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0" r:id="rId2"/>
    <p:sldId id="365" r:id="rId3"/>
    <p:sldId id="316" r:id="rId4"/>
    <p:sldId id="373" r:id="rId5"/>
    <p:sldId id="372" r:id="rId6"/>
    <p:sldId id="333" r:id="rId7"/>
    <p:sldId id="341" r:id="rId8"/>
    <p:sldId id="369" r:id="rId9"/>
    <p:sldId id="342" r:id="rId10"/>
    <p:sldId id="362" r:id="rId11"/>
    <p:sldId id="353" r:id="rId12"/>
    <p:sldId id="35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269B015C-755D-4F5B-B0DC-17B99906A579}">
          <p14:sldIdLst>
            <p14:sldId id="370"/>
            <p14:sldId id="365"/>
            <p14:sldId id="316"/>
            <p14:sldId id="373"/>
            <p14:sldId id="372"/>
            <p14:sldId id="333"/>
            <p14:sldId id="341"/>
            <p14:sldId id="369"/>
            <p14:sldId id="342"/>
            <p14:sldId id="362"/>
            <p14:sldId id="353"/>
            <p14:sldId id="3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278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46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3D3D"/>
    <a:srgbClr val="4D4D4D"/>
    <a:srgbClr val="303030"/>
    <a:srgbClr val="0A0D1C"/>
    <a:srgbClr val="FFFFFF"/>
    <a:srgbClr val="141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20" autoAdjust="0"/>
    <p:restoredTop sz="94660"/>
  </p:normalViewPr>
  <p:slideViewPr>
    <p:cSldViewPr snapToGrid="0">
      <p:cViewPr varScale="1">
        <p:scale>
          <a:sx n="76" d="100"/>
          <a:sy n="76" d="100"/>
        </p:scale>
        <p:origin x="984" y="138"/>
      </p:cViewPr>
      <p:guideLst>
        <p:guide orient="horz" pos="4278"/>
        <p:guide pos="3840"/>
        <p:guide pos="46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4960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496050"/>
            <a:ext cx="12192000" cy="3619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12192000" cy="3619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941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5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3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65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83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85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24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604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1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43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893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472C4-5D42-47DB-9C84-D3D785BE56F1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0BED-96E3-42E8-A8D1-CF257D27F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1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626.xml"/><Relationship Id="rId18" Type="http://schemas.openxmlformats.org/officeDocument/2006/relationships/tags" Target="../tags/tag631.xml"/><Relationship Id="rId26" Type="http://schemas.openxmlformats.org/officeDocument/2006/relationships/tags" Target="../tags/tag639.xml"/><Relationship Id="rId39" Type="http://schemas.openxmlformats.org/officeDocument/2006/relationships/tags" Target="../tags/tag652.xml"/><Relationship Id="rId21" Type="http://schemas.openxmlformats.org/officeDocument/2006/relationships/tags" Target="../tags/tag634.xml"/><Relationship Id="rId34" Type="http://schemas.openxmlformats.org/officeDocument/2006/relationships/tags" Target="../tags/tag647.xml"/><Relationship Id="rId42" Type="http://schemas.openxmlformats.org/officeDocument/2006/relationships/tags" Target="../tags/tag655.xml"/><Relationship Id="rId47" Type="http://schemas.openxmlformats.org/officeDocument/2006/relationships/tags" Target="../tags/tag660.xml"/><Relationship Id="rId50" Type="http://schemas.openxmlformats.org/officeDocument/2006/relationships/tags" Target="../tags/tag663.xml"/><Relationship Id="rId55" Type="http://schemas.openxmlformats.org/officeDocument/2006/relationships/tags" Target="../tags/tag668.xml"/><Relationship Id="rId63" Type="http://schemas.openxmlformats.org/officeDocument/2006/relationships/tags" Target="../tags/tag676.xml"/><Relationship Id="rId68" Type="http://schemas.openxmlformats.org/officeDocument/2006/relationships/tags" Target="../tags/tag681.xml"/><Relationship Id="rId76" Type="http://schemas.openxmlformats.org/officeDocument/2006/relationships/tags" Target="../tags/tag689.xml"/><Relationship Id="rId84" Type="http://schemas.openxmlformats.org/officeDocument/2006/relationships/tags" Target="../tags/tag697.xml"/><Relationship Id="rId7" Type="http://schemas.openxmlformats.org/officeDocument/2006/relationships/tags" Target="../tags/tag620.xml"/><Relationship Id="rId71" Type="http://schemas.openxmlformats.org/officeDocument/2006/relationships/tags" Target="../tags/tag684.xml"/><Relationship Id="rId2" Type="http://schemas.openxmlformats.org/officeDocument/2006/relationships/tags" Target="../tags/tag615.xml"/><Relationship Id="rId16" Type="http://schemas.openxmlformats.org/officeDocument/2006/relationships/tags" Target="../tags/tag629.xml"/><Relationship Id="rId29" Type="http://schemas.openxmlformats.org/officeDocument/2006/relationships/tags" Target="../tags/tag642.xml"/><Relationship Id="rId11" Type="http://schemas.openxmlformats.org/officeDocument/2006/relationships/tags" Target="../tags/tag624.xml"/><Relationship Id="rId24" Type="http://schemas.openxmlformats.org/officeDocument/2006/relationships/tags" Target="../tags/tag637.xml"/><Relationship Id="rId32" Type="http://schemas.openxmlformats.org/officeDocument/2006/relationships/tags" Target="../tags/tag645.xml"/><Relationship Id="rId37" Type="http://schemas.openxmlformats.org/officeDocument/2006/relationships/tags" Target="../tags/tag650.xml"/><Relationship Id="rId40" Type="http://schemas.openxmlformats.org/officeDocument/2006/relationships/tags" Target="../tags/tag653.xml"/><Relationship Id="rId45" Type="http://schemas.openxmlformats.org/officeDocument/2006/relationships/tags" Target="../tags/tag658.xml"/><Relationship Id="rId53" Type="http://schemas.openxmlformats.org/officeDocument/2006/relationships/tags" Target="../tags/tag666.xml"/><Relationship Id="rId58" Type="http://schemas.openxmlformats.org/officeDocument/2006/relationships/tags" Target="../tags/tag671.xml"/><Relationship Id="rId66" Type="http://schemas.openxmlformats.org/officeDocument/2006/relationships/tags" Target="../tags/tag679.xml"/><Relationship Id="rId74" Type="http://schemas.openxmlformats.org/officeDocument/2006/relationships/tags" Target="../tags/tag687.xml"/><Relationship Id="rId79" Type="http://schemas.openxmlformats.org/officeDocument/2006/relationships/tags" Target="../tags/tag692.xml"/><Relationship Id="rId5" Type="http://schemas.openxmlformats.org/officeDocument/2006/relationships/tags" Target="../tags/tag618.xml"/><Relationship Id="rId61" Type="http://schemas.openxmlformats.org/officeDocument/2006/relationships/tags" Target="../tags/tag674.xml"/><Relationship Id="rId82" Type="http://schemas.openxmlformats.org/officeDocument/2006/relationships/tags" Target="../tags/tag695.xml"/><Relationship Id="rId19" Type="http://schemas.openxmlformats.org/officeDocument/2006/relationships/tags" Target="../tags/tag632.xml"/><Relationship Id="rId4" Type="http://schemas.openxmlformats.org/officeDocument/2006/relationships/tags" Target="../tags/tag617.xml"/><Relationship Id="rId9" Type="http://schemas.openxmlformats.org/officeDocument/2006/relationships/tags" Target="../tags/tag622.xml"/><Relationship Id="rId14" Type="http://schemas.openxmlformats.org/officeDocument/2006/relationships/tags" Target="../tags/tag627.xml"/><Relationship Id="rId22" Type="http://schemas.openxmlformats.org/officeDocument/2006/relationships/tags" Target="../tags/tag635.xml"/><Relationship Id="rId27" Type="http://schemas.openxmlformats.org/officeDocument/2006/relationships/tags" Target="../tags/tag640.xml"/><Relationship Id="rId30" Type="http://schemas.openxmlformats.org/officeDocument/2006/relationships/tags" Target="../tags/tag643.xml"/><Relationship Id="rId35" Type="http://schemas.openxmlformats.org/officeDocument/2006/relationships/tags" Target="../tags/tag648.xml"/><Relationship Id="rId43" Type="http://schemas.openxmlformats.org/officeDocument/2006/relationships/tags" Target="../tags/tag656.xml"/><Relationship Id="rId48" Type="http://schemas.openxmlformats.org/officeDocument/2006/relationships/tags" Target="../tags/tag661.xml"/><Relationship Id="rId56" Type="http://schemas.openxmlformats.org/officeDocument/2006/relationships/tags" Target="../tags/tag669.xml"/><Relationship Id="rId64" Type="http://schemas.openxmlformats.org/officeDocument/2006/relationships/tags" Target="../tags/tag677.xml"/><Relationship Id="rId69" Type="http://schemas.openxmlformats.org/officeDocument/2006/relationships/tags" Target="../tags/tag682.xml"/><Relationship Id="rId77" Type="http://schemas.openxmlformats.org/officeDocument/2006/relationships/tags" Target="../tags/tag690.xml"/><Relationship Id="rId8" Type="http://schemas.openxmlformats.org/officeDocument/2006/relationships/tags" Target="../tags/tag621.xml"/><Relationship Id="rId51" Type="http://schemas.openxmlformats.org/officeDocument/2006/relationships/tags" Target="../tags/tag664.xml"/><Relationship Id="rId72" Type="http://schemas.openxmlformats.org/officeDocument/2006/relationships/tags" Target="../tags/tag685.xml"/><Relationship Id="rId80" Type="http://schemas.openxmlformats.org/officeDocument/2006/relationships/tags" Target="../tags/tag693.xml"/><Relationship Id="rId85" Type="http://schemas.openxmlformats.org/officeDocument/2006/relationships/tags" Target="../tags/tag698.xml"/><Relationship Id="rId3" Type="http://schemas.openxmlformats.org/officeDocument/2006/relationships/tags" Target="../tags/tag616.xml"/><Relationship Id="rId12" Type="http://schemas.openxmlformats.org/officeDocument/2006/relationships/tags" Target="../tags/tag625.xml"/><Relationship Id="rId17" Type="http://schemas.openxmlformats.org/officeDocument/2006/relationships/tags" Target="../tags/tag630.xml"/><Relationship Id="rId25" Type="http://schemas.openxmlformats.org/officeDocument/2006/relationships/tags" Target="../tags/tag638.xml"/><Relationship Id="rId33" Type="http://schemas.openxmlformats.org/officeDocument/2006/relationships/tags" Target="../tags/tag646.xml"/><Relationship Id="rId38" Type="http://schemas.openxmlformats.org/officeDocument/2006/relationships/tags" Target="../tags/tag651.xml"/><Relationship Id="rId46" Type="http://schemas.openxmlformats.org/officeDocument/2006/relationships/tags" Target="../tags/tag659.xml"/><Relationship Id="rId59" Type="http://schemas.openxmlformats.org/officeDocument/2006/relationships/tags" Target="../tags/tag672.xml"/><Relationship Id="rId67" Type="http://schemas.openxmlformats.org/officeDocument/2006/relationships/tags" Target="../tags/tag680.xml"/><Relationship Id="rId20" Type="http://schemas.openxmlformats.org/officeDocument/2006/relationships/tags" Target="../tags/tag633.xml"/><Relationship Id="rId41" Type="http://schemas.openxmlformats.org/officeDocument/2006/relationships/tags" Target="../tags/tag654.xml"/><Relationship Id="rId54" Type="http://schemas.openxmlformats.org/officeDocument/2006/relationships/tags" Target="../tags/tag667.xml"/><Relationship Id="rId62" Type="http://schemas.openxmlformats.org/officeDocument/2006/relationships/tags" Target="../tags/tag675.xml"/><Relationship Id="rId70" Type="http://schemas.openxmlformats.org/officeDocument/2006/relationships/tags" Target="../tags/tag683.xml"/><Relationship Id="rId75" Type="http://schemas.openxmlformats.org/officeDocument/2006/relationships/tags" Target="../tags/tag688.xml"/><Relationship Id="rId83" Type="http://schemas.openxmlformats.org/officeDocument/2006/relationships/tags" Target="../tags/tag696.xml"/><Relationship Id="rId1" Type="http://schemas.openxmlformats.org/officeDocument/2006/relationships/tags" Target="../tags/tag614.xml"/><Relationship Id="rId6" Type="http://schemas.openxmlformats.org/officeDocument/2006/relationships/tags" Target="../tags/tag619.xml"/><Relationship Id="rId15" Type="http://schemas.openxmlformats.org/officeDocument/2006/relationships/tags" Target="../tags/tag628.xml"/><Relationship Id="rId23" Type="http://schemas.openxmlformats.org/officeDocument/2006/relationships/tags" Target="../tags/tag636.xml"/><Relationship Id="rId28" Type="http://schemas.openxmlformats.org/officeDocument/2006/relationships/tags" Target="../tags/tag641.xml"/><Relationship Id="rId36" Type="http://schemas.openxmlformats.org/officeDocument/2006/relationships/tags" Target="../tags/tag649.xml"/><Relationship Id="rId49" Type="http://schemas.openxmlformats.org/officeDocument/2006/relationships/tags" Target="../tags/tag662.xml"/><Relationship Id="rId57" Type="http://schemas.openxmlformats.org/officeDocument/2006/relationships/tags" Target="../tags/tag670.xml"/><Relationship Id="rId10" Type="http://schemas.openxmlformats.org/officeDocument/2006/relationships/tags" Target="../tags/tag623.xml"/><Relationship Id="rId31" Type="http://schemas.openxmlformats.org/officeDocument/2006/relationships/tags" Target="../tags/tag644.xml"/><Relationship Id="rId44" Type="http://schemas.openxmlformats.org/officeDocument/2006/relationships/tags" Target="../tags/tag657.xml"/><Relationship Id="rId52" Type="http://schemas.openxmlformats.org/officeDocument/2006/relationships/tags" Target="../tags/tag665.xml"/><Relationship Id="rId60" Type="http://schemas.openxmlformats.org/officeDocument/2006/relationships/tags" Target="../tags/tag673.xml"/><Relationship Id="rId65" Type="http://schemas.openxmlformats.org/officeDocument/2006/relationships/tags" Target="../tags/tag678.xml"/><Relationship Id="rId73" Type="http://schemas.openxmlformats.org/officeDocument/2006/relationships/tags" Target="../tags/tag686.xml"/><Relationship Id="rId78" Type="http://schemas.openxmlformats.org/officeDocument/2006/relationships/tags" Target="../tags/tag691.xml"/><Relationship Id="rId81" Type="http://schemas.openxmlformats.org/officeDocument/2006/relationships/tags" Target="../tags/tag694.xml"/><Relationship Id="rId86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microsoft.com/office/2007/relationships/media" Target="../media/media2.m4a"/><Relationship Id="rId3" Type="http://schemas.openxmlformats.org/officeDocument/2006/relationships/tags" Target="../tags/tag3.xml"/><Relationship Id="rId21" Type="http://schemas.microsoft.com/office/2007/relationships/media" Target="../media/media3.m4a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18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9" Type="http://schemas.openxmlformats.org/officeDocument/2006/relationships/audio" Target="../media/media2.m4a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tags" Target="../tags/tag135.xml"/><Relationship Id="rId21" Type="http://schemas.openxmlformats.org/officeDocument/2006/relationships/tags" Target="../tags/tag39.xml"/><Relationship Id="rId42" Type="http://schemas.openxmlformats.org/officeDocument/2006/relationships/tags" Target="../tags/tag60.xml"/><Relationship Id="rId63" Type="http://schemas.openxmlformats.org/officeDocument/2006/relationships/tags" Target="../tags/tag81.xml"/><Relationship Id="rId84" Type="http://schemas.openxmlformats.org/officeDocument/2006/relationships/tags" Target="../tags/tag102.xml"/><Relationship Id="rId138" Type="http://schemas.openxmlformats.org/officeDocument/2006/relationships/tags" Target="../tags/tag156.xml"/><Relationship Id="rId159" Type="http://schemas.openxmlformats.org/officeDocument/2006/relationships/tags" Target="../tags/tag177.xml"/><Relationship Id="rId170" Type="http://schemas.openxmlformats.org/officeDocument/2006/relationships/tags" Target="../tags/tag188.xml"/><Relationship Id="rId191" Type="http://schemas.openxmlformats.org/officeDocument/2006/relationships/tags" Target="../tags/tag209.xml"/><Relationship Id="rId205" Type="http://schemas.openxmlformats.org/officeDocument/2006/relationships/tags" Target="../tags/tag223.xml"/><Relationship Id="rId226" Type="http://schemas.openxmlformats.org/officeDocument/2006/relationships/tags" Target="../tags/tag244.xml"/><Relationship Id="rId247" Type="http://schemas.openxmlformats.org/officeDocument/2006/relationships/tags" Target="../tags/tag265.xml"/><Relationship Id="rId107" Type="http://schemas.openxmlformats.org/officeDocument/2006/relationships/tags" Target="../tags/tag125.xml"/><Relationship Id="rId11" Type="http://schemas.openxmlformats.org/officeDocument/2006/relationships/tags" Target="../tags/tag29.xml"/><Relationship Id="rId32" Type="http://schemas.openxmlformats.org/officeDocument/2006/relationships/tags" Target="../tags/tag50.xml"/><Relationship Id="rId53" Type="http://schemas.openxmlformats.org/officeDocument/2006/relationships/tags" Target="../tags/tag71.xml"/><Relationship Id="rId74" Type="http://schemas.openxmlformats.org/officeDocument/2006/relationships/tags" Target="../tags/tag92.xml"/><Relationship Id="rId128" Type="http://schemas.openxmlformats.org/officeDocument/2006/relationships/tags" Target="../tags/tag146.xml"/><Relationship Id="rId149" Type="http://schemas.openxmlformats.org/officeDocument/2006/relationships/tags" Target="../tags/tag167.xml"/><Relationship Id="rId5" Type="http://schemas.openxmlformats.org/officeDocument/2006/relationships/tags" Target="../tags/tag23.xml"/><Relationship Id="rId95" Type="http://schemas.openxmlformats.org/officeDocument/2006/relationships/tags" Target="../tags/tag113.xml"/><Relationship Id="rId160" Type="http://schemas.openxmlformats.org/officeDocument/2006/relationships/tags" Target="../tags/tag178.xml"/><Relationship Id="rId181" Type="http://schemas.openxmlformats.org/officeDocument/2006/relationships/tags" Target="../tags/tag199.xml"/><Relationship Id="rId216" Type="http://schemas.openxmlformats.org/officeDocument/2006/relationships/tags" Target="../tags/tag234.xml"/><Relationship Id="rId237" Type="http://schemas.openxmlformats.org/officeDocument/2006/relationships/tags" Target="../tags/tag255.xml"/><Relationship Id="rId258" Type="http://schemas.openxmlformats.org/officeDocument/2006/relationships/slideLayout" Target="../slideLayouts/slideLayout2.xml"/><Relationship Id="rId22" Type="http://schemas.openxmlformats.org/officeDocument/2006/relationships/tags" Target="../tags/tag40.xml"/><Relationship Id="rId43" Type="http://schemas.openxmlformats.org/officeDocument/2006/relationships/tags" Target="../tags/tag61.xml"/><Relationship Id="rId64" Type="http://schemas.openxmlformats.org/officeDocument/2006/relationships/tags" Target="../tags/tag82.xml"/><Relationship Id="rId118" Type="http://schemas.openxmlformats.org/officeDocument/2006/relationships/tags" Target="../tags/tag136.xml"/><Relationship Id="rId139" Type="http://schemas.openxmlformats.org/officeDocument/2006/relationships/tags" Target="../tags/tag157.xml"/><Relationship Id="rId85" Type="http://schemas.openxmlformats.org/officeDocument/2006/relationships/tags" Target="../tags/tag103.xml"/><Relationship Id="rId150" Type="http://schemas.openxmlformats.org/officeDocument/2006/relationships/tags" Target="../tags/tag168.xml"/><Relationship Id="rId171" Type="http://schemas.openxmlformats.org/officeDocument/2006/relationships/tags" Target="../tags/tag189.xml"/><Relationship Id="rId192" Type="http://schemas.openxmlformats.org/officeDocument/2006/relationships/tags" Target="../tags/tag210.xml"/><Relationship Id="rId206" Type="http://schemas.openxmlformats.org/officeDocument/2006/relationships/tags" Target="../tags/tag224.xml"/><Relationship Id="rId227" Type="http://schemas.openxmlformats.org/officeDocument/2006/relationships/tags" Target="../tags/tag245.xml"/><Relationship Id="rId248" Type="http://schemas.openxmlformats.org/officeDocument/2006/relationships/tags" Target="../tags/tag266.xml"/><Relationship Id="rId12" Type="http://schemas.openxmlformats.org/officeDocument/2006/relationships/tags" Target="../tags/tag30.xml"/><Relationship Id="rId33" Type="http://schemas.openxmlformats.org/officeDocument/2006/relationships/tags" Target="../tags/tag51.xml"/><Relationship Id="rId108" Type="http://schemas.openxmlformats.org/officeDocument/2006/relationships/tags" Target="../tags/tag126.xml"/><Relationship Id="rId129" Type="http://schemas.openxmlformats.org/officeDocument/2006/relationships/tags" Target="../tags/tag147.xml"/><Relationship Id="rId54" Type="http://schemas.openxmlformats.org/officeDocument/2006/relationships/tags" Target="../tags/tag72.xml"/><Relationship Id="rId75" Type="http://schemas.openxmlformats.org/officeDocument/2006/relationships/tags" Target="../tags/tag93.xml"/><Relationship Id="rId96" Type="http://schemas.openxmlformats.org/officeDocument/2006/relationships/tags" Target="../tags/tag114.xml"/><Relationship Id="rId140" Type="http://schemas.openxmlformats.org/officeDocument/2006/relationships/tags" Target="../tags/tag158.xml"/><Relationship Id="rId161" Type="http://schemas.openxmlformats.org/officeDocument/2006/relationships/tags" Target="../tags/tag179.xml"/><Relationship Id="rId182" Type="http://schemas.openxmlformats.org/officeDocument/2006/relationships/tags" Target="../tags/tag200.xml"/><Relationship Id="rId217" Type="http://schemas.openxmlformats.org/officeDocument/2006/relationships/tags" Target="../tags/tag235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212" Type="http://schemas.openxmlformats.org/officeDocument/2006/relationships/tags" Target="../tags/tag230.xml"/><Relationship Id="rId233" Type="http://schemas.openxmlformats.org/officeDocument/2006/relationships/tags" Target="../tags/tag251.xml"/><Relationship Id="rId238" Type="http://schemas.openxmlformats.org/officeDocument/2006/relationships/tags" Target="../tags/tag256.xml"/><Relationship Id="rId254" Type="http://schemas.openxmlformats.org/officeDocument/2006/relationships/tags" Target="../tags/tag272.xml"/><Relationship Id="rId259" Type="http://schemas.openxmlformats.org/officeDocument/2006/relationships/image" Target="../media/image2.png"/><Relationship Id="rId23" Type="http://schemas.openxmlformats.org/officeDocument/2006/relationships/tags" Target="../tags/tag41.xml"/><Relationship Id="rId28" Type="http://schemas.openxmlformats.org/officeDocument/2006/relationships/tags" Target="../tags/tag46.xml"/><Relationship Id="rId49" Type="http://schemas.openxmlformats.org/officeDocument/2006/relationships/tags" Target="../tags/tag67.xml"/><Relationship Id="rId114" Type="http://schemas.openxmlformats.org/officeDocument/2006/relationships/tags" Target="../tags/tag132.xml"/><Relationship Id="rId119" Type="http://schemas.openxmlformats.org/officeDocument/2006/relationships/tags" Target="../tags/tag137.xml"/><Relationship Id="rId44" Type="http://schemas.openxmlformats.org/officeDocument/2006/relationships/tags" Target="../tags/tag62.xml"/><Relationship Id="rId60" Type="http://schemas.openxmlformats.org/officeDocument/2006/relationships/tags" Target="../tags/tag78.xml"/><Relationship Id="rId65" Type="http://schemas.openxmlformats.org/officeDocument/2006/relationships/tags" Target="../tags/tag83.xml"/><Relationship Id="rId81" Type="http://schemas.openxmlformats.org/officeDocument/2006/relationships/tags" Target="../tags/tag99.xml"/><Relationship Id="rId86" Type="http://schemas.openxmlformats.org/officeDocument/2006/relationships/tags" Target="../tags/tag104.xml"/><Relationship Id="rId130" Type="http://schemas.openxmlformats.org/officeDocument/2006/relationships/tags" Target="../tags/tag148.xml"/><Relationship Id="rId135" Type="http://schemas.openxmlformats.org/officeDocument/2006/relationships/tags" Target="../tags/tag153.xml"/><Relationship Id="rId151" Type="http://schemas.openxmlformats.org/officeDocument/2006/relationships/tags" Target="../tags/tag169.xml"/><Relationship Id="rId156" Type="http://schemas.openxmlformats.org/officeDocument/2006/relationships/tags" Target="../tags/tag174.xml"/><Relationship Id="rId177" Type="http://schemas.openxmlformats.org/officeDocument/2006/relationships/tags" Target="../tags/tag195.xml"/><Relationship Id="rId198" Type="http://schemas.openxmlformats.org/officeDocument/2006/relationships/tags" Target="../tags/tag216.xml"/><Relationship Id="rId172" Type="http://schemas.openxmlformats.org/officeDocument/2006/relationships/tags" Target="../tags/tag190.xml"/><Relationship Id="rId193" Type="http://schemas.openxmlformats.org/officeDocument/2006/relationships/tags" Target="../tags/tag211.xml"/><Relationship Id="rId202" Type="http://schemas.openxmlformats.org/officeDocument/2006/relationships/tags" Target="../tags/tag220.xml"/><Relationship Id="rId207" Type="http://schemas.openxmlformats.org/officeDocument/2006/relationships/tags" Target="../tags/tag225.xml"/><Relationship Id="rId223" Type="http://schemas.openxmlformats.org/officeDocument/2006/relationships/tags" Target="../tags/tag241.xml"/><Relationship Id="rId228" Type="http://schemas.openxmlformats.org/officeDocument/2006/relationships/tags" Target="../tags/tag246.xml"/><Relationship Id="rId244" Type="http://schemas.openxmlformats.org/officeDocument/2006/relationships/tags" Target="../tags/tag262.xml"/><Relationship Id="rId249" Type="http://schemas.openxmlformats.org/officeDocument/2006/relationships/tags" Target="../tags/tag267.xml"/><Relationship Id="rId13" Type="http://schemas.openxmlformats.org/officeDocument/2006/relationships/tags" Target="../tags/tag31.xml"/><Relationship Id="rId18" Type="http://schemas.openxmlformats.org/officeDocument/2006/relationships/tags" Target="../tags/tag36.xml"/><Relationship Id="rId39" Type="http://schemas.openxmlformats.org/officeDocument/2006/relationships/tags" Target="../tags/tag57.xml"/><Relationship Id="rId109" Type="http://schemas.openxmlformats.org/officeDocument/2006/relationships/tags" Target="../tags/tag127.xml"/><Relationship Id="rId260" Type="http://schemas.openxmlformats.org/officeDocument/2006/relationships/image" Target="../media/image3.png"/><Relationship Id="rId34" Type="http://schemas.openxmlformats.org/officeDocument/2006/relationships/tags" Target="../tags/tag52.xml"/><Relationship Id="rId50" Type="http://schemas.openxmlformats.org/officeDocument/2006/relationships/tags" Target="../tags/tag68.xml"/><Relationship Id="rId55" Type="http://schemas.openxmlformats.org/officeDocument/2006/relationships/tags" Target="../tags/tag73.xml"/><Relationship Id="rId76" Type="http://schemas.openxmlformats.org/officeDocument/2006/relationships/tags" Target="../tags/tag94.xml"/><Relationship Id="rId97" Type="http://schemas.openxmlformats.org/officeDocument/2006/relationships/tags" Target="../tags/tag115.xml"/><Relationship Id="rId104" Type="http://schemas.openxmlformats.org/officeDocument/2006/relationships/tags" Target="../tags/tag122.xml"/><Relationship Id="rId120" Type="http://schemas.openxmlformats.org/officeDocument/2006/relationships/tags" Target="../tags/tag138.xml"/><Relationship Id="rId125" Type="http://schemas.openxmlformats.org/officeDocument/2006/relationships/tags" Target="../tags/tag143.xml"/><Relationship Id="rId141" Type="http://schemas.openxmlformats.org/officeDocument/2006/relationships/tags" Target="../tags/tag159.xml"/><Relationship Id="rId146" Type="http://schemas.openxmlformats.org/officeDocument/2006/relationships/tags" Target="../tags/tag164.xml"/><Relationship Id="rId167" Type="http://schemas.openxmlformats.org/officeDocument/2006/relationships/tags" Target="../tags/tag185.xml"/><Relationship Id="rId188" Type="http://schemas.openxmlformats.org/officeDocument/2006/relationships/tags" Target="../tags/tag206.xml"/><Relationship Id="rId7" Type="http://schemas.openxmlformats.org/officeDocument/2006/relationships/tags" Target="../tags/tag25.xml"/><Relationship Id="rId71" Type="http://schemas.openxmlformats.org/officeDocument/2006/relationships/tags" Target="../tags/tag89.xml"/><Relationship Id="rId92" Type="http://schemas.openxmlformats.org/officeDocument/2006/relationships/tags" Target="../tags/tag110.xml"/><Relationship Id="rId162" Type="http://schemas.openxmlformats.org/officeDocument/2006/relationships/tags" Target="../tags/tag180.xml"/><Relationship Id="rId183" Type="http://schemas.openxmlformats.org/officeDocument/2006/relationships/tags" Target="../tags/tag201.xml"/><Relationship Id="rId213" Type="http://schemas.openxmlformats.org/officeDocument/2006/relationships/tags" Target="../tags/tag231.xml"/><Relationship Id="rId218" Type="http://schemas.openxmlformats.org/officeDocument/2006/relationships/tags" Target="../tags/tag236.xml"/><Relationship Id="rId234" Type="http://schemas.openxmlformats.org/officeDocument/2006/relationships/tags" Target="../tags/tag252.xml"/><Relationship Id="rId239" Type="http://schemas.openxmlformats.org/officeDocument/2006/relationships/tags" Target="../tags/tag257.xml"/><Relationship Id="rId2" Type="http://schemas.openxmlformats.org/officeDocument/2006/relationships/tags" Target="../tags/tag20.xml"/><Relationship Id="rId29" Type="http://schemas.openxmlformats.org/officeDocument/2006/relationships/tags" Target="../tags/tag47.xml"/><Relationship Id="rId250" Type="http://schemas.openxmlformats.org/officeDocument/2006/relationships/tags" Target="../tags/tag268.xml"/><Relationship Id="rId255" Type="http://schemas.openxmlformats.org/officeDocument/2006/relationships/tags" Target="../tags/tag273.xml"/><Relationship Id="rId24" Type="http://schemas.openxmlformats.org/officeDocument/2006/relationships/tags" Target="../tags/tag42.xml"/><Relationship Id="rId40" Type="http://schemas.openxmlformats.org/officeDocument/2006/relationships/tags" Target="../tags/tag58.xml"/><Relationship Id="rId45" Type="http://schemas.openxmlformats.org/officeDocument/2006/relationships/tags" Target="../tags/tag63.xml"/><Relationship Id="rId66" Type="http://schemas.openxmlformats.org/officeDocument/2006/relationships/tags" Target="../tags/tag84.xml"/><Relationship Id="rId87" Type="http://schemas.openxmlformats.org/officeDocument/2006/relationships/tags" Target="../tags/tag105.xml"/><Relationship Id="rId110" Type="http://schemas.openxmlformats.org/officeDocument/2006/relationships/tags" Target="../tags/tag128.xml"/><Relationship Id="rId115" Type="http://schemas.openxmlformats.org/officeDocument/2006/relationships/tags" Target="../tags/tag133.xml"/><Relationship Id="rId131" Type="http://schemas.openxmlformats.org/officeDocument/2006/relationships/tags" Target="../tags/tag149.xml"/><Relationship Id="rId136" Type="http://schemas.openxmlformats.org/officeDocument/2006/relationships/tags" Target="../tags/tag154.xml"/><Relationship Id="rId157" Type="http://schemas.openxmlformats.org/officeDocument/2006/relationships/tags" Target="../tags/tag175.xml"/><Relationship Id="rId178" Type="http://schemas.openxmlformats.org/officeDocument/2006/relationships/tags" Target="../tags/tag196.xml"/><Relationship Id="rId61" Type="http://schemas.openxmlformats.org/officeDocument/2006/relationships/tags" Target="../tags/tag79.xml"/><Relationship Id="rId82" Type="http://schemas.openxmlformats.org/officeDocument/2006/relationships/tags" Target="../tags/tag100.xml"/><Relationship Id="rId152" Type="http://schemas.openxmlformats.org/officeDocument/2006/relationships/tags" Target="../tags/tag170.xml"/><Relationship Id="rId173" Type="http://schemas.openxmlformats.org/officeDocument/2006/relationships/tags" Target="../tags/tag191.xml"/><Relationship Id="rId194" Type="http://schemas.openxmlformats.org/officeDocument/2006/relationships/tags" Target="../tags/tag212.xml"/><Relationship Id="rId199" Type="http://schemas.openxmlformats.org/officeDocument/2006/relationships/tags" Target="../tags/tag217.xml"/><Relationship Id="rId203" Type="http://schemas.openxmlformats.org/officeDocument/2006/relationships/tags" Target="../tags/tag221.xml"/><Relationship Id="rId208" Type="http://schemas.openxmlformats.org/officeDocument/2006/relationships/tags" Target="../tags/tag226.xml"/><Relationship Id="rId229" Type="http://schemas.openxmlformats.org/officeDocument/2006/relationships/tags" Target="../tags/tag247.xml"/><Relationship Id="rId19" Type="http://schemas.openxmlformats.org/officeDocument/2006/relationships/tags" Target="../tags/tag37.xml"/><Relationship Id="rId224" Type="http://schemas.openxmlformats.org/officeDocument/2006/relationships/tags" Target="../tags/tag242.xml"/><Relationship Id="rId240" Type="http://schemas.openxmlformats.org/officeDocument/2006/relationships/tags" Target="../tags/tag258.xml"/><Relationship Id="rId245" Type="http://schemas.openxmlformats.org/officeDocument/2006/relationships/tags" Target="../tags/tag263.xml"/><Relationship Id="rId14" Type="http://schemas.openxmlformats.org/officeDocument/2006/relationships/tags" Target="../tags/tag32.xml"/><Relationship Id="rId30" Type="http://schemas.openxmlformats.org/officeDocument/2006/relationships/tags" Target="../tags/tag48.xml"/><Relationship Id="rId35" Type="http://schemas.openxmlformats.org/officeDocument/2006/relationships/tags" Target="../tags/tag53.xml"/><Relationship Id="rId56" Type="http://schemas.openxmlformats.org/officeDocument/2006/relationships/tags" Target="../tags/tag74.xml"/><Relationship Id="rId77" Type="http://schemas.openxmlformats.org/officeDocument/2006/relationships/tags" Target="../tags/tag95.xml"/><Relationship Id="rId100" Type="http://schemas.openxmlformats.org/officeDocument/2006/relationships/tags" Target="../tags/tag118.xml"/><Relationship Id="rId105" Type="http://schemas.openxmlformats.org/officeDocument/2006/relationships/tags" Target="../tags/tag123.xml"/><Relationship Id="rId126" Type="http://schemas.openxmlformats.org/officeDocument/2006/relationships/tags" Target="../tags/tag144.xml"/><Relationship Id="rId147" Type="http://schemas.openxmlformats.org/officeDocument/2006/relationships/tags" Target="../tags/tag165.xml"/><Relationship Id="rId168" Type="http://schemas.openxmlformats.org/officeDocument/2006/relationships/tags" Target="../tags/tag186.xml"/><Relationship Id="rId8" Type="http://schemas.openxmlformats.org/officeDocument/2006/relationships/tags" Target="../tags/tag26.xml"/><Relationship Id="rId51" Type="http://schemas.openxmlformats.org/officeDocument/2006/relationships/tags" Target="../tags/tag69.xml"/><Relationship Id="rId72" Type="http://schemas.openxmlformats.org/officeDocument/2006/relationships/tags" Target="../tags/tag90.xml"/><Relationship Id="rId93" Type="http://schemas.openxmlformats.org/officeDocument/2006/relationships/tags" Target="../tags/tag111.xml"/><Relationship Id="rId98" Type="http://schemas.openxmlformats.org/officeDocument/2006/relationships/tags" Target="../tags/tag116.xml"/><Relationship Id="rId121" Type="http://schemas.openxmlformats.org/officeDocument/2006/relationships/tags" Target="../tags/tag139.xml"/><Relationship Id="rId142" Type="http://schemas.openxmlformats.org/officeDocument/2006/relationships/tags" Target="../tags/tag160.xml"/><Relationship Id="rId163" Type="http://schemas.openxmlformats.org/officeDocument/2006/relationships/tags" Target="../tags/tag181.xml"/><Relationship Id="rId184" Type="http://schemas.openxmlformats.org/officeDocument/2006/relationships/tags" Target="../tags/tag202.xml"/><Relationship Id="rId189" Type="http://schemas.openxmlformats.org/officeDocument/2006/relationships/tags" Target="../tags/tag207.xml"/><Relationship Id="rId219" Type="http://schemas.openxmlformats.org/officeDocument/2006/relationships/tags" Target="../tags/tag237.xml"/><Relationship Id="rId3" Type="http://schemas.openxmlformats.org/officeDocument/2006/relationships/tags" Target="../tags/tag21.xml"/><Relationship Id="rId214" Type="http://schemas.openxmlformats.org/officeDocument/2006/relationships/tags" Target="../tags/tag232.xml"/><Relationship Id="rId230" Type="http://schemas.openxmlformats.org/officeDocument/2006/relationships/tags" Target="../tags/tag248.xml"/><Relationship Id="rId235" Type="http://schemas.openxmlformats.org/officeDocument/2006/relationships/tags" Target="../tags/tag253.xml"/><Relationship Id="rId251" Type="http://schemas.openxmlformats.org/officeDocument/2006/relationships/tags" Target="../tags/tag269.xml"/><Relationship Id="rId256" Type="http://schemas.openxmlformats.org/officeDocument/2006/relationships/tags" Target="../tags/tag274.xml"/><Relationship Id="rId25" Type="http://schemas.openxmlformats.org/officeDocument/2006/relationships/tags" Target="../tags/tag43.xml"/><Relationship Id="rId46" Type="http://schemas.openxmlformats.org/officeDocument/2006/relationships/tags" Target="../tags/tag64.xml"/><Relationship Id="rId67" Type="http://schemas.openxmlformats.org/officeDocument/2006/relationships/tags" Target="../tags/tag85.xml"/><Relationship Id="rId116" Type="http://schemas.openxmlformats.org/officeDocument/2006/relationships/tags" Target="../tags/tag134.xml"/><Relationship Id="rId137" Type="http://schemas.openxmlformats.org/officeDocument/2006/relationships/tags" Target="../tags/tag155.xml"/><Relationship Id="rId158" Type="http://schemas.openxmlformats.org/officeDocument/2006/relationships/tags" Target="../tags/tag176.xml"/><Relationship Id="rId20" Type="http://schemas.openxmlformats.org/officeDocument/2006/relationships/tags" Target="../tags/tag38.xml"/><Relationship Id="rId41" Type="http://schemas.openxmlformats.org/officeDocument/2006/relationships/tags" Target="../tags/tag59.xml"/><Relationship Id="rId62" Type="http://schemas.openxmlformats.org/officeDocument/2006/relationships/tags" Target="../tags/tag80.xml"/><Relationship Id="rId83" Type="http://schemas.openxmlformats.org/officeDocument/2006/relationships/tags" Target="../tags/tag101.xml"/><Relationship Id="rId88" Type="http://schemas.openxmlformats.org/officeDocument/2006/relationships/tags" Target="../tags/tag106.xml"/><Relationship Id="rId111" Type="http://schemas.openxmlformats.org/officeDocument/2006/relationships/tags" Target="../tags/tag129.xml"/><Relationship Id="rId132" Type="http://schemas.openxmlformats.org/officeDocument/2006/relationships/tags" Target="../tags/tag150.xml"/><Relationship Id="rId153" Type="http://schemas.openxmlformats.org/officeDocument/2006/relationships/tags" Target="../tags/tag171.xml"/><Relationship Id="rId174" Type="http://schemas.openxmlformats.org/officeDocument/2006/relationships/tags" Target="../tags/tag192.xml"/><Relationship Id="rId179" Type="http://schemas.openxmlformats.org/officeDocument/2006/relationships/tags" Target="../tags/tag197.xml"/><Relationship Id="rId195" Type="http://schemas.openxmlformats.org/officeDocument/2006/relationships/tags" Target="../tags/tag213.xml"/><Relationship Id="rId209" Type="http://schemas.openxmlformats.org/officeDocument/2006/relationships/tags" Target="../tags/tag227.xml"/><Relationship Id="rId190" Type="http://schemas.openxmlformats.org/officeDocument/2006/relationships/tags" Target="../tags/tag208.xml"/><Relationship Id="rId204" Type="http://schemas.openxmlformats.org/officeDocument/2006/relationships/tags" Target="../tags/tag222.xml"/><Relationship Id="rId220" Type="http://schemas.openxmlformats.org/officeDocument/2006/relationships/tags" Target="../tags/tag238.xml"/><Relationship Id="rId225" Type="http://schemas.openxmlformats.org/officeDocument/2006/relationships/tags" Target="../tags/tag243.xml"/><Relationship Id="rId241" Type="http://schemas.openxmlformats.org/officeDocument/2006/relationships/tags" Target="../tags/tag259.xml"/><Relationship Id="rId246" Type="http://schemas.openxmlformats.org/officeDocument/2006/relationships/tags" Target="../tags/tag264.xml"/><Relationship Id="rId15" Type="http://schemas.openxmlformats.org/officeDocument/2006/relationships/tags" Target="../tags/tag33.xml"/><Relationship Id="rId36" Type="http://schemas.openxmlformats.org/officeDocument/2006/relationships/tags" Target="../tags/tag54.xml"/><Relationship Id="rId57" Type="http://schemas.openxmlformats.org/officeDocument/2006/relationships/tags" Target="../tags/tag75.xml"/><Relationship Id="rId106" Type="http://schemas.openxmlformats.org/officeDocument/2006/relationships/tags" Target="../tags/tag124.xml"/><Relationship Id="rId127" Type="http://schemas.openxmlformats.org/officeDocument/2006/relationships/tags" Target="../tags/tag145.xml"/><Relationship Id="rId10" Type="http://schemas.openxmlformats.org/officeDocument/2006/relationships/tags" Target="../tags/tag28.xml"/><Relationship Id="rId31" Type="http://schemas.openxmlformats.org/officeDocument/2006/relationships/tags" Target="../tags/tag49.xml"/><Relationship Id="rId52" Type="http://schemas.openxmlformats.org/officeDocument/2006/relationships/tags" Target="../tags/tag70.xml"/><Relationship Id="rId73" Type="http://schemas.openxmlformats.org/officeDocument/2006/relationships/tags" Target="../tags/tag91.xml"/><Relationship Id="rId78" Type="http://schemas.openxmlformats.org/officeDocument/2006/relationships/tags" Target="../tags/tag96.xml"/><Relationship Id="rId94" Type="http://schemas.openxmlformats.org/officeDocument/2006/relationships/tags" Target="../tags/tag112.xml"/><Relationship Id="rId99" Type="http://schemas.openxmlformats.org/officeDocument/2006/relationships/tags" Target="../tags/tag117.xml"/><Relationship Id="rId101" Type="http://schemas.openxmlformats.org/officeDocument/2006/relationships/tags" Target="../tags/tag119.xml"/><Relationship Id="rId122" Type="http://schemas.openxmlformats.org/officeDocument/2006/relationships/tags" Target="../tags/tag140.xml"/><Relationship Id="rId143" Type="http://schemas.openxmlformats.org/officeDocument/2006/relationships/tags" Target="../tags/tag161.xml"/><Relationship Id="rId148" Type="http://schemas.openxmlformats.org/officeDocument/2006/relationships/tags" Target="../tags/tag166.xml"/><Relationship Id="rId164" Type="http://schemas.openxmlformats.org/officeDocument/2006/relationships/tags" Target="../tags/tag182.xml"/><Relationship Id="rId169" Type="http://schemas.openxmlformats.org/officeDocument/2006/relationships/tags" Target="../tags/tag187.xml"/><Relationship Id="rId185" Type="http://schemas.openxmlformats.org/officeDocument/2006/relationships/tags" Target="../tags/tag203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80" Type="http://schemas.openxmlformats.org/officeDocument/2006/relationships/tags" Target="../tags/tag198.xml"/><Relationship Id="rId210" Type="http://schemas.openxmlformats.org/officeDocument/2006/relationships/tags" Target="../tags/tag228.xml"/><Relationship Id="rId215" Type="http://schemas.openxmlformats.org/officeDocument/2006/relationships/tags" Target="../tags/tag233.xml"/><Relationship Id="rId236" Type="http://schemas.openxmlformats.org/officeDocument/2006/relationships/tags" Target="../tags/tag254.xml"/><Relationship Id="rId257" Type="http://schemas.openxmlformats.org/officeDocument/2006/relationships/tags" Target="../tags/tag275.xml"/><Relationship Id="rId26" Type="http://schemas.openxmlformats.org/officeDocument/2006/relationships/tags" Target="../tags/tag44.xml"/><Relationship Id="rId231" Type="http://schemas.openxmlformats.org/officeDocument/2006/relationships/tags" Target="../tags/tag249.xml"/><Relationship Id="rId252" Type="http://schemas.openxmlformats.org/officeDocument/2006/relationships/tags" Target="../tags/tag270.xml"/><Relationship Id="rId47" Type="http://schemas.openxmlformats.org/officeDocument/2006/relationships/tags" Target="../tags/tag65.xml"/><Relationship Id="rId68" Type="http://schemas.openxmlformats.org/officeDocument/2006/relationships/tags" Target="../tags/tag86.xml"/><Relationship Id="rId89" Type="http://schemas.openxmlformats.org/officeDocument/2006/relationships/tags" Target="../tags/tag107.xml"/><Relationship Id="rId112" Type="http://schemas.openxmlformats.org/officeDocument/2006/relationships/tags" Target="../tags/tag130.xml"/><Relationship Id="rId133" Type="http://schemas.openxmlformats.org/officeDocument/2006/relationships/tags" Target="../tags/tag151.xml"/><Relationship Id="rId154" Type="http://schemas.openxmlformats.org/officeDocument/2006/relationships/tags" Target="../tags/tag172.xml"/><Relationship Id="rId175" Type="http://schemas.openxmlformats.org/officeDocument/2006/relationships/tags" Target="../tags/tag193.xml"/><Relationship Id="rId196" Type="http://schemas.openxmlformats.org/officeDocument/2006/relationships/tags" Target="../tags/tag214.xml"/><Relationship Id="rId200" Type="http://schemas.openxmlformats.org/officeDocument/2006/relationships/tags" Target="../tags/tag218.xml"/><Relationship Id="rId16" Type="http://schemas.openxmlformats.org/officeDocument/2006/relationships/tags" Target="../tags/tag34.xml"/><Relationship Id="rId221" Type="http://schemas.openxmlformats.org/officeDocument/2006/relationships/tags" Target="../tags/tag239.xml"/><Relationship Id="rId242" Type="http://schemas.openxmlformats.org/officeDocument/2006/relationships/tags" Target="../tags/tag260.xml"/><Relationship Id="rId37" Type="http://schemas.openxmlformats.org/officeDocument/2006/relationships/tags" Target="../tags/tag55.xml"/><Relationship Id="rId58" Type="http://schemas.openxmlformats.org/officeDocument/2006/relationships/tags" Target="../tags/tag76.xml"/><Relationship Id="rId79" Type="http://schemas.openxmlformats.org/officeDocument/2006/relationships/tags" Target="../tags/tag97.xml"/><Relationship Id="rId102" Type="http://schemas.openxmlformats.org/officeDocument/2006/relationships/tags" Target="../tags/tag120.xml"/><Relationship Id="rId123" Type="http://schemas.openxmlformats.org/officeDocument/2006/relationships/tags" Target="../tags/tag141.xml"/><Relationship Id="rId144" Type="http://schemas.openxmlformats.org/officeDocument/2006/relationships/tags" Target="../tags/tag162.xml"/><Relationship Id="rId90" Type="http://schemas.openxmlformats.org/officeDocument/2006/relationships/tags" Target="../tags/tag108.xml"/><Relationship Id="rId165" Type="http://schemas.openxmlformats.org/officeDocument/2006/relationships/tags" Target="../tags/tag183.xml"/><Relationship Id="rId186" Type="http://schemas.openxmlformats.org/officeDocument/2006/relationships/tags" Target="../tags/tag204.xml"/><Relationship Id="rId211" Type="http://schemas.openxmlformats.org/officeDocument/2006/relationships/tags" Target="../tags/tag229.xml"/><Relationship Id="rId232" Type="http://schemas.openxmlformats.org/officeDocument/2006/relationships/tags" Target="../tags/tag250.xml"/><Relationship Id="rId253" Type="http://schemas.openxmlformats.org/officeDocument/2006/relationships/tags" Target="../tags/tag271.xml"/><Relationship Id="rId27" Type="http://schemas.openxmlformats.org/officeDocument/2006/relationships/tags" Target="../tags/tag45.xml"/><Relationship Id="rId48" Type="http://schemas.openxmlformats.org/officeDocument/2006/relationships/tags" Target="../tags/tag66.xml"/><Relationship Id="rId69" Type="http://schemas.openxmlformats.org/officeDocument/2006/relationships/tags" Target="../tags/tag87.xml"/><Relationship Id="rId113" Type="http://schemas.openxmlformats.org/officeDocument/2006/relationships/tags" Target="../tags/tag131.xml"/><Relationship Id="rId134" Type="http://schemas.openxmlformats.org/officeDocument/2006/relationships/tags" Target="../tags/tag152.xml"/><Relationship Id="rId80" Type="http://schemas.openxmlformats.org/officeDocument/2006/relationships/tags" Target="../tags/tag98.xml"/><Relationship Id="rId155" Type="http://schemas.openxmlformats.org/officeDocument/2006/relationships/tags" Target="../tags/tag173.xml"/><Relationship Id="rId176" Type="http://schemas.openxmlformats.org/officeDocument/2006/relationships/tags" Target="../tags/tag194.xml"/><Relationship Id="rId197" Type="http://schemas.openxmlformats.org/officeDocument/2006/relationships/tags" Target="../tags/tag215.xml"/><Relationship Id="rId201" Type="http://schemas.openxmlformats.org/officeDocument/2006/relationships/tags" Target="../tags/tag219.xml"/><Relationship Id="rId222" Type="http://schemas.openxmlformats.org/officeDocument/2006/relationships/tags" Target="../tags/tag240.xml"/><Relationship Id="rId243" Type="http://schemas.openxmlformats.org/officeDocument/2006/relationships/tags" Target="../tags/tag261.xml"/><Relationship Id="rId17" Type="http://schemas.openxmlformats.org/officeDocument/2006/relationships/tags" Target="../tags/tag35.xml"/><Relationship Id="rId38" Type="http://schemas.openxmlformats.org/officeDocument/2006/relationships/tags" Target="../tags/tag56.xml"/><Relationship Id="rId59" Type="http://schemas.openxmlformats.org/officeDocument/2006/relationships/tags" Target="../tags/tag77.xml"/><Relationship Id="rId103" Type="http://schemas.openxmlformats.org/officeDocument/2006/relationships/tags" Target="../tags/tag121.xml"/><Relationship Id="rId124" Type="http://schemas.openxmlformats.org/officeDocument/2006/relationships/tags" Target="../tags/tag142.xml"/><Relationship Id="rId70" Type="http://schemas.openxmlformats.org/officeDocument/2006/relationships/tags" Target="../tags/tag88.xml"/><Relationship Id="rId91" Type="http://schemas.openxmlformats.org/officeDocument/2006/relationships/tags" Target="../tags/tag109.xml"/><Relationship Id="rId145" Type="http://schemas.openxmlformats.org/officeDocument/2006/relationships/tags" Target="../tags/tag163.xml"/><Relationship Id="rId166" Type="http://schemas.openxmlformats.org/officeDocument/2006/relationships/tags" Target="../tags/tag184.xml"/><Relationship Id="rId187" Type="http://schemas.openxmlformats.org/officeDocument/2006/relationships/tags" Target="../tags/tag205.xml"/></Relationships>
</file>

<file path=ppt/slides/_rels/slide4.xml.rels><?xml version="1.0" encoding="UTF-8" standalone="yes"?>
<Relationships xmlns="http://schemas.openxmlformats.org/package/2006/relationships"><Relationship Id="rId117" Type="http://schemas.openxmlformats.org/officeDocument/2006/relationships/tags" Target="../tags/tag392.xml"/><Relationship Id="rId21" Type="http://schemas.openxmlformats.org/officeDocument/2006/relationships/tags" Target="../tags/tag296.xml"/><Relationship Id="rId42" Type="http://schemas.openxmlformats.org/officeDocument/2006/relationships/tags" Target="../tags/tag317.xml"/><Relationship Id="rId63" Type="http://schemas.openxmlformats.org/officeDocument/2006/relationships/tags" Target="../tags/tag338.xml"/><Relationship Id="rId84" Type="http://schemas.openxmlformats.org/officeDocument/2006/relationships/tags" Target="../tags/tag359.xml"/><Relationship Id="rId138" Type="http://schemas.openxmlformats.org/officeDocument/2006/relationships/tags" Target="../tags/tag413.xml"/><Relationship Id="rId159" Type="http://schemas.openxmlformats.org/officeDocument/2006/relationships/tags" Target="../tags/tag434.xml"/><Relationship Id="rId170" Type="http://schemas.openxmlformats.org/officeDocument/2006/relationships/tags" Target="../tags/tag445.xml"/><Relationship Id="rId191" Type="http://schemas.openxmlformats.org/officeDocument/2006/relationships/tags" Target="../tags/tag466.xml"/><Relationship Id="rId205" Type="http://schemas.openxmlformats.org/officeDocument/2006/relationships/tags" Target="../tags/tag480.xml"/><Relationship Id="rId226" Type="http://schemas.openxmlformats.org/officeDocument/2006/relationships/tags" Target="../tags/tag501.xml"/><Relationship Id="rId247" Type="http://schemas.openxmlformats.org/officeDocument/2006/relationships/tags" Target="../tags/tag522.xml"/><Relationship Id="rId107" Type="http://schemas.openxmlformats.org/officeDocument/2006/relationships/tags" Target="../tags/tag382.xml"/><Relationship Id="rId11" Type="http://schemas.openxmlformats.org/officeDocument/2006/relationships/tags" Target="../tags/tag286.xml"/><Relationship Id="rId32" Type="http://schemas.openxmlformats.org/officeDocument/2006/relationships/tags" Target="../tags/tag307.xml"/><Relationship Id="rId53" Type="http://schemas.openxmlformats.org/officeDocument/2006/relationships/tags" Target="../tags/tag328.xml"/><Relationship Id="rId74" Type="http://schemas.openxmlformats.org/officeDocument/2006/relationships/tags" Target="../tags/tag349.xml"/><Relationship Id="rId128" Type="http://schemas.openxmlformats.org/officeDocument/2006/relationships/tags" Target="../tags/tag403.xml"/><Relationship Id="rId149" Type="http://schemas.openxmlformats.org/officeDocument/2006/relationships/tags" Target="../tags/tag424.xml"/><Relationship Id="rId5" Type="http://schemas.openxmlformats.org/officeDocument/2006/relationships/tags" Target="../tags/tag280.xml"/><Relationship Id="rId95" Type="http://schemas.openxmlformats.org/officeDocument/2006/relationships/tags" Target="../tags/tag370.xml"/><Relationship Id="rId160" Type="http://schemas.openxmlformats.org/officeDocument/2006/relationships/tags" Target="../tags/tag435.xml"/><Relationship Id="rId181" Type="http://schemas.openxmlformats.org/officeDocument/2006/relationships/tags" Target="../tags/tag456.xml"/><Relationship Id="rId216" Type="http://schemas.openxmlformats.org/officeDocument/2006/relationships/tags" Target="../tags/tag491.xml"/><Relationship Id="rId237" Type="http://schemas.openxmlformats.org/officeDocument/2006/relationships/tags" Target="../tags/tag512.xml"/><Relationship Id="rId258" Type="http://schemas.openxmlformats.org/officeDocument/2006/relationships/tags" Target="../tags/tag533.xml"/><Relationship Id="rId22" Type="http://schemas.openxmlformats.org/officeDocument/2006/relationships/tags" Target="../tags/tag297.xml"/><Relationship Id="rId43" Type="http://schemas.openxmlformats.org/officeDocument/2006/relationships/tags" Target="../tags/tag318.xml"/><Relationship Id="rId64" Type="http://schemas.openxmlformats.org/officeDocument/2006/relationships/tags" Target="../tags/tag339.xml"/><Relationship Id="rId118" Type="http://schemas.openxmlformats.org/officeDocument/2006/relationships/tags" Target="../tags/tag393.xml"/><Relationship Id="rId139" Type="http://schemas.openxmlformats.org/officeDocument/2006/relationships/tags" Target="../tags/tag414.xml"/><Relationship Id="rId85" Type="http://schemas.openxmlformats.org/officeDocument/2006/relationships/tags" Target="../tags/tag360.xml"/><Relationship Id="rId150" Type="http://schemas.openxmlformats.org/officeDocument/2006/relationships/tags" Target="../tags/tag425.xml"/><Relationship Id="rId171" Type="http://schemas.openxmlformats.org/officeDocument/2006/relationships/tags" Target="../tags/tag446.xml"/><Relationship Id="rId192" Type="http://schemas.openxmlformats.org/officeDocument/2006/relationships/tags" Target="../tags/tag467.xml"/><Relationship Id="rId206" Type="http://schemas.openxmlformats.org/officeDocument/2006/relationships/tags" Target="../tags/tag481.xml"/><Relationship Id="rId227" Type="http://schemas.openxmlformats.org/officeDocument/2006/relationships/tags" Target="../tags/tag502.xml"/><Relationship Id="rId248" Type="http://schemas.openxmlformats.org/officeDocument/2006/relationships/tags" Target="../tags/tag523.xml"/><Relationship Id="rId12" Type="http://schemas.openxmlformats.org/officeDocument/2006/relationships/tags" Target="../tags/tag287.xml"/><Relationship Id="rId33" Type="http://schemas.openxmlformats.org/officeDocument/2006/relationships/tags" Target="../tags/tag308.xml"/><Relationship Id="rId108" Type="http://schemas.openxmlformats.org/officeDocument/2006/relationships/tags" Target="../tags/tag383.xml"/><Relationship Id="rId129" Type="http://schemas.openxmlformats.org/officeDocument/2006/relationships/tags" Target="../tags/tag404.xml"/><Relationship Id="rId54" Type="http://schemas.openxmlformats.org/officeDocument/2006/relationships/tags" Target="../tags/tag329.xml"/><Relationship Id="rId75" Type="http://schemas.openxmlformats.org/officeDocument/2006/relationships/tags" Target="../tags/tag350.xml"/><Relationship Id="rId96" Type="http://schemas.openxmlformats.org/officeDocument/2006/relationships/tags" Target="../tags/tag371.xml"/><Relationship Id="rId140" Type="http://schemas.openxmlformats.org/officeDocument/2006/relationships/tags" Target="../tags/tag415.xml"/><Relationship Id="rId161" Type="http://schemas.openxmlformats.org/officeDocument/2006/relationships/tags" Target="../tags/tag436.xml"/><Relationship Id="rId182" Type="http://schemas.openxmlformats.org/officeDocument/2006/relationships/tags" Target="../tags/tag457.xml"/><Relationship Id="rId217" Type="http://schemas.openxmlformats.org/officeDocument/2006/relationships/tags" Target="../tags/tag492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212" Type="http://schemas.openxmlformats.org/officeDocument/2006/relationships/tags" Target="../tags/tag487.xml"/><Relationship Id="rId233" Type="http://schemas.openxmlformats.org/officeDocument/2006/relationships/tags" Target="../tags/tag508.xml"/><Relationship Id="rId238" Type="http://schemas.openxmlformats.org/officeDocument/2006/relationships/tags" Target="../tags/tag513.xml"/><Relationship Id="rId254" Type="http://schemas.openxmlformats.org/officeDocument/2006/relationships/tags" Target="../tags/tag529.xml"/><Relationship Id="rId259" Type="http://schemas.openxmlformats.org/officeDocument/2006/relationships/tags" Target="../tags/tag534.xml"/><Relationship Id="rId23" Type="http://schemas.openxmlformats.org/officeDocument/2006/relationships/tags" Target="../tags/tag298.xml"/><Relationship Id="rId28" Type="http://schemas.openxmlformats.org/officeDocument/2006/relationships/tags" Target="../tags/tag303.xml"/><Relationship Id="rId49" Type="http://schemas.openxmlformats.org/officeDocument/2006/relationships/tags" Target="../tags/tag324.xml"/><Relationship Id="rId114" Type="http://schemas.openxmlformats.org/officeDocument/2006/relationships/tags" Target="../tags/tag389.xml"/><Relationship Id="rId119" Type="http://schemas.openxmlformats.org/officeDocument/2006/relationships/tags" Target="../tags/tag394.xml"/><Relationship Id="rId44" Type="http://schemas.openxmlformats.org/officeDocument/2006/relationships/tags" Target="../tags/tag319.xml"/><Relationship Id="rId60" Type="http://schemas.openxmlformats.org/officeDocument/2006/relationships/tags" Target="../tags/tag335.xml"/><Relationship Id="rId65" Type="http://schemas.openxmlformats.org/officeDocument/2006/relationships/tags" Target="../tags/tag340.xml"/><Relationship Id="rId81" Type="http://schemas.openxmlformats.org/officeDocument/2006/relationships/tags" Target="../tags/tag356.xml"/><Relationship Id="rId86" Type="http://schemas.openxmlformats.org/officeDocument/2006/relationships/tags" Target="../tags/tag361.xml"/><Relationship Id="rId130" Type="http://schemas.openxmlformats.org/officeDocument/2006/relationships/tags" Target="../tags/tag405.xml"/><Relationship Id="rId135" Type="http://schemas.openxmlformats.org/officeDocument/2006/relationships/tags" Target="../tags/tag410.xml"/><Relationship Id="rId151" Type="http://schemas.openxmlformats.org/officeDocument/2006/relationships/tags" Target="../tags/tag426.xml"/><Relationship Id="rId156" Type="http://schemas.openxmlformats.org/officeDocument/2006/relationships/tags" Target="../tags/tag431.xml"/><Relationship Id="rId177" Type="http://schemas.openxmlformats.org/officeDocument/2006/relationships/tags" Target="../tags/tag452.xml"/><Relationship Id="rId198" Type="http://schemas.openxmlformats.org/officeDocument/2006/relationships/tags" Target="../tags/tag473.xml"/><Relationship Id="rId172" Type="http://schemas.openxmlformats.org/officeDocument/2006/relationships/tags" Target="../tags/tag447.xml"/><Relationship Id="rId193" Type="http://schemas.openxmlformats.org/officeDocument/2006/relationships/tags" Target="../tags/tag468.xml"/><Relationship Id="rId202" Type="http://schemas.openxmlformats.org/officeDocument/2006/relationships/tags" Target="../tags/tag477.xml"/><Relationship Id="rId207" Type="http://schemas.openxmlformats.org/officeDocument/2006/relationships/tags" Target="../tags/tag482.xml"/><Relationship Id="rId223" Type="http://schemas.openxmlformats.org/officeDocument/2006/relationships/tags" Target="../tags/tag498.xml"/><Relationship Id="rId228" Type="http://schemas.openxmlformats.org/officeDocument/2006/relationships/tags" Target="../tags/tag503.xml"/><Relationship Id="rId244" Type="http://schemas.openxmlformats.org/officeDocument/2006/relationships/tags" Target="../tags/tag519.xml"/><Relationship Id="rId249" Type="http://schemas.openxmlformats.org/officeDocument/2006/relationships/tags" Target="../tags/tag524.xml"/><Relationship Id="rId13" Type="http://schemas.openxmlformats.org/officeDocument/2006/relationships/tags" Target="../tags/tag288.xml"/><Relationship Id="rId18" Type="http://schemas.openxmlformats.org/officeDocument/2006/relationships/tags" Target="../tags/tag293.xml"/><Relationship Id="rId39" Type="http://schemas.openxmlformats.org/officeDocument/2006/relationships/tags" Target="../tags/tag314.xml"/><Relationship Id="rId109" Type="http://schemas.openxmlformats.org/officeDocument/2006/relationships/tags" Target="../tags/tag384.xml"/><Relationship Id="rId260" Type="http://schemas.openxmlformats.org/officeDocument/2006/relationships/tags" Target="../tags/tag535.xml"/><Relationship Id="rId34" Type="http://schemas.openxmlformats.org/officeDocument/2006/relationships/tags" Target="../tags/tag309.xml"/><Relationship Id="rId50" Type="http://schemas.openxmlformats.org/officeDocument/2006/relationships/tags" Target="../tags/tag325.xml"/><Relationship Id="rId55" Type="http://schemas.openxmlformats.org/officeDocument/2006/relationships/tags" Target="../tags/tag330.xml"/><Relationship Id="rId76" Type="http://schemas.openxmlformats.org/officeDocument/2006/relationships/tags" Target="../tags/tag351.xml"/><Relationship Id="rId97" Type="http://schemas.openxmlformats.org/officeDocument/2006/relationships/tags" Target="../tags/tag372.xml"/><Relationship Id="rId104" Type="http://schemas.openxmlformats.org/officeDocument/2006/relationships/tags" Target="../tags/tag379.xml"/><Relationship Id="rId120" Type="http://schemas.openxmlformats.org/officeDocument/2006/relationships/tags" Target="../tags/tag395.xml"/><Relationship Id="rId125" Type="http://schemas.openxmlformats.org/officeDocument/2006/relationships/tags" Target="../tags/tag400.xml"/><Relationship Id="rId141" Type="http://schemas.openxmlformats.org/officeDocument/2006/relationships/tags" Target="../tags/tag416.xml"/><Relationship Id="rId146" Type="http://schemas.openxmlformats.org/officeDocument/2006/relationships/tags" Target="../tags/tag421.xml"/><Relationship Id="rId167" Type="http://schemas.openxmlformats.org/officeDocument/2006/relationships/tags" Target="../tags/tag442.xml"/><Relationship Id="rId188" Type="http://schemas.openxmlformats.org/officeDocument/2006/relationships/tags" Target="../tags/tag463.xml"/><Relationship Id="rId7" Type="http://schemas.openxmlformats.org/officeDocument/2006/relationships/tags" Target="../tags/tag282.xml"/><Relationship Id="rId71" Type="http://schemas.openxmlformats.org/officeDocument/2006/relationships/tags" Target="../tags/tag346.xml"/><Relationship Id="rId92" Type="http://schemas.openxmlformats.org/officeDocument/2006/relationships/tags" Target="../tags/tag367.xml"/><Relationship Id="rId162" Type="http://schemas.openxmlformats.org/officeDocument/2006/relationships/tags" Target="../tags/tag437.xml"/><Relationship Id="rId183" Type="http://schemas.openxmlformats.org/officeDocument/2006/relationships/tags" Target="../tags/tag458.xml"/><Relationship Id="rId213" Type="http://schemas.openxmlformats.org/officeDocument/2006/relationships/tags" Target="../tags/tag488.xml"/><Relationship Id="rId218" Type="http://schemas.openxmlformats.org/officeDocument/2006/relationships/tags" Target="../tags/tag493.xml"/><Relationship Id="rId234" Type="http://schemas.openxmlformats.org/officeDocument/2006/relationships/tags" Target="../tags/tag509.xml"/><Relationship Id="rId239" Type="http://schemas.openxmlformats.org/officeDocument/2006/relationships/tags" Target="../tags/tag514.xml"/><Relationship Id="rId2" Type="http://schemas.openxmlformats.org/officeDocument/2006/relationships/tags" Target="../tags/tag277.xml"/><Relationship Id="rId29" Type="http://schemas.openxmlformats.org/officeDocument/2006/relationships/tags" Target="../tags/tag304.xml"/><Relationship Id="rId250" Type="http://schemas.openxmlformats.org/officeDocument/2006/relationships/tags" Target="../tags/tag525.xml"/><Relationship Id="rId255" Type="http://schemas.openxmlformats.org/officeDocument/2006/relationships/tags" Target="../tags/tag530.xml"/><Relationship Id="rId24" Type="http://schemas.openxmlformats.org/officeDocument/2006/relationships/tags" Target="../tags/tag299.xml"/><Relationship Id="rId40" Type="http://schemas.openxmlformats.org/officeDocument/2006/relationships/tags" Target="../tags/tag315.xml"/><Relationship Id="rId45" Type="http://schemas.openxmlformats.org/officeDocument/2006/relationships/tags" Target="../tags/tag320.xml"/><Relationship Id="rId66" Type="http://schemas.openxmlformats.org/officeDocument/2006/relationships/tags" Target="../tags/tag341.xml"/><Relationship Id="rId87" Type="http://schemas.openxmlformats.org/officeDocument/2006/relationships/tags" Target="../tags/tag362.xml"/><Relationship Id="rId110" Type="http://schemas.openxmlformats.org/officeDocument/2006/relationships/tags" Target="../tags/tag385.xml"/><Relationship Id="rId115" Type="http://schemas.openxmlformats.org/officeDocument/2006/relationships/tags" Target="../tags/tag390.xml"/><Relationship Id="rId131" Type="http://schemas.openxmlformats.org/officeDocument/2006/relationships/tags" Target="../tags/tag406.xml"/><Relationship Id="rId136" Type="http://schemas.openxmlformats.org/officeDocument/2006/relationships/tags" Target="../tags/tag411.xml"/><Relationship Id="rId157" Type="http://schemas.openxmlformats.org/officeDocument/2006/relationships/tags" Target="../tags/tag432.xml"/><Relationship Id="rId178" Type="http://schemas.openxmlformats.org/officeDocument/2006/relationships/tags" Target="../tags/tag453.xml"/><Relationship Id="rId61" Type="http://schemas.openxmlformats.org/officeDocument/2006/relationships/tags" Target="../tags/tag336.xml"/><Relationship Id="rId82" Type="http://schemas.openxmlformats.org/officeDocument/2006/relationships/tags" Target="../tags/tag357.xml"/><Relationship Id="rId152" Type="http://schemas.openxmlformats.org/officeDocument/2006/relationships/tags" Target="../tags/tag427.xml"/><Relationship Id="rId173" Type="http://schemas.openxmlformats.org/officeDocument/2006/relationships/tags" Target="../tags/tag448.xml"/><Relationship Id="rId194" Type="http://schemas.openxmlformats.org/officeDocument/2006/relationships/tags" Target="../tags/tag469.xml"/><Relationship Id="rId199" Type="http://schemas.openxmlformats.org/officeDocument/2006/relationships/tags" Target="../tags/tag474.xml"/><Relationship Id="rId203" Type="http://schemas.openxmlformats.org/officeDocument/2006/relationships/tags" Target="../tags/tag478.xml"/><Relationship Id="rId208" Type="http://schemas.openxmlformats.org/officeDocument/2006/relationships/tags" Target="../tags/tag483.xml"/><Relationship Id="rId229" Type="http://schemas.openxmlformats.org/officeDocument/2006/relationships/tags" Target="../tags/tag504.xml"/><Relationship Id="rId19" Type="http://schemas.openxmlformats.org/officeDocument/2006/relationships/tags" Target="../tags/tag294.xml"/><Relationship Id="rId224" Type="http://schemas.openxmlformats.org/officeDocument/2006/relationships/tags" Target="../tags/tag499.xml"/><Relationship Id="rId240" Type="http://schemas.openxmlformats.org/officeDocument/2006/relationships/tags" Target="../tags/tag515.xml"/><Relationship Id="rId245" Type="http://schemas.openxmlformats.org/officeDocument/2006/relationships/tags" Target="../tags/tag520.xml"/><Relationship Id="rId261" Type="http://schemas.openxmlformats.org/officeDocument/2006/relationships/tags" Target="../tags/tag536.xml"/><Relationship Id="rId14" Type="http://schemas.openxmlformats.org/officeDocument/2006/relationships/tags" Target="../tags/tag289.xml"/><Relationship Id="rId30" Type="http://schemas.openxmlformats.org/officeDocument/2006/relationships/tags" Target="../tags/tag305.xml"/><Relationship Id="rId35" Type="http://schemas.openxmlformats.org/officeDocument/2006/relationships/tags" Target="../tags/tag310.xml"/><Relationship Id="rId56" Type="http://schemas.openxmlformats.org/officeDocument/2006/relationships/tags" Target="../tags/tag331.xml"/><Relationship Id="rId77" Type="http://schemas.openxmlformats.org/officeDocument/2006/relationships/tags" Target="../tags/tag352.xml"/><Relationship Id="rId100" Type="http://schemas.openxmlformats.org/officeDocument/2006/relationships/tags" Target="../tags/tag375.xml"/><Relationship Id="rId105" Type="http://schemas.openxmlformats.org/officeDocument/2006/relationships/tags" Target="../tags/tag380.xml"/><Relationship Id="rId126" Type="http://schemas.openxmlformats.org/officeDocument/2006/relationships/tags" Target="../tags/tag401.xml"/><Relationship Id="rId147" Type="http://schemas.openxmlformats.org/officeDocument/2006/relationships/tags" Target="../tags/tag422.xml"/><Relationship Id="rId168" Type="http://schemas.openxmlformats.org/officeDocument/2006/relationships/tags" Target="../tags/tag443.xml"/><Relationship Id="rId8" Type="http://schemas.openxmlformats.org/officeDocument/2006/relationships/tags" Target="../tags/tag283.xml"/><Relationship Id="rId51" Type="http://schemas.openxmlformats.org/officeDocument/2006/relationships/tags" Target="../tags/tag326.xml"/><Relationship Id="rId72" Type="http://schemas.openxmlformats.org/officeDocument/2006/relationships/tags" Target="../tags/tag347.xml"/><Relationship Id="rId93" Type="http://schemas.openxmlformats.org/officeDocument/2006/relationships/tags" Target="../tags/tag368.xml"/><Relationship Id="rId98" Type="http://schemas.openxmlformats.org/officeDocument/2006/relationships/tags" Target="../tags/tag373.xml"/><Relationship Id="rId121" Type="http://schemas.openxmlformats.org/officeDocument/2006/relationships/tags" Target="../tags/tag396.xml"/><Relationship Id="rId142" Type="http://schemas.openxmlformats.org/officeDocument/2006/relationships/tags" Target="../tags/tag417.xml"/><Relationship Id="rId163" Type="http://schemas.openxmlformats.org/officeDocument/2006/relationships/tags" Target="../tags/tag438.xml"/><Relationship Id="rId184" Type="http://schemas.openxmlformats.org/officeDocument/2006/relationships/tags" Target="../tags/tag459.xml"/><Relationship Id="rId189" Type="http://schemas.openxmlformats.org/officeDocument/2006/relationships/tags" Target="../tags/tag464.xml"/><Relationship Id="rId219" Type="http://schemas.openxmlformats.org/officeDocument/2006/relationships/tags" Target="../tags/tag494.xml"/><Relationship Id="rId3" Type="http://schemas.openxmlformats.org/officeDocument/2006/relationships/tags" Target="../tags/tag278.xml"/><Relationship Id="rId214" Type="http://schemas.openxmlformats.org/officeDocument/2006/relationships/tags" Target="../tags/tag489.xml"/><Relationship Id="rId230" Type="http://schemas.openxmlformats.org/officeDocument/2006/relationships/tags" Target="../tags/tag505.xml"/><Relationship Id="rId235" Type="http://schemas.openxmlformats.org/officeDocument/2006/relationships/tags" Target="../tags/tag510.xml"/><Relationship Id="rId251" Type="http://schemas.openxmlformats.org/officeDocument/2006/relationships/tags" Target="../tags/tag526.xml"/><Relationship Id="rId256" Type="http://schemas.openxmlformats.org/officeDocument/2006/relationships/tags" Target="../tags/tag531.xml"/><Relationship Id="rId25" Type="http://schemas.openxmlformats.org/officeDocument/2006/relationships/tags" Target="../tags/tag300.xml"/><Relationship Id="rId46" Type="http://schemas.openxmlformats.org/officeDocument/2006/relationships/tags" Target="../tags/tag321.xml"/><Relationship Id="rId67" Type="http://schemas.openxmlformats.org/officeDocument/2006/relationships/tags" Target="../tags/tag342.xml"/><Relationship Id="rId116" Type="http://schemas.openxmlformats.org/officeDocument/2006/relationships/tags" Target="../tags/tag391.xml"/><Relationship Id="rId137" Type="http://schemas.openxmlformats.org/officeDocument/2006/relationships/tags" Target="../tags/tag412.xml"/><Relationship Id="rId158" Type="http://schemas.openxmlformats.org/officeDocument/2006/relationships/tags" Target="../tags/tag433.xml"/><Relationship Id="rId20" Type="http://schemas.openxmlformats.org/officeDocument/2006/relationships/tags" Target="../tags/tag295.xml"/><Relationship Id="rId41" Type="http://schemas.openxmlformats.org/officeDocument/2006/relationships/tags" Target="../tags/tag316.xml"/><Relationship Id="rId62" Type="http://schemas.openxmlformats.org/officeDocument/2006/relationships/tags" Target="../tags/tag337.xml"/><Relationship Id="rId83" Type="http://schemas.openxmlformats.org/officeDocument/2006/relationships/tags" Target="../tags/tag358.xml"/><Relationship Id="rId88" Type="http://schemas.openxmlformats.org/officeDocument/2006/relationships/tags" Target="../tags/tag363.xml"/><Relationship Id="rId111" Type="http://schemas.openxmlformats.org/officeDocument/2006/relationships/tags" Target="../tags/tag386.xml"/><Relationship Id="rId132" Type="http://schemas.openxmlformats.org/officeDocument/2006/relationships/tags" Target="../tags/tag407.xml"/><Relationship Id="rId153" Type="http://schemas.openxmlformats.org/officeDocument/2006/relationships/tags" Target="../tags/tag428.xml"/><Relationship Id="rId174" Type="http://schemas.openxmlformats.org/officeDocument/2006/relationships/tags" Target="../tags/tag449.xml"/><Relationship Id="rId179" Type="http://schemas.openxmlformats.org/officeDocument/2006/relationships/tags" Target="../tags/tag454.xml"/><Relationship Id="rId195" Type="http://schemas.openxmlformats.org/officeDocument/2006/relationships/tags" Target="../tags/tag470.xml"/><Relationship Id="rId209" Type="http://schemas.openxmlformats.org/officeDocument/2006/relationships/tags" Target="../tags/tag484.xml"/><Relationship Id="rId190" Type="http://schemas.openxmlformats.org/officeDocument/2006/relationships/tags" Target="../tags/tag465.xml"/><Relationship Id="rId204" Type="http://schemas.openxmlformats.org/officeDocument/2006/relationships/tags" Target="../tags/tag479.xml"/><Relationship Id="rId220" Type="http://schemas.openxmlformats.org/officeDocument/2006/relationships/tags" Target="../tags/tag495.xml"/><Relationship Id="rId225" Type="http://schemas.openxmlformats.org/officeDocument/2006/relationships/tags" Target="../tags/tag500.xml"/><Relationship Id="rId241" Type="http://schemas.openxmlformats.org/officeDocument/2006/relationships/tags" Target="../tags/tag516.xml"/><Relationship Id="rId246" Type="http://schemas.openxmlformats.org/officeDocument/2006/relationships/tags" Target="../tags/tag521.xml"/><Relationship Id="rId15" Type="http://schemas.openxmlformats.org/officeDocument/2006/relationships/tags" Target="../tags/tag290.xml"/><Relationship Id="rId36" Type="http://schemas.openxmlformats.org/officeDocument/2006/relationships/tags" Target="../tags/tag311.xml"/><Relationship Id="rId57" Type="http://schemas.openxmlformats.org/officeDocument/2006/relationships/tags" Target="../tags/tag332.xml"/><Relationship Id="rId106" Type="http://schemas.openxmlformats.org/officeDocument/2006/relationships/tags" Target="../tags/tag381.xml"/><Relationship Id="rId127" Type="http://schemas.openxmlformats.org/officeDocument/2006/relationships/tags" Target="../tags/tag402.xml"/><Relationship Id="rId262" Type="http://schemas.openxmlformats.org/officeDocument/2006/relationships/slideLayout" Target="../slideLayouts/slideLayout2.xml"/><Relationship Id="rId10" Type="http://schemas.openxmlformats.org/officeDocument/2006/relationships/tags" Target="../tags/tag285.xml"/><Relationship Id="rId31" Type="http://schemas.openxmlformats.org/officeDocument/2006/relationships/tags" Target="../tags/tag306.xml"/><Relationship Id="rId52" Type="http://schemas.openxmlformats.org/officeDocument/2006/relationships/tags" Target="../tags/tag327.xml"/><Relationship Id="rId73" Type="http://schemas.openxmlformats.org/officeDocument/2006/relationships/tags" Target="../tags/tag348.xml"/><Relationship Id="rId78" Type="http://schemas.openxmlformats.org/officeDocument/2006/relationships/tags" Target="../tags/tag353.xml"/><Relationship Id="rId94" Type="http://schemas.openxmlformats.org/officeDocument/2006/relationships/tags" Target="../tags/tag369.xml"/><Relationship Id="rId99" Type="http://schemas.openxmlformats.org/officeDocument/2006/relationships/tags" Target="../tags/tag374.xml"/><Relationship Id="rId101" Type="http://schemas.openxmlformats.org/officeDocument/2006/relationships/tags" Target="../tags/tag376.xml"/><Relationship Id="rId122" Type="http://schemas.openxmlformats.org/officeDocument/2006/relationships/tags" Target="../tags/tag397.xml"/><Relationship Id="rId143" Type="http://schemas.openxmlformats.org/officeDocument/2006/relationships/tags" Target="../tags/tag418.xml"/><Relationship Id="rId148" Type="http://schemas.openxmlformats.org/officeDocument/2006/relationships/tags" Target="../tags/tag423.xml"/><Relationship Id="rId164" Type="http://schemas.openxmlformats.org/officeDocument/2006/relationships/tags" Target="../tags/tag439.xml"/><Relationship Id="rId169" Type="http://schemas.openxmlformats.org/officeDocument/2006/relationships/tags" Target="../tags/tag444.xml"/><Relationship Id="rId185" Type="http://schemas.openxmlformats.org/officeDocument/2006/relationships/tags" Target="../tags/tag460.xml"/><Relationship Id="rId4" Type="http://schemas.openxmlformats.org/officeDocument/2006/relationships/tags" Target="../tags/tag279.xml"/><Relationship Id="rId9" Type="http://schemas.openxmlformats.org/officeDocument/2006/relationships/tags" Target="../tags/tag284.xml"/><Relationship Id="rId180" Type="http://schemas.openxmlformats.org/officeDocument/2006/relationships/tags" Target="../tags/tag455.xml"/><Relationship Id="rId210" Type="http://schemas.openxmlformats.org/officeDocument/2006/relationships/tags" Target="../tags/tag485.xml"/><Relationship Id="rId215" Type="http://schemas.openxmlformats.org/officeDocument/2006/relationships/tags" Target="../tags/tag490.xml"/><Relationship Id="rId236" Type="http://schemas.openxmlformats.org/officeDocument/2006/relationships/tags" Target="../tags/tag511.xml"/><Relationship Id="rId257" Type="http://schemas.openxmlformats.org/officeDocument/2006/relationships/tags" Target="../tags/tag532.xml"/><Relationship Id="rId26" Type="http://schemas.openxmlformats.org/officeDocument/2006/relationships/tags" Target="../tags/tag301.xml"/><Relationship Id="rId231" Type="http://schemas.openxmlformats.org/officeDocument/2006/relationships/tags" Target="../tags/tag506.xml"/><Relationship Id="rId252" Type="http://schemas.openxmlformats.org/officeDocument/2006/relationships/tags" Target="../tags/tag527.xml"/><Relationship Id="rId47" Type="http://schemas.openxmlformats.org/officeDocument/2006/relationships/tags" Target="../tags/tag322.xml"/><Relationship Id="rId68" Type="http://schemas.openxmlformats.org/officeDocument/2006/relationships/tags" Target="../tags/tag343.xml"/><Relationship Id="rId89" Type="http://schemas.openxmlformats.org/officeDocument/2006/relationships/tags" Target="../tags/tag364.xml"/><Relationship Id="rId112" Type="http://schemas.openxmlformats.org/officeDocument/2006/relationships/tags" Target="../tags/tag387.xml"/><Relationship Id="rId133" Type="http://schemas.openxmlformats.org/officeDocument/2006/relationships/tags" Target="../tags/tag408.xml"/><Relationship Id="rId154" Type="http://schemas.openxmlformats.org/officeDocument/2006/relationships/tags" Target="../tags/tag429.xml"/><Relationship Id="rId175" Type="http://schemas.openxmlformats.org/officeDocument/2006/relationships/tags" Target="../tags/tag450.xml"/><Relationship Id="rId196" Type="http://schemas.openxmlformats.org/officeDocument/2006/relationships/tags" Target="../tags/tag471.xml"/><Relationship Id="rId200" Type="http://schemas.openxmlformats.org/officeDocument/2006/relationships/tags" Target="../tags/tag475.xml"/><Relationship Id="rId16" Type="http://schemas.openxmlformats.org/officeDocument/2006/relationships/tags" Target="../tags/tag291.xml"/><Relationship Id="rId221" Type="http://schemas.openxmlformats.org/officeDocument/2006/relationships/tags" Target="../tags/tag496.xml"/><Relationship Id="rId242" Type="http://schemas.openxmlformats.org/officeDocument/2006/relationships/tags" Target="../tags/tag517.xml"/><Relationship Id="rId37" Type="http://schemas.openxmlformats.org/officeDocument/2006/relationships/tags" Target="../tags/tag312.xml"/><Relationship Id="rId58" Type="http://schemas.openxmlformats.org/officeDocument/2006/relationships/tags" Target="../tags/tag333.xml"/><Relationship Id="rId79" Type="http://schemas.openxmlformats.org/officeDocument/2006/relationships/tags" Target="../tags/tag354.xml"/><Relationship Id="rId102" Type="http://schemas.openxmlformats.org/officeDocument/2006/relationships/tags" Target="../tags/tag377.xml"/><Relationship Id="rId123" Type="http://schemas.openxmlformats.org/officeDocument/2006/relationships/tags" Target="../tags/tag398.xml"/><Relationship Id="rId144" Type="http://schemas.openxmlformats.org/officeDocument/2006/relationships/tags" Target="../tags/tag419.xml"/><Relationship Id="rId90" Type="http://schemas.openxmlformats.org/officeDocument/2006/relationships/tags" Target="../tags/tag365.xml"/><Relationship Id="rId165" Type="http://schemas.openxmlformats.org/officeDocument/2006/relationships/tags" Target="../tags/tag440.xml"/><Relationship Id="rId186" Type="http://schemas.openxmlformats.org/officeDocument/2006/relationships/tags" Target="../tags/tag461.xml"/><Relationship Id="rId211" Type="http://schemas.openxmlformats.org/officeDocument/2006/relationships/tags" Target="../tags/tag486.xml"/><Relationship Id="rId232" Type="http://schemas.openxmlformats.org/officeDocument/2006/relationships/tags" Target="../tags/tag507.xml"/><Relationship Id="rId253" Type="http://schemas.openxmlformats.org/officeDocument/2006/relationships/tags" Target="../tags/tag528.xml"/><Relationship Id="rId27" Type="http://schemas.openxmlformats.org/officeDocument/2006/relationships/tags" Target="../tags/tag302.xml"/><Relationship Id="rId48" Type="http://schemas.openxmlformats.org/officeDocument/2006/relationships/tags" Target="../tags/tag323.xml"/><Relationship Id="rId69" Type="http://schemas.openxmlformats.org/officeDocument/2006/relationships/tags" Target="../tags/tag344.xml"/><Relationship Id="rId113" Type="http://schemas.openxmlformats.org/officeDocument/2006/relationships/tags" Target="../tags/tag388.xml"/><Relationship Id="rId134" Type="http://schemas.openxmlformats.org/officeDocument/2006/relationships/tags" Target="../tags/tag409.xml"/><Relationship Id="rId80" Type="http://schemas.openxmlformats.org/officeDocument/2006/relationships/tags" Target="../tags/tag355.xml"/><Relationship Id="rId155" Type="http://schemas.openxmlformats.org/officeDocument/2006/relationships/tags" Target="../tags/tag430.xml"/><Relationship Id="rId176" Type="http://schemas.openxmlformats.org/officeDocument/2006/relationships/tags" Target="../tags/tag451.xml"/><Relationship Id="rId197" Type="http://schemas.openxmlformats.org/officeDocument/2006/relationships/tags" Target="../tags/tag472.xml"/><Relationship Id="rId201" Type="http://schemas.openxmlformats.org/officeDocument/2006/relationships/tags" Target="../tags/tag476.xml"/><Relationship Id="rId222" Type="http://schemas.openxmlformats.org/officeDocument/2006/relationships/tags" Target="../tags/tag497.xml"/><Relationship Id="rId243" Type="http://schemas.openxmlformats.org/officeDocument/2006/relationships/tags" Target="../tags/tag518.xml"/><Relationship Id="rId17" Type="http://schemas.openxmlformats.org/officeDocument/2006/relationships/tags" Target="../tags/tag292.xml"/><Relationship Id="rId38" Type="http://schemas.openxmlformats.org/officeDocument/2006/relationships/tags" Target="../tags/tag313.xml"/><Relationship Id="rId59" Type="http://schemas.openxmlformats.org/officeDocument/2006/relationships/tags" Target="../tags/tag334.xml"/><Relationship Id="rId103" Type="http://schemas.openxmlformats.org/officeDocument/2006/relationships/tags" Target="../tags/tag378.xml"/><Relationship Id="rId124" Type="http://schemas.openxmlformats.org/officeDocument/2006/relationships/tags" Target="../tags/tag399.xml"/><Relationship Id="rId70" Type="http://schemas.openxmlformats.org/officeDocument/2006/relationships/tags" Target="../tags/tag345.xml"/><Relationship Id="rId91" Type="http://schemas.openxmlformats.org/officeDocument/2006/relationships/tags" Target="../tags/tag366.xml"/><Relationship Id="rId145" Type="http://schemas.openxmlformats.org/officeDocument/2006/relationships/tags" Target="../tags/tag420.xml"/><Relationship Id="rId166" Type="http://schemas.openxmlformats.org/officeDocument/2006/relationships/tags" Target="../tags/tag441.xml"/><Relationship Id="rId187" Type="http://schemas.openxmlformats.org/officeDocument/2006/relationships/tags" Target="../tags/tag46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549.xml"/><Relationship Id="rId18" Type="http://schemas.openxmlformats.org/officeDocument/2006/relationships/tags" Target="../tags/tag554.xml"/><Relationship Id="rId26" Type="http://schemas.openxmlformats.org/officeDocument/2006/relationships/tags" Target="../tags/tag562.xml"/><Relationship Id="rId39" Type="http://schemas.openxmlformats.org/officeDocument/2006/relationships/tags" Target="../tags/tag573.xml"/><Relationship Id="rId3" Type="http://schemas.openxmlformats.org/officeDocument/2006/relationships/tags" Target="../tags/tag539.xml"/><Relationship Id="rId21" Type="http://schemas.openxmlformats.org/officeDocument/2006/relationships/tags" Target="../tags/tag557.xml"/><Relationship Id="rId34" Type="http://schemas.openxmlformats.org/officeDocument/2006/relationships/tags" Target="../tags/tag570.xml"/><Relationship Id="rId42" Type="http://schemas.openxmlformats.org/officeDocument/2006/relationships/tags" Target="../tags/tag576.xml"/><Relationship Id="rId47" Type="http://schemas.openxmlformats.org/officeDocument/2006/relationships/slideLayout" Target="../slideLayouts/slideLayout2.xml"/><Relationship Id="rId7" Type="http://schemas.openxmlformats.org/officeDocument/2006/relationships/tags" Target="../tags/tag543.xml"/><Relationship Id="rId12" Type="http://schemas.openxmlformats.org/officeDocument/2006/relationships/tags" Target="../tags/tag548.xml"/><Relationship Id="rId17" Type="http://schemas.openxmlformats.org/officeDocument/2006/relationships/tags" Target="../tags/tag553.xml"/><Relationship Id="rId25" Type="http://schemas.openxmlformats.org/officeDocument/2006/relationships/tags" Target="../tags/tag561.xml"/><Relationship Id="rId33" Type="http://schemas.openxmlformats.org/officeDocument/2006/relationships/tags" Target="../tags/tag569.xml"/><Relationship Id="rId38" Type="http://schemas.openxmlformats.org/officeDocument/2006/relationships/audio" Target="../media/media4.m4a"/><Relationship Id="rId46" Type="http://schemas.microsoft.com/office/2007/relationships/media" Target="../media/media6.m4a"/><Relationship Id="rId2" Type="http://schemas.openxmlformats.org/officeDocument/2006/relationships/tags" Target="../tags/tag538.xml"/><Relationship Id="rId16" Type="http://schemas.openxmlformats.org/officeDocument/2006/relationships/tags" Target="../tags/tag552.xml"/><Relationship Id="rId20" Type="http://schemas.openxmlformats.org/officeDocument/2006/relationships/tags" Target="../tags/tag556.xml"/><Relationship Id="rId29" Type="http://schemas.openxmlformats.org/officeDocument/2006/relationships/tags" Target="../tags/tag565.xml"/><Relationship Id="rId41" Type="http://schemas.openxmlformats.org/officeDocument/2006/relationships/tags" Target="../tags/tag575.xml"/><Relationship Id="rId1" Type="http://schemas.openxmlformats.org/officeDocument/2006/relationships/tags" Target="../tags/tag537.xml"/><Relationship Id="rId6" Type="http://schemas.openxmlformats.org/officeDocument/2006/relationships/tags" Target="../tags/tag542.xml"/><Relationship Id="rId11" Type="http://schemas.openxmlformats.org/officeDocument/2006/relationships/tags" Target="../tags/tag547.xml"/><Relationship Id="rId24" Type="http://schemas.openxmlformats.org/officeDocument/2006/relationships/tags" Target="../tags/tag560.xml"/><Relationship Id="rId32" Type="http://schemas.openxmlformats.org/officeDocument/2006/relationships/tags" Target="../tags/tag568.xml"/><Relationship Id="rId37" Type="http://schemas.microsoft.com/office/2007/relationships/media" Target="../media/media4.m4a"/><Relationship Id="rId40" Type="http://schemas.openxmlformats.org/officeDocument/2006/relationships/tags" Target="../tags/tag574.xml"/><Relationship Id="rId45" Type="http://schemas.microsoft.com/office/2007/relationships/media" Target="../media/media5.m4a"/><Relationship Id="rId5" Type="http://schemas.openxmlformats.org/officeDocument/2006/relationships/tags" Target="../tags/tag541.xml"/><Relationship Id="rId15" Type="http://schemas.openxmlformats.org/officeDocument/2006/relationships/tags" Target="../tags/tag551.xml"/><Relationship Id="rId23" Type="http://schemas.openxmlformats.org/officeDocument/2006/relationships/tags" Target="../tags/tag559.xml"/><Relationship Id="rId28" Type="http://schemas.openxmlformats.org/officeDocument/2006/relationships/tags" Target="../tags/tag564.xml"/><Relationship Id="rId36" Type="http://schemas.openxmlformats.org/officeDocument/2006/relationships/tags" Target="../tags/tag572.xml"/><Relationship Id="rId49" Type="http://schemas.openxmlformats.org/officeDocument/2006/relationships/image" Target="../media/image4.png"/><Relationship Id="rId10" Type="http://schemas.openxmlformats.org/officeDocument/2006/relationships/tags" Target="../tags/tag546.xml"/><Relationship Id="rId19" Type="http://schemas.openxmlformats.org/officeDocument/2006/relationships/tags" Target="../tags/tag555.xml"/><Relationship Id="rId31" Type="http://schemas.openxmlformats.org/officeDocument/2006/relationships/tags" Target="../tags/tag567.xml"/><Relationship Id="rId44" Type="http://schemas.openxmlformats.org/officeDocument/2006/relationships/audio" Target="NULL" TargetMode="External"/><Relationship Id="rId4" Type="http://schemas.openxmlformats.org/officeDocument/2006/relationships/tags" Target="../tags/tag540.xml"/><Relationship Id="rId9" Type="http://schemas.openxmlformats.org/officeDocument/2006/relationships/tags" Target="../tags/tag545.xml"/><Relationship Id="rId14" Type="http://schemas.openxmlformats.org/officeDocument/2006/relationships/tags" Target="../tags/tag550.xml"/><Relationship Id="rId22" Type="http://schemas.openxmlformats.org/officeDocument/2006/relationships/tags" Target="../tags/tag558.xml"/><Relationship Id="rId27" Type="http://schemas.openxmlformats.org/officeDocument/2006/relationships/tags" Target="../tags/tag563.xml"/><Relationship Id="rId30" Type="http://schemas.openxmlformats.org/officeDocument/2006/relationships/tags" Target="../tags/tag566.xml"/><Relationship Id="rId35" Type="http://schemas.openxmlformats.org/officeDocument/2006/relationships/tags" Target="../tags/tag571.xml"/><Relationship Id="rId43" Type="http://schemas.openxmlformats.org/officeDocument/2006/relationships/tags" Target="../tags/tag577.xml"/><Relationship Id="rId48" Type="http://schemas.openxmlformats.org/officeDocument/2006/relationships/image" Target="../media/image1.png"/><Relationship Id="rId8" Type="http://schemas.openxmlformats.org/officeDocument/2006/relationships/tags" Target="../tags/tag54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85.xml"/><Relationship Id="rId13" Type="http://schemas.openxmlformats.org/officeDocument/2006/relationships/tags" Target="../tags/tag590.xml"/><Relationship Id="rId18" Type="http://schemas.openxmlformats.org/officeDocument/2006/relationships/audio" Target="NULL" TargetMode="External"/><Relationship Id="rId3" Type="http://schemas.openxmlformats.org/officeDocument/2006/relationships/tags" Target="../tags/tag580.xml"/><Relationship Id="rId21" Type="http://schemas.openxmlformats.org/officeDocument/2006/relationships/image" Target="../media/image1.png"/><Relationship Id="rId7" Type="http://schemas.openxmlformats.org/officeDocument/2006/relationships/tags" Target="../tags/tag584.xml"/><Relationship Id="rId12" Type="http://schemas.openxmlformats.org/officeDocument/2006/relationships/tags" Target="../tags/tag589.xml"/><Relationship Id="rId17" Type="http://schemas.openxmlformats.org/officeDocument/2006/relationships/audio" Target="../media/media7.m4a"/><Relationship Id="rId2" Type="http://schemas.openxmlformats.org/officeDocument/2006/relationships/tags" Target="../tags/tag579.xml"/><Relationship Id="rId16" Type="http://schemas.microsoft.com/office/2007/relationships/media" Target="../media/media7.m4a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578.xml"/><Relationship Id="rId6" Type="http://schemas.openxmlformats.org/officeDocument/2006/relationships/tags" Target="../tags/tag583.xml"/><Relationship Id="rId11" Type="http://schemas.openxmlformats.org/officeDocument/2006/relationships/tags" Target="../tags/tag588.xml"/><Relationship Id="rId5" Type="http://schemas.openxmlformats.org/officeDocument/2006/relationships/tags" Target="../tags/tag582.xml"/><Relationship Id="rId15" Type="http://schemas.openxmlformats.org/officeDocument/2006/relationships/tags" Target="../tags/tag592.xml"/><Relationship Id="rId10" Type="http://schemas.openxmlformats.org/officeDocument/2006/relationships/tags" Target="../tags/tag587.xml"/><Relationship Id="rId19" Type="http://schemas.microsoft.com/office/2007/relationships/media" Target="../media/media8.m4a"/><Relationship Id="rId4" Type="http://schemas.openxmlformats.org/officeDocument/2006/relationships/tags" Target="../tags/tag581.xml"/><Relationship Id="rId9" Type="http://schemas.openxmlformats.org/officeDocument/2006/relationships/tags" Target="../tags/tag586.xml"/><Relationship Id="rId14" Type="http://schemas.openxmlformats.org/officeDocument/2006/relationships/tags" Target="../tags/tag59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00.xml"/><Relationship Id="rId13" Type="http://schemas.openxmlformats.org/officeDocument/2006/relationships/tags" Target="../tags/tag603.xml"/><Relationship Id="rId3" Type="http://schemas.openxmlformats.org/officeDocument/2006/relationships/tags" Target="../tags/tag595.xml"/><Relationship Id="rId7" Type="http://schemas.openxmlformats.org/officeDocument/2006/relationships/tags" Target="../tags/tag599.xml"/><Relationship Id="rId12" Type="http://schemas.openxmlformats.org/officeDocument/2006/relationships/audio" Target="../media/media9.m4a"/><Relationship Id="rId17" Type="http://schemas.openxmlformats.org/officeDocument/2006/relationships/image" Target="../media/image1.png"/><Relationship Id="rId2" Type="http://schemas.openxmlformats.org/officeDocument/2006/relationships/tags" Target="../tags/tag594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593.xml"/><Relationship Id="rId6" Type="http://schemas.openxmlformats.org/officeDocument/2006/relationships/tags" Target="../tags/tag598.xml"/><Relationship Id="rId11" Type="http://schemas.microsoft.com/office/2007/relationships/media" Target="../media/media9.m4a"/><Relationship Id="rId5" Type="http://schemas.openxmlformats.org/officeDocument/2006/relationships/tags" Target="../tags/tag597.xml"/><Relationship Id="rId15" Type="http://schemas.openxmlformats.org/officeDocument/2006/relationships/tags" Target="../tags/tag605.xml"/><Relationship Id="rId10" Type="http://schemas.openxmlformats.org/officeDocument/2006/relationships/tags" Target="../tags/tag602.xml"/><Relationship Id="rId4" Type="http://schemas.openxmlformats.org/officeDocument/2006/relationships/tags" Target="../tags/tag596.xml"/><Relationship Id="rId9" Type="http://schemas.openxmlformats.org/officeDocument/2006/relationships/tags" Target="../tags/tag601.xml"/><Relationship Id="rId14" Type="http://schemas.openxmlformats.org/officeDocument/2006/relationships/tags" Target="../tags/tag604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media" Target="../media/media10.m4a"/><Relationship Id="rId13" Type="http://schemas.openxmlformats.org/officeDocument/2006/relationships/image" Target="../media/image1.png"/><Relationship Id="rId3" Type="http://schemas.openxmlformats.org/officeDocument/2006/relationships/tags" Target="../tags/tag608.xml"/><Relationship Id="rId7" Type="http://schemas.openxmlformats.org/officeDocument/2006/relationships/tags" Target="../tags/tag61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607.xml"/><Relationship Id="rId1" Type="http://schemas.openxmlformats.org/officeDocument/2006/relationships/tags" Target="../tags/tag606.xml"/><Relationship Id="rId6" Type="http://schemas.openxmlformats.org/officeDocument/2006/relationships/tags" Target="../tags/tag611.xml"/><Relationship Id="rId11" Type="http://schemas.microsoft.com/office/2007/relationships/media" Target="../media/media11.m4a"/><Relationship Id="rId5" Type="http://schemas.openxmlformats.org/officeDocument/2006/relationships/tags" Target="../tags/tag610.xml"/><Relationship Id="rId10" Type="http://schemas.openxmlformats.org/officeDocument/2006/relationships/audio" Target="NULL" TargetMode="External"/><Relationship Id="rId4" Type="http://schemas.openxmlformats.org/officeDocument/2006/relationships/tags" Target="../tags/tag609.xml"/><Relationship Id="rId9" Type="http://schemas.openxmlformats.org/officeDocument/2006/relationships/audio" Target="../media/media10.m4a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2.m4a"/><Relationship Id="rId2" Type="http://schemas.openxmlformats.org/officeDocument/2006/relationships/audio" Target="NULL" TargetMode="External"/><Relationship Id="rId1" Type="http://schemas.openxmlformats.org/officeDocument/2006/relationships/tags" Target="../tags/tag61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j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7475" y="-517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83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-1052054" y="-3987860"/>
            <a:ext cx="14296106" cy="142961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422900" y="2755900"/>
            <a:ext cx="1346200" cy="1346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720248" y="2322470"/>
            <a:ext cx="751503" cy="3351416"/>
            <a:chOff x="7564605" y="2851814"/>
            <a:chExt cx="751503" cy="3351416"/>
          </a:xfrm>
        </p:grpSpPr>
        <p:sp>
          <p:nvSpPr>
            <p:cNvPr id="11" name="任意多边形 10"/>
            <p:cNvSpPr/>
            <p:nvPr/>
          </p:nvSpPr>
          <p:spPr>
            <a:xfrm>
              <a:off x="7564605" y="4527783"/>
              <a:ext cx="751503" cy="1675447"/>
            </a:xfrm>
            <a:custGeom>
              <a:avLst/>
              <a:gdLst>
                <a:gd name="connsiteX0" fmla="*/ 361676 w 751503"/>
                <a:gd name="connsiteY0" fmla="*/ 0 h 1246500"/>
                <a:gd name="connsiteX1" fmla="*/ 523601 w 751503"/>
                <a:gd name="connsiteY1" fmla="*/ 147637 h 1246500"/>
                <a:gd name="connsiteX2" fmla="*/ 75926 w 751503"/>
                <a:gd name="connsiteY2" fmla="*/ 161925 h 1246500"/>
                <a:gd name="connsiteX3" fmla="*/ 104501 w 751503"/>
                <a:gd name="connsiteY3" fmla="*/ 200025 h 1246500"/>
                <a:gd name="connsiteX4" fmla="*/ 652189 w 751503"/>
                <a:gd name="connsiteY4" fmla="*/ 200025 h 1246500"/>
                <a:gd name="connsiteX5" fmla="*/ 666476 w 751503"/>
                <a:gd name="connsiteY5" fmla="*/ 238125 h 1246500"/>
                <a:gd name="connsiteX6" fmla="*/ 75926 w 751503"/>
                <a:gd name="connsiteY6" fmla="*/ 252412 h 1246500"/>
                <a:gd name="connsiteX7" fmla="*/ 71164 w 751503"/>
                <a:gd name="connsiteY7" fmla="*/ 314325 h 1246500"/>
                <a:gd name="connsiteX8" fmla="*/ 656951 w 751503"/>
                <a:gd name="connsiteY8" fmla="*/ 285750 h 1246500"/>
                <a:gd name="connsiteX9" fmla="*/ 718864 w 751503"/>
                <a:gd name="connsiteY9" fmla="*/ 319087 h 1246500"/>
                <a:gd name="connsiteX10" fmla="*/ 333101 w 751503"/>
                <a:gd name="connsiteY10" fmla="*/ 371475 h 1246500"/>
                <a:gd name="connsiteX11" fmla="*/ 256901 w 751503"/>
                <a:gd name="connsiteY11" fmla="*/ 442912 h 1246500"/>
                <a:gd name="connsiteX12" fmla="*/ 442639 w 751503"/>
                <a:gd name="connsiteY12" fmla="*/ 533400 h 1246500"/>
                <a:gd name="connsiteX13" fmla="*/ 442639 w 751503"/>
                <a:gd name="connsiteY13" fmla="*/ 1152525 h 1246500"/>
                <a:gd name="connsiteX14" fmla="*/ 433114 w 751503"/>
                <a:gd name="connsiteY14" fmla="*/ 1233487 h 12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503" h="1246500">
                  <a:moveTo>
                    <a:pt x="361676" y="0"/>
                  </a:moveTo>
                  <a:cubicBezTo>
                    <a:pt x="466451" y="60325"/>
                    <a:pt x="571226" y="120650"/>
                    <a:pt x="523601" y="147637"/>
                  </a:cubicBezTo>
                  <a:cubicBezTo>
                    <a:pt x="475976" y="174624"/>
                    <a:pt x="145776" y="153194"/>
                    <a:pt x="75926" y="161925"/>
                  </a:cubicBezTo>
                  <a:cubicBezTo>
                    <a:pt x="6076" y="170656"/>
                    <a:pt x="8457" y="193675"/>
                    <a:pt x="104501" y="200025"/>
                  </a:cubicBezTo>
                  <a:cubicBezTo>
                    <a:pt x="200545" y="206375"/>
                    <a:pt x="558527" y="193675"/>
                    <a:pt x="652189" y="200025"/>
                  </a:cubicBezTo>
                  <a:cubicBezTo>
                    <a:pt x="745851" y="206375"/>
                    <a:pt x="762520" y="229394"/>
                    <a:pt x="666476" y="238125"/>
                  </a:cubicBezTo>
                  <a:cubicBezTo>
                    <a:pt x="570432" y="246856"/>
                    <a:pt x="175145" y="239712"/>
                    <a:pt x="75926" y="252412"/>
                  </a:cubicBezTo>
                  <a:cubicBezTo>
                    <a:pt x="-23293" y="265112"/>
                    <a:pt x="-25674" y="308769"/>
                    <a:pt x="71164" y="314325"/>
                  </a:cubicBezTo>
                  <a:cubicBezTo>
                    <a:pt x="168001" y="319881"/>
                    <a:pt x="549001" y="284956"/>
                    <a:pt x="656951" y="285750"/>
                  </a:cubicBezTo>
                  <a:cubicBezTo>
                    <a:pt x="764901" y="286544"/>
                    <a:pt x="772839" y="304800"/>
                    <a:pt x="718864" y="319087"/>
                  </a:cubicBezTo>
                  <a:cubicBezTo>
                    <a:pt x="664889" y="333375"/>
                    <a:pt x="410095" y="350838"/>
                    <a:pt x="333101" y="371475"/>
                  </a:cubicBezTo>
                  <a:cubicBezTo>
                    <a:pt x="256107" y="392112"/>
                    <a:pt x="238645" y="415925"/>
                    <a:pt x="256901" y="442912"/>
                  </a:cubicBezTo>
                  <a:cubicBezTo>
                    <a:pt x="275157" y="469900"/>
                    <a:pt x="411683" y="415131"/>
                    <a:pt x="442639" y="533400"/>
                  </a:cubicBezTo>
                  <a:cubicBezTo>
                    <a:pt x="473595" y="651669"/>
                    <a:pt x="444227" y="1035844"/>
                    <a:pt x="442639" y="1152525"/>
                  </a:cubicBezTo>
                  <a:cubicBezTo>
                    <a:pt x="441052" y="1269206"/>
                    <a:pt x="437083" y="1251346"/>
                    <a:pt x="433114" y="123348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7564605" y="2851814"/>
              <a:ext cx="751503" cy="1675447"/>
            </a:xfrm>
            <a:custGeom>
              <a:avLst/>
              <a:gdLst>
                <a:gd name="connsiteX0" fmla="*/ 361676 w 751503"/>
                <a:gd name="connsiteY0" fmla="*/ 0 h 1246500"/>
                <a:gd name="connsiteX1" fmla="*/ 523601 w 751503"/>
                <a:gd name="connsiteY1" fmla="*/ 147637 h 1246500"/>
                <a:gd name="connsiteX2" fmla="*/ 75926 w 751503"/>
                <a:gd name="connsiteY2" fmla="*/ 161925 h 1246500"/>
                <a:gd name="connsiteX3" fmla="*/ 104501 w 751503"/>
                <a:gd name="connsiteY3" fmla="*/ 200025 h 1246500"/>
                <a:gd name="connsiteX4" fmla="*/ 652189 w 751503"/>
                <a:gd name="connsiteY4" fmla="*/ 200025 h 1246500"/>
                <a:gd name="connsiteX5" fmla="*/ 666476 w 751503"/>
                <a:gd name="connsiteY5" fmla="*/ 238125 h 1246500"/>
                <a:gd name="connsiteX6" fmla="*/ 75926 w 751503"/>
                <a:gd name="connsiteY6" fmla="*/ 252412 h 1246500"/>
                <a:gd name="connsiteX7" fmla="*/ 71164 w 751503"/>
                <a:gd name="connsiteY7" fmla="*/ 314325 h 1246500"/>
                <a:gd name="connsiteX8" fmla="*/ 656951 w 751503"/>
                <a:gd name="connsiteY8" fmla="*/ 285750 h 1246500"/>
                <a:gd name="connsiteX9" fmla="*/ 718864 w 751503"/>
                <a:gd name="connsiteY9" fmla="*/ 319087 h 1246500"/>
                <a:gd name="connsiteX10" fmla="*/ 333101 w 751503"/>
                <a:gd name="connsiteY10" fmla="*/ 371475 h 1246500"/>
                <a:gd name="connsiteX11" fmla="*/ 256901 w 751503"/>
                <a:gd name="connsiteY11" fmla="*/ 442912 h 1246500"/>
                <a:gd name="connsiteX12" fmla="*/ 442639 w 751503"/>
                <a:gd name="connsiteY12" fmla="*/ 533400 h 1246500"/>
                <a:gd name="connsiteX13" fmla="*/ 442639 w 751503"/>
                <a:gd name="connsiteY13" fmla="*/ 1152525 h 1246500"/>
                <a:gd name="connsiteX14" fmla="*/ 433114 w 751503"/>
                <a:gd name="connsiteY14" fmla="*/ 1233487 h 12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503" h="1246500">
                  <a:moveTo>
                    <a:pt x="361676" y="0"/>
                  </a:moveTo>
                  <a:cubicBezTo>
                    <a:pt x="466451" y="60325"/>
                    <a:pt x="571226" y="120650"/>
                    <a:pt x="523601" y="147637"/>
                  </a:cubicBezTo>
                  <a:cubicBezTo>
                    <a:pt x="475976" y="174624"/>
                    <a:pt x="145776" y="153194"/>
                    <a:pt x="75926" y="161925"/>
                  </a:cubicBezTo>
                  <a:cubicBezTo>
                    <a:pt x="6076" y="170656"/>
                    <a:pt x="8457" y="193675"/>
                    <a:pt x="104501" y="200025"/>
                  </a:cubicBezTo>
                  <a:cubicBezTo>
                    <a:pt x="200545" y="206375"/>
                    <a:pt x="558527" y="193675"/>
                    <a:pt x="652189" y="200025"/>
                  </a:cubicBezTo>
                  <a:cubicBezTo>
                    <a:pt x="745851" y="206375"/>
                    <a:pt x="762520" y="229394"/>
                    <a:pt x="666476" y="238125"/>
                  </a:cubicBezTo>
                  <a:cubicBezTo>
                    <a:pt x="570432" y="246856"/>
                    <a:pt x="175145" y="239712"/>
                    <a:pt x="75926" y="252412"/>
                  </a:cubicBezTo>
                  <a:cubicBezTo>
                    <a:pt x="-23293" y="265112"/>
                    <a:pt x="-25674" y="308769"/>
                    <a:pt x="71164" y="314325"/>
                  </a:cubicBezTo>
                  <a:cubicBezTo>
                    <a:pt x="168001" y="319881"/>
                    <a:pt x="549001" y="284956"/>
                    <a:pt x="656951" y="285750"/>
                  </a:cubicBezTo>
                  <a:cubicBezTo>
                    <a:pt x="764901" y="286544"/>
                    <a:pt x="772839" y="304800"/>
                    <a:pt x="718864" y="319087"/>
                  </a:cubicBezTo>
                  <a:cubicBezTo>
                    <a:pt x="664889" y="333375"/>
                    <a:pt x="410095" y="350838"/>
                    <a:pt x="333101" y="371475"/>
                  </a:cubicBezTo>
                  <a:cubicBezTo>
                    <a:pt x="256107" y="392112"/>
                    <a:pt x="238645" y="415925"/>
                    <a:pt x="256901" y="442912"/>
                  </a:cubicBezTo>
                  <a:cubicBezTo>
                    <a:pt x="275157" y="469900"/>
                    <a:pt x="411683" y="415131"/>
                    <a:pt x="442639" y="533400"/>
                  </a:cubicBezTo>
                  <a:cubicBezTo>
                    <a:pt x="473595" y="651669"/>
                    <a:pt x="444227" y="1035844"/>
                    <a:pt x="442639" y="1152525"/>
                  </a:cubicBezTo>
                  <a:cubicBezTo>
                    <a:pt x="441052" y="1269206"/>
                    <a:pt x="437083" y="1251346"/>
                    <a:pt x="433114" y="1233487"/>
                  </a:cubicBez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椭圆 26"/>
          <p:cNvSpPr/>
          <p:nvPr/>
        </p:nvSpPr>
        <p:spPr>
          <a:xfrm>
            <a:off x="6114302" y="5592924"/>
            <a:ext cx="102660" cy="102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4653326" y="466634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811986" y="4770663"/>
            <a:ext cx="278493" cy="2784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-283937" y="5052784"/>
            <a:ext cx="2418444" cy="241844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701947" y="2589665"/>
            <a:ext cx="590777" cy="5907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877231" y="1901372"/>
            <a:ext cx="399144" cy="39914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940049" y="4853212"/>
            <a:ext cx="399144" cy="399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0261600" y="4396011"/>
            <a:ext cx="433614" cy="43361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9751785" y="1516743"/>
            <a:ext cx="384629" cy="38462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605485" y="1211941"/>
            <a:ext cx="399144" cy="39914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7605485" y="5052784"/>
            <a:ext cx="399144" cy="39914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-1778111" y="-1420135"/>
            <a:ext cx="2907848" cy="290784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5193393" y="4001402"/>
            <a:ext cx="682170" cy="68217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670448" y="2207986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108939" y="3105151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5476419" y="1288141"/>
            <a:ext cx="399144" cy="39914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2940049" y="556305"/>
            <a:ext cx="590662" cy="5906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611820" y="2009264"/>
            <a:ext cx="369773" cy="36977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0706553" y="2010229"/>
            <a:ext cx="2418444" cy="24184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3277219" y="3093809"/>
            <a:ext cx="1278400" cy="6611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cxnSpLocks/>
          </p:cNvCxnSpPr>
          <p:nvPr/>
        </p:nvCxnSpPr>
        <p:spPr>
          <a:xfrm>
            <a:off x="4558000" y="3096434"/>
            <a:ext cx="846414" cy="808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cxnSpLocks/>
          </p:cNvCxnSpPr>
          <p:nvPr/>
        </p:nvCxnSpPr>
        <p:spPr>
          <a:xfrm>
            <a:off x="5455697" y="3184505"/>
            <a:ext cx="1125055" cy="10752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>
            <a:cxnSpLocks/>
          </p:cNvCxnSpPr>
          <p:nvPr/>
        </p:nvCxnSpPr>
        <p:spPr>
          <a:xfrm>
            <a:off x="6580752" y="3291392"/>
            <a:ext cx="672536" cy="8615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cxnSpLocks/>
          </p:cNvCxnSpPr>
          <p:nvPr/>
        </p:nvCxnSpPr>
        <p:spPr>
          <a:xfrm flipH="1">
            <a:off x="7258050" y="3652838"/>
            <a:ext cx="1362076" cy="50958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cxnSpLocks/>
          </p:cNvCxnSpPr>
          <p:nvPr/>
        </p:nvCxnSpPr>
        <p:spPr>
          <a:xfrm flipH="1">
            <a:off x="8626475" y="2622495"/>
            <a:ext cx="16439" cy="109543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椭圆 153"/>
          <p:cNvSpPr/>
          <p:nvPr/>
        </p:nvSpPr>
        <p:spPr>
          <a:xfrm>
            <a:off x="5504050" y="4789712"/>
            <a:ext cx="366488" cy="3664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1748455" y="4377873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6273761" y="2963899"/>
            <a:ext cx="590400" cy="5889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8285704" y="2283361"/>
            <a:ext cx="714420" cy="7144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8371718" y="3414210"/>
            <a:ext cx="493486" cy="49348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7120548" y="4016555"/>
            <a:ext cx="275410" cy="2754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0" name="椭圆 159"/>
          <p:cNvSpPr/>
          <p:nvPr/>
        </p:nvSpPr>
        <p:spPr>
          <a:xfrm>
            <a:off x="2899228" y="3410822"/>
            <a:ext cx="672534" cy="672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4346812" y="2989317"/>
            <a:ext cx="287000" cy="287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2" name="椭圆 161"/>
          <p:cNvSpPr/>
          <p:nvPr/>
        </p:nvSpPr>
        <p:spPr>
          <a:xfrm>
            <a:off x="5222381" y="2963899"/>
            <a:ext cx="372904" cy="37290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 hidden="1"/>
          <p:cNvSpPr/>
          <p:nvPr/>
        </p:nvSpPr>
        <p:spPr>
          <a:xfrm>
            <a:off x="9492884" y="2440999"/>
            <a:ext cx="399144" cy="3991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4264819" y="2903931"/>
            <a:ext cx="450986" cy="450984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4210980" y="2850092"/>
            <a:ext cx="558664" cy="558662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5172268" y="2929331"/>
            <a:ext cx="450986" cy="450984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5118429" y="2875492"/>
            <a:ext cx="558664" cy="558662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8" name="椭圆 167"/>
          <p:cNvSpPr/>
          <p:nvPr/>
        </p:nvSpPr>
        <p:spPr>
          <a:xfrm>
            <a:off x="6220937" y="2928405"/>
            <a:ext cx="674120" cy="674118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6140460" y="2847928"/>
            <a:ext cx="835074" cy="835072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7059216" y="3965317"/>
            <a:ext cx="364830" cy="364828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7015662" y="3921763"/>
            <a:ext cx="451938" cy="451936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2" name="椭圆 171"/>
          <p:cNvSpPr/>
          <p:nvPr/>
        </p:nvSpPr>
        <p:spPr>
          <a:xfrm>
            <a:off x="8332106" y="3377070"/>
            <a:ext cx="545598" cy="545596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8266972" y="3311936"/>
            <a:ext cx="675866" cy="675864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" name="椭圆 173"/>
          <p:cNvSpPr/>
          <p:nvPr/>
        </p:nvSpPr>
        <p:spPr>
          <a:xfrm>
            <a:off x="8402754" y="2364291"/>
            <a:ext cx="480320" cy="480318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8345413" y="2306950"/>
            <a:ext cx="595002" cy="595000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584729" y="251978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互动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560814" y="341041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</a:p>
        </p:txBody>
      </p:sp>
    </p:spTree>
    <p:extLst>
      <p:ext uri="{BB962C8B-B14F-4D97-AF65-F5344CB8AC3E}">
        <p14:creationId xmlns:p14="http://schemas.microsoft.com/office/powerpoint/2010/main" val="105027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00573 -0.32292 " pathEditMode="relative" rAng="0" ptsTypes="AA">
                                      <p:cBhvr>
                                        <p:cTn id="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10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-0.03912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6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to x="797844" y="797844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.03912 L 0 1.85185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  <p:from x="12534" y="12534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0" presetClass="path" presetSubtype="0" accel="28889" decel="71111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91 0.00278 L 0.03659 0.00278 " pathEditMode="relative" rAng="0" ptsTypes="AA">
                                      <p:cBhvr>
                                        <p:cTn id="217" dur="3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0" presetClass="path" presetSubtype="0" accel="4000" decel="9600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08333E-7 7.40741E-7 L 0.02174 -0.00139 " pathEditMode="relative" rAng="0" ptsTypes="AA">
                                      <p:cBhvr>
                                        <p:cTn id="226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1" y="-69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4000" decel="96000" autoRev="1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2.96296E-6 L 0.01276 -0.00023 " pathEditMode="relative" rAng="0" ptsTypes="AA">
                                      <p:cBhvr>
                                        <p:cTn id="228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-23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4000" decel="96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27 -0.00417 L 0.02761 -0.00417 " pathEditMode="relative" rAng="0" ptsTypes="AA">
                                      <p:cBhvr>
                                        <p:cTn id="23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4000" decel="96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9 -0.00023 L 0.01862 -0.00023 " pathEditMode="relative" rAng="0" ptsTypes="AA">
                                      <p:cBhvr>
                                        <p:cTn id="232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1" y="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4000" decel="96000" autoRev="1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0013 -0.00116 L 0.02748 -0.00116 " pathEditMode="relative" rAng="0" ptsTypes="AA">
                                      <p:cBhvr>
                                        <p:cTn id="234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4000" decel="96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-0.0074 L 0.03646 -0.0081 " pathEditMode="relative" rAng="0" ptsTypes="AA">
                                      <p:cBhvr>
                                        <p:cTn id="236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-46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4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4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5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4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4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4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4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0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4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ntr" presetSubtype="16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9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3" presetClass="entr" presetSubtype="16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4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4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4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8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6" presetClass="emph" presetSubtype="0" repeatCount="2000" decel="6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66" dur="1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7" presetID="6" presetClass="emph" presetSubtype="0" repeatCount="2000" decel="60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68" dur="1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69" presetID="6" presetClass="emph" presetSubtype="0" repeatCount="2000" decel="60000" autoRev="1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0" dur="125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1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2" dur="1250" fill="hold"/>
                                        <p:tgtEl>
                                          <p:spTgt spid="1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3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4" dur="1250" fill="hold"/>
                                        <p:tgtEl>
                                          <p:spTgt spid="1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5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6" dur="1250" fill="hold"/>
                                        <p:tgtEl>
                                          <p:spTgt spid="13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7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78" dur="1250" fill="hold"/>
                                        <p:tgtEl>
                                          <p:spTgt spid="1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79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0" dur="1250" fill="hold"/>
                                        <p:tgtEl>
                                          <p:spTgt spid="1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1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2" dur="1250" fill="hold"/>
                                        <p:tgtEl>
                                          <p:spTgt spid="1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4" dur="1250" fill="hold"/>
                                        <p:tgtEl>
                                          <p:spTgt spid="1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5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6" dur="1250" fill="hold"/>
                                        <p:tgtEl>
                                          <p:spTgt spid="1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7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88" dur="1250" fill="hold"/>
                                        <p:tgtEl>
                                          <p:spTgt spid="1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89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0" dur="1250" fill="hold"/>
                                        <p:tgtEl>
                                          <p:spTgt spid="1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1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2" dur="1250" fill="hold"/>
                                        <p:tgtEl>
                                          <p:spTgt spid="1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3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4" dur="1250" fill="hold"/>
                                        <p:tgtEl>
                                          <p:spTgt spid="1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5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6" dur="1250" fill="hold"/>
                                        <p:tgtEl>
                                          <p:spTgt spid="1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7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8" dur="1250" fill="hold"/>
                                        <p:tgtEl>
                                          <p:spTgt spid="1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9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0" dur="1250" fill="hold"/>
                                        <p:tgtEl>
                                          <p:spTgt spid="1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1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2" dur="1250" fill="hold"/>
                                        <p:tgtEl>
                                          <p:spTgt spid="1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4" dur="1250" fill="hold"/>
                                        <p:tgtEl>
                                          <p:spTgt spid="1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6" dur="1250" fill="hold"/>
                                        <p:tgtEl>
                                          <p:spTgt spid="1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7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08" dur="1250" fill="hold"/>
                                        <p:tgtEl>
                                          <p:spTgt spid="15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9" presetID="6" presetClass="emph" presetSubtype="0" repeatCount="2000" decel="60000" autoRev="1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0" dur="1250" fill="hold"/>
                                        <p:tgtEl>
                                          <p:spTgt spid="15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1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2" dur="1250" fill="hold"/>
                                        <p:tgtEl>
                                          <p:spTgt spid="1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3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4" dur="1250" fill="hold"/>
                                        <p:tgtEl>
                                          <p:spTgt spid="1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6" dur="1250" fill="hold"/>
                                        <p:tgtEl>
                                          <p:spTgt spid="1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18" dur="1250" fill="hold"/>
                                        <p:tgtEl>
                                          <p:spTgt spid="1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0" dur="1250" fill="hold"/>
                                        <p:tgtEl>
                                          <p:spTgt spid="1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1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2" dur="1250" fill="hold"/>
                                        <p:tgtEl>
                                          <p:spTgt spid="1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6" presetClass="emph" presetSubtype="0" repeatCount="2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24" dur="1250" fill="hold"/>
                                        <p:tgtEl>
                                          <p:spTgt spid="1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4" grpId="0" animBg="1"/>
      <p:bldP spid="4" grpId="1" animBg="1"/>
      <p:bldP spid="4" grpId="2" animBg="1"/>
      <p:bldP spid="4" grpId="3" animBg="1"/>
      <p:bldP spid="27" grpId="0" animBg="1"/>
      <p:bldP spid="27" grpId="1" animBg="1"/>
      <p:bldP spid="27" grpId="2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2" grpId="0"/>
      <p:bldP spid="2" grpId="1"/>
      <p:bldP spid="55" grpId="0"/>
      <p:bldP spid="5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椭圆 129"/>
          <p:cNvSpPr/>
          <p:nvPr/>
        </p:nvSpPr>
        <p:spPr>
          <a:xfrm>
            <a:off x="4653326" y="466634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8811986" y="4770663"/>
            <a:ext cx="278493" cy="27849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-283937" y="5052784"/>
            <a:ext cx="2418444" cy="241844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701947" y="2589665"/>
            <a:ext cx="590777" cy="59077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877231" y="1901372"/>
            <a:ext cx="399144" cy="39914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940049" y="4853212"/>
            <a:ext cx="399144" cy="399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0261600" y="4396011"/>
            <a:ext cx="433614" cy="43361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9751785" y="1516743"/>
            <a:ext cx="384629" cy="38462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605485" y="1211941"/>
            <a:ext cx="399144" cy="39914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7605485" y="5052784"/>
            <a:ext cx="399144" cy="39914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-1778111" y="-1420135"/>
            <a:ext cx="2907848" cy="290784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5193393" y="4001402"/>
            <a:ext cx="682170" cy="68217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6670448" y="2207986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108939" y="3105151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5476419" y="1288141"/>
            <a:ext cx="399144" cy="39914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2940049" y="556305"/>
            <a:ext cx="590662" cy="59066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5611820" y="2009264"/>
            <a:ext cx="369773" cy="36977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10706553" y="2010229"/>
            <a:ext cx="2418444" cy="24184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5504050" y="4789712"/>
            <a:ext cx="366488" cy="3664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1748455" y="4377873"/>
            <a:ext cx="228600" cy="2286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9492884" y="2440999"/>
            <a:ext cx="399144" cy="39914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3277219" y="3093809"/>
            <a:ext cx="1278400" cy="6611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cxnSpLocks/>
          </p:cNvCxnSpPr>
          <p:nvPr/>
        </p:nvCxnSpPr>
        <p:spPr>
          <a:xfrm>
            <a:off x="4558000" y="3096434"/>
            <a:ext cx="846414" cy="808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cxnSpLocks/>
          </p:cNvCxnSpPr>
          <p:nvPr/>
        </p:nvCxnSpPr>
        <p:spPr>
          <a:xfrm>
            <a:off x="5455697" y="3184505"/>
            <a:ext cx="1125055" cy="10752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>
            <a:cxnSpLocks/>
          </p:cNvCxnSpPr>
          <p:nvPr/>
        </p:nvCxnSpPr>
        <p:spPr>
          <a:xfrm>
            <a:off x="6580752" y="3291392"/>
            <a:ext cx="672536" cy="86150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cxnSpLocks/>
          </p:cNvCxnSpPr>
          <p:nvPr/>
        </p:nvCxnSpPr>
        <p:spPr>
          <a:xfrm flipH="1">
            <a:off x="7258050" y="3652838"/>
            <a:ext cx="1362076" cy="50958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cxnSpLocks/>
          </p:cNvCxnSpPr>
          <p:nvPr/>
        </p:nvCxnSpPr>
        <p:spPr>
          <a:xfrm flipH="1">
            <a:off x="8626475" y="2622495"/>
            <a:ext cx="16439" cy="109543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椭圆 156"/>
          <p:cNvSpPr/>
          <p:nvPr/>
        </p:nvSpPr>
        <p:spPr>
          <a:xfrm>
            <a:off x="4407413" y="1286705"/>
            <a:ext cx="714420" cy="7144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7258253" y="1397172"/>
            <a:ext cx="493486" cy="49348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8231595" y="3153590"/>
            <a:ext cx="275410" cy="2754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0" name="椭圆 159"/>
          <p:cNvSpPr/>
          <p:nvPr/>
        </p:nvSpPr>
        <p:spPr>
          <a:xfrm>
            <a:off x="7335803" y="4717203"/>
            <a:ext cx="672534" cy="672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5121833" y="5415300"/>
            <a:ext cx="287000" cy="287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3740778" y="3537011"/>
            <a:ext cx="372904" cy="37290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273761" y="2963899"/>
            <a:ext cx="590400" cy="5889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800800" y="3134537"/>
            <a:ext cx="590400" cy="5889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285704" y="2283361"/>
            <a:ext cx="714420" cy="7144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371718" y="3414210"/>
            <a:ext cx="493486" cy="49348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120548" y="4016555"/>
            <a:ext cx="275410" cy="2754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>
            <a:off x="2899228" y="3410822"/>
            <a:ext cx="672534" cy="672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346812" y="2989317"/>
            <a:ext cx="287000" cy="287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222381" y="2963899"/>
            <a:ext cx="372904" cy="37290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798483" y="389410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重组</a:t>
            </a:r>
          </a:p>
        </p:txBody>
      </p:sp>
      <p:pic>
        <p:nvPicPr>
          <p:cNvPr id="3" name="typedigita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47729" y="21478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8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03893 0.02477 " pathEditMode="relative" rAng="0" ptsTypes="AA">
                                      <p:cBhvr>
                                        <p:cTn id="24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3" y="122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C 0.06589 0.09282 0.04909 0.25092 0.20691 0.28217 C 0.29584 0.30023 0.34818 0.2037 0.36381 0.18981 " pathEditMode="relative" rAng="0" ptsTypes="AAA">
                                      <p:cBhvr>
                                        <p:cTn id="2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0" y="1421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52 -2.96296E-6 C -0.00208 0.03912 -0.01706 0.14236 -0.01302 0.19445 C -0.00899 0.24723 0.03021 0.32223 0.06367 0.35348 " pathEditMode="relative" rAng="0" ptsTypes="AAA">
                                      <p:cBhvr>
                                        <p:cTn id="2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1766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1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7 -0.00046 C -0.01758 -0.0287 -0.05768 -0.06435 -0.08138 -0.04468 C -0.10638 -0.02176 -0.12552 -0.00764 -0.12148 0.08356 " pathEditMode="relative" rAng="0" ptsTypes="AAA">
                                      <p:cBhvr>
                                        <p:cTn id="3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7" y="171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8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92 C -0.01523 -0.03171 -0.04179 -0.11365 -0.06718 -0.14652 C -0.09349 -0.17963 -0.17434 -0.21851 -0.20533 -0.21967 C -0.24791 -0.21967 -0.3052 -0.16782 -0.31796 -0.14537 " pathEditMode="relative" rAng="0" ptsTypes="AAAA">
                                      <p:cBhvr>
                                        <p:cTn id="3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85" y="-1094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026 3.7037E-6 C 0.00039 -0.01204 -0.00286 -0.05718 -0.01471 -0.10834 C -0.02656 -0.15973 -0.04479 -0.25093 -0.09154 -0.29399 " pathEditMode="relative" rAng="0" ptsTypes="AAA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1469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-0.0007 C 0.00482 0.00602 0.00716 0.05972 0.01758 0.07037 C 0.02839 0.08102 0.04805 0.08333 0.06367 0.06203 C 0.0793 0.04074 0.08959 -0.06922 0.09115 -0.12593 " pathEditMode="relative" rAng="0" ptsTypes="AAAA">
                                      <p:cBhvr>
                                        <p:cTn id="3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" y="-231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1212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54" grpId="0" animBg="1"/>
      <p:bldP spid="155" grpId="0" animBg="1"/>
      <p:bldP spid="163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41" grpId="0" animBg="1"/>
      <p:bldP spid="41" grpId="1" animBg="1"/>
      <p:bldP spid="41" grpId="2" animBg="1"/>
      <p:bldP spid="42" grpId="0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50" grpId="0"/>
      <p:bldP spid="5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/>
          <p:cNvSpPr/>
          <p:nvPr/>
        </p:nvSpPr>
        <p:spPr>
          <a:xfrm>
            <a:off x="5800800" y="3134537"/>
            <a:ext cx="590400" cy="5889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>
            <p:custDataLst>
              <p:tags r:id="rId1"/>
            </p:custDataLst>
          </p:nvPr>
        </p:nvSpPr>
        <p:spPr>
          <a:xfrm>
            <a:off x="4380252" y="1286705"/>
            <a:ext cx="714420" cy="71442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>
            <p:custDataLst>
              <p:tags r:id="rId2"/>
            </p:custDataLst>
          </p:nvPr>
        </p:nvSpPr>
        <p:spPr>
          <a:xfrm>
            <a:off x="7231092" y="1397172"/>
            <a:ext cx="493486" cy="493486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>
            <p:custDataLst>
              <p:tags r:id="rId3"/>
            </p:custDataLst>
          </p:nvPr>
        </p:nvSpPr>
        <p:spPr>
          <a:xfrm>
            <a:off x="8204434" y="3153590"/>
            <a:ext cx="275410" cy="27541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0" name="椭圆 159"/>
          <p:cNvSpPr/>
          <p:nvPr>
            <p:custDataLst>
              <p:tags r:id="rId4"/>
            </p:custDataLst>
          </p:nvPr>
        </p:nvSpPr>
        <p:spPr>
          <a:xfrm>
            <a:off x="7308642" y="4717203"/>
            <a:ext cx="672534" cy="672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>
            <p:custDataLst>
              <p:tags r:id="rId5"/>
            </p:custDataLst>
          </p:nvPr>
        </p:nvSpPr>
        <p:spPr>
          <a:xfrm>
            <a:off x="5094672" y="5415300"/>
            <a:ext cx="287000" cy="287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>
            <p:custDataLst>
              <p:tags r:id="rId6"/>
            </p:custDataLst>
          </p:nvPr>
        </p:nvSpPr>
        <p:spPr>
          <a:xfrm>
            <a:off x="3713617" y="3537011"/>
            <a:ext cx="372904" cy="372904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897023" y="3478811"/>
            <a:ext cx="111050" cy="11105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6352032" y="3308939"/>
            <a:ext cx="69925" cy="69925"/>
          </a:xfrm>
          <a:prstGeom prst="ellipse">
            <a:avLst/>
          </a:prstGeom>
          <a:solidFill>
            <a:schemeClr val="bg1">
              <a:lumMod val="6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055891" y="3612581"/>
            <a:ext cx="69925" cy="69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85966" y="3585159"/>
            <a:ext cx="69925" cy="69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291913" y="3380304"/>
            <a:ext cx="69925" cy="69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145642" y="3266090"/>
            <a:ext cx="69925" cy="699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011904" y="3401252"/>
            <a:ext cx="69925" cy="699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870778" y="3267885"/>
            <a:ext cx="69925" cy="69925"/>
          </a:xfrm>
          <a:prstGeom prst="ellipse">
            <a:avLst/>
          </a:prstGeom>
          <a:solidFill>
            <a:schemeClr val="bg1">
              <a:lumMod val="6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160042" y="3443755"/>
            <a:ext cx="111050" cy="111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140052" y="3581400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49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233541" y="3230134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81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948144" y="3186599"/>
            <a:ext cx="111050" cy="1110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6166941" y="3341622"/>
            <a:ext cx="111050" cy="111050"/>
          </a:xfrm>
          <a:prstGeom prst="ellipse">
            <a:avLst/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6083338" y="3140183"/>
            <a:ext cx="111050" cy="111050"/>
          </a:xfrm>
          <a:prstGeom prst="ellipse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985966" y="3074083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81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901756" y="3332705"/>
            <a:ext cx="111050" cy="1110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055891" y="3297649"/>
            <a:ext cx="111050" cy="111050"/>
          </a:xfrm>
          <a:prstGeom prst="ellipse">
            <a:avLst/>
          </a:prstGeom>
          <a:solidFill>
            <a:schemeClr val="bg2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215567" y="3120531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81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6044455" y="3487820"/>
            <a:ext cx="111050" cy="111050"/>
          </a:xfrm>
          <a:prstGeom prst="ellipse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233541" y="3539961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49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6323013" y="3428911"/>
            <a:ext cx="111050" cy="111050"/>
          </a:xfrm>
          <a:prstGeom prst="ellipse">
            <a:avLst/>
          </a:prstGeom>
          <a:solidFill>
            <a:schemeClr val="bg1">
              <a:lumMod val="65000"/>
              <a:alpha val="49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6077568" y="3106139"/>
            <a:ext cx="111050" cy="11105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144446" y="3168009"/>
            <a:ext cx="69925" cy="69925"/>
          </a:xfrm>
          <a:prstGeom prst="ellipse">
            <a:avLst/>
          </a:prstGeom>
          <a:solidFill>
            <a:schemeClr val="bg2">
              <a:lumMod val="50000"/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5765152" y="3409166"/>
            <a:ext cx="111050" cy="111050"/>
          </a:xfrm>
          <a:prstGeom prst="ellipse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5774800" y="3596171"/>
            <a:ext cx="111050" cy="11105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6059194" y="3341245"/>
            <a:ext cx="111050" cy="111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6161375" y="3210564"/>
            <a:ext cx="111050" cy="11105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6011341" y="3295439"/>
            <a:ext cx="83434" cy="83434"/>
          </a:xfrm>
          <a:prstGeom prst="ellipse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207699" y="3337533"/>
            <a:ext cx="83434" cy="8343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6099083" y="3379250"/>
            <a:ext cx="83434" cy="834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6067604" y="3321510"/>
            <a:ext cx="83434" cy="834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6167779" y="3386490"/>
            <a:ext cx="68954" cy="6895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6006032" y="3358392"/>
            <a:ext cx="83434" cy="8343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6058196" y="3220809"/>
            <a:ext cx="83567" cy="83567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6146205" y="3269410"/>
            <a:ext cx="83434" cy="83434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6129338" y="3318234"/>
            <a:ext cx="99115" cy="99115"/>
          </a:xfrm>
          <a:prstGeom prst="ellipse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56037" y="3189037"/>
            <a:ext cx="479926" cy="479926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798344" y="3131344"/>
            <a:ext cx="595312" cy="595312"/>
          </a:xfrm>
          <a:prstGeom prst="ellipse">
            <a:avLst/>
          </a:prstGeom>
          <a:noFill/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7"/>
            </p:custDataLst>
          </p:nvPr>
        </p:nvSpPr>
        <p:spPr>
          <a:xfrm>
            <a:off x="5791200" y="3124200"/>
            <a:ext cx="609600" cy="609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798483" y="511563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打破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798483" y="511563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融合</a:t>
            </a:r>
          </a:p>
        </p:txBody>
      </p:sp>
      <p:sp>
        <p:nvSpPr>
          <p:cNvPr id="52" name="椭圆 51"/>
          <p:cNvSpPr/>
          <p:nvPr>
            <p:custDataLst>
              <p:tags r:id="rId8"/>
            </p:custDataLst>
          </p:nvPr>
        </p:nvSpPr>
        <p:spPr>
          <a:xfrm>
            <a:off x="7031804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/>
          <p:cNvSpPr/>
          <p:nvPr>
            <p:custDataLst>
              <p:tags r:id="rId9"/>
            </p:custDataLst>
          </p:nvPr>
        </p:nvSpPr>
        <p:spPr>
          <a:xfrm>
            <a:off x="8012930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/>
          <p:cNvSpPr/>
          <p:nvPr>
            <p:custDataLst>
              <p:tags r:id="rId10"/>
            </p:custDataLst>
          </p:nvPr>
        </p:nvSpPr>
        <p:spPr>
          <a:xfrm>
            <a:off x="8994056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/>
          <p:cNvSpPr/>
          <p:nvPr>
            <p:custDataLst>
              <p:tags r:id="rId11"/>
            </p:custDataLst>
          </p:nvPr>
        </p:nvSpPr>
        <p:spPr>
          <a:xfrm>
            <a:off x="9975182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椭圆 55"/>
          <p:cNvSpPr/>
          <p:nvPr>
            <p:custDataLst>
              <p:tags r:id="rId12"/>
            </p:custDataLst>
          </p:nvPr>
        </p:nvSpPr>
        <p:spPr>
          <a:xfrm>
            <a:off x="10956308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椭圆 56"/>
          <p:cNvSpPr/>
          <p:nvPr>
            <p:custDataLst>
              <p:tags r:id="rId13"/>
            </p:custDataLst>
          </p:nvPr>
        </p:nvSpPr>
        <p:spPr>
          <a:xfrm>
            <a:off x="163922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椭圆 57"/>
          <p:cNvSpPr/>
          <p:nvPr>
            <p:custDataLst>
              <p:tags r:id="rId14"/>
            </p:custDataLst>
          </p:nvPr>
        </p:nvSpPr>
        <p:spPr>
          <a:xfrm>
            <a:off x="1145048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椭圆 58"/>
          <p:cNvSpPr/>
          <p:nvPr>
            <p:custDataLst>
              <p:tags r:id="rId15"/>
            </p:custDataLst>
          </p:nvPr>
        </p:nvSpPr>
        <p:spPr>
          <a:xfrm>
            <a:off x="2126174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椭圆 59"/>
          <p:cNvSpPr/>
          <p:nvPr>
            <p:custDataLst>
              <p:tags r:id="rId16"/>
            </p:custDataLst>
          </p:nvPr>
        </p:nvSpPr>
        <p:spPr>
          <a:xfrm>
            <a:off x="3107300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椭圆 60"/>
          <p:cNvSpPr/>
          <p:nvPr>
            <p:custDataLst>
              <p:tags r:id="rId17"/>
            </p:custDataLst>
          </p:nvPr>
        </p:nvSpPr>
        <p:spPr>
          <a:xfrm>
            <a:off x="4088426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椭圆 61"/>
          <p:cNvSpPr/>
          <p:nvPr>
            <p:custDataLst>
              <p:tags r:id="rId18"/>
            </p:custDataLst>
          </p:nvPr>
        </p:nvSpPr>
        <p:spPr>
          <a:xfrm>
            <a:off x="5069552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椭圆 62"/>
          <p:cNvSpPr/>
          <p:nvPr>
            <p:custDataLst>
              <p:tags r:id="rId19"/>
            </p:custDataLst>
          </p:nvPr>
        </p:nvSpPr>
        <p:spPr>
          <a:xfrm>
            <a:off x="6050678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>
            <p:custDataLst>
              <p:tags r:id="rId20"/>
            </p:custDataLst>
          </p:nvPr>
        </p:nvSpPr>
        <p:spPr>
          <a:xfrm>
            <a:off x="11937435" y="5919782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>
            <p:custDataLst>
              <p:tags r:id="rId21"/>
            </p:custDataLst>
          </p:nvPr>
        </p:nvSpPr>
        <p:spPr>
          <a:xfrm>
            <a:off x="7095969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>
            <p:custDataLst>
              <p:tags r:id="rId22"/>
            </p:custDataLst>
          </p:nvPr>
        </p:nvSpPr>
        <p:spPr>
          <a:xfrm>
            <a:off x="8035006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椭圆 66"/>
          <p:cNvSpPr/>
          <p:nvPr>
            <p:custDataLst>
              <p:tags r:id="rId23"/>
            </p:custDataLst>
          </p:nvPr>
        </p:nvSpPr>
        <p:spPr>
          <a:xfrm>
            <a:off x="8974043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67"/>
          <p:cNvSpPr/>
          <p:nvPr>
            <p:custDataLst>
              <p:tags r:id="rId24"/>
            </p:custDataLst>
          </p:nvPr>
        </p:nvSpPr>
        <p:spPr>
          <a:xfrm>
            <a:off x="9913080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椭圆 68"/>
          <p:cNvSpPr/>
          <p:nvPr>
            <p:custDataLst>
              <p:tags r:id="rId25"/>
            </p:custDataLst>
          </p:nvPr>
        </p:nvSpPr>
        <p:spPr>
          <a:xfrm>
            <a:off x="10852117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椭圆 69"/>
          <p:cNvSpPr/>
          <p:nvPr>
            <p:custDataLst>
              <p:tags r:id="rId26"/>
            </p:custDataLst>
          </p:nvPr>
        </p:nvSpPr>
        <p:spPr>
          <a:xfrm>
            <a:off x="522710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椭圆 73"/>
          <p:cNvSpPr/>
          <p:nvPr>
            <p:custDataLst>
              <p:tags r:id="rId27"/>
            </p:custDataLst>
          </p:nvPr>
        </p:nvSpPr>
        <p:spPr>
          <a:xfrm>
            <a:off x="1461747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椭圆 74"/>
          <p:cNvSpPr/>
          <p:nvPr>
            <p:custDataLst>
              <p:tags r:id="rId28"/>
            </p:custDataLst>
          </p:nvPr>
        </p:nvSpPr>
        <p:spPr>
          <a:xfrm>
            <a:off x="2400784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椭圆 75"/>
          <p:cNvSpPr/>
          <p:nvPr>
            <p:custDataLst>
              <p:tags r:id="rId29"/>
            </p:custDataLst>
          </p:nvPr>
        </p:nvSpPr>
        <p:spPr>
          <a:xfrm>
            <a:off x="3339821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7" name="椭圆 76"/>
          <p:cNvSpPr/>
          <p:nvPr>
            <p:custDataLst>
              <p:tags r:id="rId30"/>
            </p:custDataLst>
          </p:nvPr>
        </p:nvSpPr>
        <p:spPr>
          <a:xfrm>
            <a:off x="4278858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0" name="椭圆 79"/>
          <p:cNvSpPr/>
          <p:nvPr>
            <p:custDataLst>
              <p:tags r:id="rId31"/>
            </p:custDataLst>
          </p:nvPr>
        </p:nvSpPr>
        <p:spPr>
          <a:xfrm>
            <a:off x="5217895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1" name="椭圆 80"/>
          <p:cNvSpPr/>
          <p:nvPr>
            <p:custDataLst>
              <p:tags r:id="rId32"/>
            </p:custDataLst>
          </p:nvPr>
        </p:nvSpPr>
        <p:spPr>
          <a:xfrm>
            <a:off x="6156932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椭圆 81"/>
          <p:cNvSpPr/>
          <p:nvPr>
            <p:custDataLst>
              <p:tags r:id="rId33"/>
            </p:custDataLst>
          </p:nvPr>
        </p:nvSpPr>
        <p:spPr>
          <a:xfrm>
            <a:off x="11791152" y="4860239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5" name="椭圆 84"/>
          <p:cNvSpPr/>
          <p:nvPr>
            <p:custDataLst>
              <p:tags r:id="rId34"/>
            </p:custDataLst>
          </p:nvPr>
        </p:nvSpPr>
        <p:spPr>
          <a:xfrm>
            <a:off x="7031804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6" name="椭圆 85"/>
          <p:cNvSpPr/>
          <p:nvPr>
            <p:custDataLst>
              <p:tags r:id="rId35"/>
            </p:custDataLst>
          </p:nvPr>
        </p:nvSpPr>
        <p:spPr>
          <a:xfrm>
            <a:off x="8012930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椭圆 86"/>
          <p:cNvSpPr/>
          <p:nvPr>
            <p:custDataLst>
              <p:tags r:id="rId36"/>
            </p:custDataLst>
          </p:nvPr>
        </p:nvSpPr>
        <p:spPr>
          <a:xfrm>
            <a:off x="8994056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3" name="椭圆 92"/>
          <p:cNvSpPr/>
          <p:nvPr>
            <p:custDataLst>
              <p:tags r:id="rId37"/>
            </p:custDataLst>
          </p:nvPr>
        </p:nvSpPr>
        <p:spPr>
          <a:xfrm>
            <a:off x="9975182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椭圆 93"/>
          <p:cNvSpPr/>
          <p:nvPr>
            <p:custDataLst>
              <p:tags r:id="rId38"/>
            </p:custDataLst>
          </p:nvPr>
        </p:nvSpPr>
        <p:spPr>
          <a:xfrm>
            <a:off x="10956308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5" name="椭圆 94"/>
          <p:cNvSpPr/>
          <p:nvPr>
            <p:custDataLst>
              <p:tags r:id="rId39"/>
            </p:custDataLst>
          </p:nvPr>
        </p:nvSpPr>
        <p:spPr>
          <a:xfrm>
            <a:off x="163922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6" name="椭圆 95"/>
          <p:cNvSpPr/>
          <p:nvPr>
            <p:custDataLst>
              <p:tags r:id="rId40"/>
            </p:custDataLst>
          </p:nvPr>
        </p:nvSpPr>
        <p:spPr>
          <a:xfrm>
            <a:off x="1145048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椭圆 96"/>
          <p:cNvSpPr/>
          <p:nvPr>
            <p:custDataLst>
              <p:tags r:id="rId41"/>
            </p:custDataLst>
          </p:nvPr>
        </p:nvSpPr>
        <p:spPr>
          <a:xfrm>
            <a:off x="2126174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8" name="椭圆 97"/>
          <p:cNvSpPr/>
          <p:nvPr>
            <p:custDataLst>
              <p:tags r:id="rId42"/>
            </p:custDataLst>
          </p:nvPr>
        </p:nvSpPr>
        <p:spPr>
          <a:xfrm>
            <a:off x="3107300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9" name="椭圆 98"/>
          <p:cNvSpPr/>
          <p:nvPr>
            <p:custDataLst>
              <p:tags r:id="rId43"/>
            </p:custDataLst>
          </p:nvPr>
        </p:nvSpPr>
        <p:spPr>
          <a:xfrm>
            <a:off x="4088426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椭圆 99"/>
          <p:cNvSpPr/>
          <p:nvPr>
            <p:custDataLst>
              <p:tags r:id="rId44"/>
            </p:custDataLst>
          </p:nvPr>
        </p:nvSpPr>
        <p:spPr>
          <a:xfrm>
            <a:off x="5069552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椭圆 100"/>
          <p:cNvSpPr/>
          <p:nvPr>
            <p:custDataLst>
              <p:tags r:id="rId45"/>
            </p:custDataLst>
          </p:nvPr>
        </p:nvSpPr>
        <p:spPr>
          <a:xfrm>
            <a:off x="6050678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6" name="椭圆 105"/>
          <p:cNvSpPr/>
          <p:nvPr>
            <p:custDataLst>
              <p:tags r:id="rId46"/>
            </p:custDataLst>
          </p:nvPr>
        </p:nvSpPr>
        <p:spPr>
          <a:xfrm>
            <a:off x="11937435" y="3932471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椭圆 106"/>
          <p:cNvSpPr/>
          <p:nvPr>
            <p:custDataLst>
              <p:tags r:id="rId47"/>
            </p:custDataLst>
          </p:nvPr>
        </p:nvSpPr>
        <p:spPr>
          <a:xfrm>
            <a:off x="7095969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9" name="椭圆 118"/>
          <p:cNvSpPr/>
          <p:nvPr>
            <p:custDataLst>
              <p:tags r:id="rId48"/>
            </p:custDataLst>
          </p:nvPr>
        </p:nvSpPr>
        <p:spPr>
          <a:xfrm>
            <a:off x="8035006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椭圆 119"/>
          <p:cNvSpPr/>
          <p:nvPr>
            <p:custDataLst>
              <p:tags r:id="rId49"/>
            </p:custDataLst>
          </p:nvPr>
        </p:nvSpPr>
        <p:spPr>
          <a:xfrm>
            <a:off x="8974043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椭圆 120"/>
          <p:cNvSpPr/>
          <p:nvPr>
            <p:custDataLst>
              <p:tags r:id="rId50"/>
            </p:custDataLst>
          </p:nvPr>
        </p:nvSpPr>
        <p:spPr>
          <a:xfrm>
            <a:off x="9913080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2" name="椭圆 121"/>
          <p:cNvSpPr/>
          <p:nvPr>
            <p:custDataLst>
              <p:tags r:id="rId51"/>
            </p:custDataLst>
          </p:nvPr>
        </p:nvSpPr>
        <p:spPr>
          <a:xfrm>
            <a:off x="10852117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" name="椭圆 122"/>
          <p:cNvSpPr/>
          <p:nvPr>
            <p:custDataLst>
              <p:tags r:id="rId52"/>
            </p:custDataLst>
          </p:nvPr>
        </p:nvSpPr>
        <p:spPr>
          <a:xfrm>
            <a:off x="522710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4" name="椭圆 123"/>
          <p:cNvSpPr/>
          <p:nvPr>
            <p:custDataLst>
              <p:tags r:id="rId53"/>
            </p:custDataLst>
          </p:nvPr>
        </p:nvSpPr>
        <p:spPr>
          <a:xfrm>
            <a:off x="1461747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5" name="椭圆 124"/>
          <p:cNvSpPr/>
          <p:nvPr>
            <p:custDataLst>
              <p:tags r:id="rId54"/>
            </p:custDataLst>
          </p:nvPr>
        </p:nvSpPr>
        <p:spPr>
          <a:xfrm>
            <a:off x="2400784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6" name="椭圆 125"/>
          <p:cNvSpPr/>
          <p:nvPr>
            <p:custDataLst>
              <p:tags r:id="rId55"/>
            </p:custDataLst>
          </p:nvPr>
        </p:nvSpPr>
        <p:spPr>
          <a:xfrm>
            <a:off x="3339821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7" name="椭圆 126"/>
          <p:cNvSpPr/>
          <p:nvPr>
            <p:custDataLst>
              <p:tags r:id="rId56"/>
            </p:custDataLst>
          </p:nvPr>
        </p:nvSpPr>
        <p:spPr>
          <a:xfrm>
            <a:off x="4278858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8" name="椭圆 127"/>
          <p:cNvSpPr/>
          <p:nvPr>
            <p:custDataLst>
              <p:tags r:id="rId57"/>
            </p:custDataLst>
          </p:nvPr>
        </p:nvSpPr>
        <p:spPr>
          <a:xfrm>
            <a:off x="5217895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9" name="椭圆 128"/>
          <p:cNvSpPr/>
          <p:nvPr>
            <p:custDataLst>
              <p:tags r:id="rId58"/>
            </p:custDataLst>
          </p:nvPr>
        </p:nvSpPr>
        <p:spPr>
          <a:xfrm>
            <a:off x="6156932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0" name="椭圆 129"/>
          <p:cNvSpPr/>
          <p:nvPr>
            <p:custDataLst>
              <p:tags r:id="rId59"/>
            </p:custDataLst>
          </p:nvPr>
        </p:nvSpPr>
        <p:spPr>
          <a:xfrm>
            <a:off x="11791152" y="2872928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" name="椭圆 130"/>
          <p:cNvSpPr/>
          <p:nvPr>
            <p:custDataLst>
              <p:tags r:id="rId60"/>
            </p:custDataLst>
          </p:nvPr>
        </p:nvSpPr>
        <p:spPr>
          <a:xfrm>
            <a:off x="7031804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2" name="椭圆 131"/>
          <p:cNvSpPr/>
          <p:nvPr>
            <p:custDataLst>
              <p:tags r:id="rId61"/>
            </p:custDataLst>
          </p:nvPr>
        </p:nvSpPr>
        <p:spPr>
          <a:xfrm>
            <a:off x="8012930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3" name="椭圆 132"/>
          <p:cNvSpPr/>
          <p:nvPr>
            <p:custDataLst>
              <p:tags r:id="rId62"/>
            </p:custDataLst>
          </p:nvPr>
        </p:nvSpPr>
        <p:spPr>
          <a:xfrm>
            <a:off x="8994056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4" name="椭圆 133"/>
          <p:cNvSpPr/>
          <p:nvPr>
            <p:custDataLst>
              <p:tags r:id="rId63"/>
            </p:custDataLst>
          </p:nvPr>
        </p:nvSpPr>
        <p:spPr>
          <a:xfrm>
            <a:off x="9975182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5" name="椭圆 134"/>
          <p:cNvSpPr/>
          <p:nvPr>
            <p:custDataLst>
              <p:tags r:id="rId64"/>
            </p:custDataLst>
          </p:nvPr>
        </p:nvSpPr>
        <p:spPr>
          <a:xfrm>
            <a:off x="10956308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6" name="椭圆 135"/>
          <p:cNvSpPr/>
          <p:nvPr>
            <p:custDataLst>
              <p:tags r:id="rId65"/>
            </p:custDataLst>
          </p:nvPr>
        </p:nvSpPr>
        <p:spPr>
          <a:xfrm>
            <a:off x="163922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7" name="椭圆 136"/>
          <p:cNvSpPr/>
          <p:nvPr>
            <p:custDataLst>
              <p:tags r:id="rId66"/>
            </p:custDataLst>
          </p:nvPr>
        </p:nvSpPr>
        <p:spPr>
          <a:xfrm>
            <a:off x="1145048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椭圆 137"/>
          <p:cNvSpPr/>
          <p:nvPr>
            <p:custDataLst>
              <p:tags r:id="rId67"/>
            </p:custDataLst>
          </p:nvPr>
        </p:nvSpPr>
        <p:spPr>
          <a:xfrm>
            <a:off x="2126174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9" name="椭圆 138"/>
          <p:cNvSpPr/>
          <p:nvPr>
            <p:custDataLst>
              <p:tags r:id="rId68"/>
            </p:custDataLst>
          </p:nvPr>
        </p:nvSpPr>
        <p:spPr>
          <a:xfrm>
            <a:off x="3107300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" name="椭圆 139"/>
          <p:cNvSpPr/>
          <p:nvPr>
            <p:custDataLst>
              <p:tags r:id="rId69"/>
            </p:custDataLst>
          </p:nvPr>
        </p:nvSpPr>
        <p:spPr>
          <a:xfrm>
            <a:off x="4088426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1" name="椭圆 140"/>
          <p:cNvSpPr/>
          <p:nvPr>
            <p:custDataLst>
              <p:tags r:id="rId70"/>
            </p:custDataLst>
          </p:nvPr>
        </p:nvSpPr>
        <p:spPr>
          <a:xfrm>
            <a:off x="5069552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2" name="椭圆 141"/>
          <p:cNvSpPr/>
          <p:nvPr>
            <p:custDataLst>
              <p:tags r:id="rId71"/>
            </p:custDataLst>
          </p:nvPr>
        </p:nvSpPr>
        <p:spPr>
          <a:xfrm>
            <a:off x="6050678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3" name="椭圆 142"/>
          <p:cNvSpPr/>
          <p:nvPr>
            <p:custDataLst>
              <p:tags r:id="rId72"/>
            </p:custDataLst>
          </p:nvPr>
        </p:nvSpPr>
        <p:spPr>
          <a:xfrm>
            <a:off x="11937435" y="1945160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4" name="椭圆 143"/>
          <p:cNvSpPr/>
          <p:nvPr>
            <p:custDataLst>
              <p:tags r:id="rId73"/>
            </p:custDataLst>
          </p:nvPr>
        </p:nvSpPr>
        <p:spPr>
          <a:xfrm>
            <a:off x="7095969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5" name="椭圆 144"/>
          <p:cNvSpPr/>
          <p:nvPr>
            <p:custDataLst>
              <p:tags r:id="rId74"/>
            </p:custDataLst>
          </p:nvPr>
        </p:nvSpPr>
        <p:spPr>
          <a:xfrm>
            <a:off x="8035006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6" name="椭圆 145"/>
          <p:cNvSpPr/>
          <p:nvPr>
            <p:custDataLst>
              <p:tags r:id="rId75"/>
            </p:custDataLst>
          </p:nvPr>
        </p:nvSpPr>
        <p:spPr>
          <a:xfrm>
            <a:off x="8974043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7" name="椭圆 146"/>
          <p:cNvSpPr/>
          <p:nvPr>
            <p:custDataLst>
              <p:tags r:id="rId76"/>
            </p:custDataLst>
          </p:nvPr>
        </p:nvSpPr>
        <p:spPr>
          <a:xfrm>
            <a:off x="9913080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" name="椭圆 147"/>
          <p:cNvSpPr/>
          <p:nvPr>
            <p:custDataLst>
              <p:tags r:id="rId77"/>
            </p:custDataLst>
          </p:nvPr>
        </p:nvSpPr>
        <p:spPr>
          <a:xfrm>
            <a:off x="10852117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9" name="椭圆 148"/>
          <p:cNvSpPr/>
          <p:nvPr>
            <p:custDataLst>
              <p:tags r:id="rId78"/>
            </p:custDataLst>
          </p:nvPr>
        </p:nvSpPr>
        <p:spPr>
          <a:xfrm>
            <a:off x="522710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0" name="椭圆 149"/>
          <p:cNvSpPr/>
          <p:nvPr>
            <p:custDataLst>
              <p:tags r:id="rId79"/>
            </p:custDataLst>
          </p:nvPr>
        </p:nvSpPr>
        <p:spPr>
          <a:xfrm>
            <a:off x="1461747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椭圆 150"/>
          <p:cNvSpPr/>
          <p:nvPr>
            <p:custDataLst>
              <p:tags r:id="rId80"/>
            </p:custDataLst>
          </p:nvPr>
        </p:nvSpPr>
        <p:spPr>
          <a:xfrm>
            <a:off x="2400784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椭圆 151"/>
          <p:cNvSpPr/>
          <p:nvPr>
            <p:custDataLst>
              <p:tags r:id="rId81"/>
            </p:custDataLst>
          </p:nvPr>
        </p:nvSpPr>
        <p:spPr>
          <a:xfrm>
            <a:off x="3339821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" name="椭圆 152"/>
          <p:cNvSpPr/>
          <p:nvPr>
            <p:custDataLst>
              <p:tags r:id="rId82"/>
            </p:custDataLst>
          </p:nvPr>
        </p:nvSpPr>
        <p:spPr>
          <a:xfrm>
            <a:off x="4278858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4" name="椭圆 153"/>
          <p:cNvSpPr/>
          <p:nvPr>
            <p:custDataLst>
              <p:tags r:id="rId83"/>
            </p:custDataLst>
          </p:nvPr>
        </p:nvSpPr>
        <p:spPr>
          <a:xfrm>
            <a:off x="5217895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5" name="椭圆 154"/>
          <p:cNvSpPr/>
          <p:nvPr>
            <p:custDataLst>
              <p:tags r:id="rId84"/>
            </p:custDataLst>
          </p:nvPr>
        </p:nvSpPr>
        <p:spPr>
          <a:xfrm>
            <a:off x="6156932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6" name="椭圆 155"/>
          <p:cNvSpPr/>
          <p:nvPr>
            <p:custDataLst>
              <p:tags r:id="rId85"/>
            </p:custDataLst>
          </p:nvPr>
        </p:nvSpPr>
        <p:spPr>
          <a:xfrm>
            <a:off x="11791152" y="885617"/>
            <a:ext cx="131775" cy="131775"/>
          </a:xfrm>
          <a:prstGeom prst="ellipse">
            <a:avLst/>
          </a:prstGeom>
          <a:solidFill>
            <a:schemeClr val="bg1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969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0.11627 0.26042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0" y="130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0.11029 0.25834 " pathEditMode="relative" rAng="0" ptsTypes="AA">
                                      <p:cBhvr>
                                        <p:cTn id="8" dur="2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8" y="1291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17787 -0.03842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93" y="-192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0.0681 -0.31598 " pathEditMode="relative" rAng="0" ptsTypes="AA">
                                      <p:cBhvr>
                                        <p:cTn id="12" dur="2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-158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-0.12825 -0.23681 " pathEditMode="relative" rAng="0" ptsTypes="AA">
                                      <p:cBhvr>
                                        <p:cTn id="14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9" y="-118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11111E-6 L -0.18619 0.01667 " pathEditMode="relative" rAng="0" ptsTypes="AA">
                                      <p:cBhvr>
                                        <p:cTn id="16" dur="2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0" y="8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25E-6 2.22222E-6 L -0.12226 0.05648 " pathEditMode="relative" rAng="0" ptsTypes="AA">
                                      <p:cBhvr>
                                        <p:cTn id="1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0" y="2824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0 L 0.10963 -0.15833 " pathEditMode="relative" rAng="0" ptsTypes="AA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2" y="-7917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-4.44444E-6 L -0.02669 0.10463 " pathEditMode="relative" rAng="0" ptsTypes="AA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" y="523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2.22222E-6 L -0.07604 0.15995 " pathEditMode="relative" rAng="0" ptsTypes="AA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798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7 3.33333E-6 L 0.06003 -0.01436 " pathEditMode="relative" rAng="0" ptsTypes="AA">
                                      <p:cBhvr>
                                        <p:cTn id="114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718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04167E-6 0 L 0.04388 -0.04699 " pathEditMode="relative" rAng="0" ptsTypes="AA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-2361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2.59259E-6 L -0.11354 -0.02338 " pathEditMode="relative" rAng="0" ptsTypes="AA">
                                      <p:cBhvr>
                                        <p:cTn id="1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1181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5E-6 -2.96296E-6 L -0.11355 -0.13356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669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4.81481E-6 L -0.00886 0.10694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534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-4.07407E-6 L 0.01276 0.13218 " pathEditMode="relative" rAng="0" ptsTypes="AA">
                                      <p:cBhvr>
                                        <p:cTn id="124" dur="46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6597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3.33333E-6 L 0.09349 0.13564 " pathEditMode="relative" rAng="0" ptsTypes="AA">
                                      <p:cBhvr>
                                        <p:cTn id="1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678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08333E-6 4.81481E-6 L -0.04466 -0.16783 " pathEditMode="relative" rAng="0" ptsTypes="AA">
                                      <p:cBhvr>
                                        <p:cTn id="1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-8403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-3.7037E-7 L -0.01146 0.19236 " pathEditMode="relative" rAng="0" ptsTypes="AA">
                                      <p:cBhvr>
                                        <p:cTn id="130" dur="59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960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375E-6 -2.22222E-6 L 0.03593 -0.10347 " pathEditMode="relative" rAng="0" ptsTypes="AA">
                                      <p:cBhvr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-518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-5.55112E-17 L -0.00234 -0.14606 " pathEditMode="relative" rAng="0" ptsTypes="AA">
                                      <p:cBhvr>
                                        <p:cTn id="1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7315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875E-6 -1.48148E-6 L -0.12617 -0.06991 " pathEditMode="relative" rAng="0" ptsTypes="AA">
                                      <p:cBhvr>
                                        <p:cTn id="136" dur="6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5" y="-34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6 1.11111E-6 L 0.03815 -0.16389 " pathEditMode="relative" rAng="0" ptsTypes="AA">
                                      <p:cBhvr>
                                        <p:cTn id="1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-8194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6 -4.44444E-6 L 0.08516 -0.1081 " pathEditMode="relative" rAng="0" ptsTypes="AA">
                                      <p:cBhvr>
                                        <p:cTn id="140" dur="6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" y="-5417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7 3.33333E-6 L -0.04635 0.0662 " pathEditMode="relative" rAng="0" ptsTypes="AA">
                                      <p:cBhvr>
                                        <p:cTn id="1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331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58333E-6 4.44444E-6 L 0.04192 0.14027 " pathEditMode="relative" rAng="0" ptsTypes="AA">
                                      <p:cBhvr>
                                        <p:cTn id="144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701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91667E-6 -1.85185E-6 L 0.08541 0.02894 " pathEditMode="relative" rAng="0" ptsTypes="AA">
                                      <p:cBhvr>
                                        <p:cTn id="1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1435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79167E-6 -1.11111E-6 L -4.79167E-6 -0.08055 " pathEditMode="relative" rAng="0" ptsTypes="AA">
                                      <p:cBhvr>
                                        <p:cTn id="148" dur="36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28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04167E-6 3.7037E-7 L 0.07539 -0.1162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-581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-2.59259E-6 L -0.09114 0.0169 " pathEditMode="relative" rAng="0" ptsTypes="AA">
                                      <p:cBhvr>
                                        <p:cTn id="152" dur="363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833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234 2.59259E-6 L -0.09701 0.11203 " pathEditMode="relative" rAng="0" ptsTypes="AA">
                                      <p:cBhvr>
                                        <p:cTn id="154" dur="6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5602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-3.7037E-7 L -0.0056 0.00579 " pathEditMode="relative" rAng="0" ptsTypes="AA">
                                      <p:cBhvr>
                                        <p:cTn id="1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" y="278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2.59259E-6 L 0.00312 -0.18426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921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375E-6 -4.07407E-6 L -0.02356 -0.0618 " pathEditMode="relative" rAng="0" ptsTypes="AA">
                                      <p:cBhvr>
                                        <p:cTn id="1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" y="-310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59259E-6 L 0.10013 -0.05046 " pathEditMode="relative" rAng="0" ptsTypes="AA">
                                      <p:cBhvr>
                                        <p:cTn id="16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2523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6 -2.59259E-6 L -0.08581 -0.07778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97" y="-3889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2.22222E-6 L -0.06732 -0.08634 " pathEditMode="relative" rAng="0" ptsTypes="AA">
                                      <p:cBhvr>
                                        <p:cTn id="166" dur="457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72" y="-4329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3.33333E-6 L -0.06783 0.0088 " pathEditMode="relative" rAng="0" ptsTypes="AA">
                                      <p:cBhvr>
                                        <p:cTn id="1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8" y="44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7 -4.44444E-6 L -0.04284 -0.23009 " pathEditMode="relative" rAng="0" ptsTypes="AA">
                                      <p:cBhvr>
                                        <p:cTn id="170" dur="589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8" y="-11505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-2.59259E-6 L 0.02891 0.03959 " pathEditMode="relative" rAng="0" ptsTypes="AA">
                                      <p:cBhvr>
                                        <p:cTn id="1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196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08333E-6 1.11111E-6 L 0.04571 -0.23056 " pathEditMode="relative" rAng="0" ptsTypes="AA">
                                      <p:cBhvr>
                                        <p:cTn id="174" dur="457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9" y="-11528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976 0.00903 L 0.16615 -0.1243 " pathEditMode="relative" rAng="0" ptsTypes="AA">
                                      <p:cBhvr>
                                        <p:cTn id="17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-6667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8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0" dur="500" fill="hold"/>
                                        <p:tgtEl>
                                          <p:spTgt spid="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6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8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0" dur="500" fill="hold"/>
                                        <p:tgtEl>
                                          <p:spTgt spid="7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2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4" dur="500" fill="hold"/>
                                        <p:tgtEl>
                                          <p:spTgt spid="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6" dur="5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8" dur="500" fill="hold"/>
                                        <p:tgtEl>
                                          <p:spTgt spid="8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0" dur="5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2" dur="500" fill="hold"/>
                                        <p:tgtEl>
                                          <p:spTgt spid="8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4" dur="500" fill="hold"/>
                                        <p:tgtEl>
                                          <p:spTgt spid="9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6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8" dur="500" fill="hold"/>
                                        <p:tgtEl>
                                          <p:spTgt spid="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0" dur="5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2" dur="5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4" dur="5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6" dur="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28" dur="5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0" dur="5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2" dur="5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4" dur="5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6" dur="5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38" dur="500" fill="hold"/>
                                        <p:tgtEl>
                                          <p:spTgt spid="1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0" dur="5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2" dur="5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3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4" dur="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6" dur="500" fill="hold"/>
                                        <p:tgtEl>
                                          <p:spTgt spid="1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" presetClass="emph" presetSubtype="0" fill="hold" grpId="3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48" dur="500" fill="hold"/>
                                        <p:tgtEl>
                                          <p:spTgt spid="1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23" presetClass="exit" presetSubtype="544" fill="hold" grpId="2" nodeType="withEffect">
                                  <p:stCondLst>
                                    <p:cond delay="1309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3" presetClass="exit" presetSubtype="544" fill="hold" grpId="2" nodeType="withEffect">
                                  <p:stCondLst>
                                    <p:cond delay="1341"/>
                                  </p:stCondLst>
                                  <p:childTnLst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544" fill="hold" grpId="2" nodeType="withEffect">
                                  <p:stCondLst>
                                    <p:cond delay="1472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3" presetClass="exit" presetSubtype="544" fill="hold" grpId="2" nodeType="withEffect">
                                  <p:stCondLst>
                                    <p:cond delay="1332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544" fill="hold" grpId="2" nodeType="withEffect">
                                  <p:stCondLst>
                                    <p:cond delay="1488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23" presetClass="exit" presetSubtype="544" fill="hold" grpId="2" nodeType="withEffect">
                                  <p:stCondLst>
                                    <p:cond delay="1493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544" fill="hold" grpId="2" nodeType="withEffect">
                                  <p:stCondLst>
                                    <p:cond delay="1432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3" presetClass="exit" presetSubtype="544" fill="hold" grpId="2" nodeType="withEffect">
                                  <p:stCondLst>
                                    <p:cond delay="1424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23" presetClass="exit" presetSubtype="544" fill="hold" grpId="2" nodeType="withEffect">
                                  <p:stCondLst>
                                    <p:cond delay="137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23" presetClass="exit" presetSubtype="544" fill="hold" grpId="2" nodeType="withEffect">
                                  <p:stCondLst>
                                    <p:cond delay="1307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3" presetClass="exit" presetSubtype="544" fill="hold" grpId="2" nodeType="withEffect">
                                  <p:stCondLst>
                                    <p:cond delay="1349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23" presetClass="exit" presetSubtype="544" fill="hold" grpId="2" nodeType="withEffect">
                                  <p:stCondLst>
                                    <p:cond delay="1446"/>
                                  </p:stCondLst>
                                  <p:childTnLst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3" presetClass="exit" presetSubtype="544" fill="hold" grpId="2" nodeType="withEffect">
                                  <p:stCondLst>
                                    <p:cond delay="1493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23" presetClass="exit" presetSubtype="544" fill="hold" grpId="2" nodeType="withEffect">
                                  <p:stCondLst>
                                    <p:cond delay="1498"/>
                                  </p:stCondLst>
                                  <p:childTnLst>
                                    <p:anim calcmode="lin" valueType="num">
                                      <p:cBhvr>
                                        <p:cTn id="328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3" presetClass="exit" presetSubtype="544" fill="hold" grpId="2" nodeType="withEffect">
                                  <p:stCondLst>
                                    <p:cond delay="1341"/>
                                  </p:stCondLst>
                                  <p:childTnLst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xit" presetSubtype="544" fill="hold" grpId="2" nodeType="withEffect">
                                  <p:stCondLst>
                                    <p:cond delay="1393"/>
                                  </p:stCondLst>
                                  <p:childTnLst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23" presetClass="exit" presetSubtype="544" fill="hold" grpId="2" nodeType="withEffect">
                                  <p:stCondLst>
                                    <p:cond delay="1471"/>
                                  </p:stCondLst>
                                  <p:childTnLst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23" presetClass="exit" presetSubtype="544" fill="hold" grpId="2" nodeType="withEffect">
                                  <p:stCondLst>
                                    <p:cond delay="1334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23" presetClass="exit" presetSubtype="544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23" presetClass="exit" presetSubtype="544" fill="hold" grpId="2" nodeType="withEffect">
                                  <p:stCondLst>
                                    <p:cond delay="1403"/>
                                  </p:stCondLst>
                                  <p:childTnLst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23" presetClass="exit" presetSubtype="544" fill="hold" grpId="2" nodeType="withEffect">
                                  <p:stCondLst>
                                    <p:cond delay="1331"/>
                                  </p:stCondLst>
                                  <p:childTnLst>
                                    <p:anim calcmode="lin" valueType="num">
                                      <p:cBhvr>
                                        <p:cTn id="37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3" presetClass="exit" presetSubtype="544" fill="hold" grpId="2" nodeType="withEffect">
                                  <p:stCondLst>
                                    <p:cond delay="1335"/>
                                  </p:stCondLst>
                                  <p:childTnLst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23" presetClass="exit" presetSubtype="544" fill="hold" grpId="2" nodeType="withEffect">
                                  <p:stCondLst>
                                    <p:cond delay="1422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3" presetClass="exit" presetSubtype="544" fill="hold" grpId="2" nodeType="withEffect">
                                  <p:stCondLst>
                                    <p:cond delay="1442"/>
                                  </p:stCondLst>
                                  <p:childTnLst>
                                    <p:anim calcmode="lin" valueType="num">
                                      <p:cBhvr>
                                        <p:cTn id="38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23" presetClass="exit" presetSubtype="544" fill="hold" grpId="2" nodeType="withEffect">
                                  <p:stCondLst>
                                    <p:cond delay="1497"/>
                                  </p:stCondLst>
                                  <p:childTnLst>
                                    <p:anim calcmode="lin" valueType="num">
                                      <p:cBhvr>
                                        <p:cTn id="394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23" presetClass="exit" presetSubtype="544" fill="hold" grpId="2" nodeType="withEffect">
                                  <p:stCondLst>
                                    <p:cond delay="1373"/>
                                  </p:stCondLst>
                                  <p:childTnLst>
                                    <p:anim calcmode="lin" valueType="num">
                                      <p:cBhvr>
                                        <p:cTn id="40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3" presetClass="exit" presetSubtype="544" fill="hold" grpId="2" nodeType="withEffect">
                                  <p:stCondLst>
                                    <p:cond delay="1327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23" presetClass="exit" presetSubtype="544" fill="hold" grpId="2" nodeType="withEffect">
                                  <p:stCondLst>
                                    <p:cond delay="1347"/>
                                  </p:stCondLst>
                                  <p:childTnLst>
                                    <p:anim calcmode="lin" valueType="num">
                                      <p:cBhvr>
                                        <p:cTn id="41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23" presetClass="exit" presetSubtype="544" fill="hold" grpId="2" nodeType="withEffect">
                                  <p:stCondLst>
                                    <p:cond delay="1375"/>
                                  </p:stCondLst>
                                  <p:childTnLst>
                                    <p:anim calcmode="lin" valueType="num">
                                      <p:cBhvr>
                                        <p:cTn id="418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23" presetClass="exit" presetSubtype="544" fill="hold" grpId="2" nodeType="withEffect">
                                  <p:stCondLst>
                                    <p:cond delay="1432"/>
                                  </p:stCondLst>
                                  <p:childTnLst>
                                    <p:anim calcmode="lin" valueType="num">
                                      <p:cBhvr>
                                        <p:cTn id="424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23" presetClass="exit" presetSubtype="544" fill="hold" grpId="2" nodeType="withEffect">
                                  <p:stCondLst>
                                    <p:cond delay="1411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23" presetClass="exit" presetSubtype="544" fill="hold" grpId="2" nodeType="withEffect">
                                  <p:stCondLst>
                                    <p:cond delay="1431"/>
                                  </p:stCondLst>
                                  <p:childTnLst>
                                    <p:anim calcmode="lin" valueType="num">
                                      <p:cBhvr>
                                        <p:cTn id="436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3" presetClass="exit" presetSubtype="544" fill="hold" grpId="2" nodeType="withEffect">
                                  <p:stCondLst>
                                    <p:cond delay="1493"/>
                                  </p:stCondLst>
                                  <p:childTnLst>
                                    <p:anim calcmode="lin" valueType="num">
                                      <p:cBhvr>
                                        <p:cTn id="44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23" presetClass="exit" presetSubtype="544" fill="hold" grpId="2" nodeType="withEffect">
                                  <p:stCondLst>
                                    <p:cond delay="1496"/>
                                  </p:stCondLst>
                                  <p:childTnLst>
                                    <p:anim calcmode="lin" valueType="num">
                                      <p:cBhvr>
                                        <p:cTn id="44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3" presetClass="exit" presetSubtype="544" fill="hold" grpId="2" nodeType="withEffect">
                                  <p:stCondLst>
                                    <p:cond delay="1353"/>
                                  </p:stCondLst>
                                  <p:childTnLst>
                                    <p:anim calcmode="lin" valueType="num">
                                      <p:cBhvr>
                                        <p:cTn id="454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3" presetClass="exit" presetSubtype="544" fill="hold" grpId="2" nodeType="withEffect">
                                  <p:stCondLst>
                                    <p:cond delay="1311"/>
                                  </p:stCondLst>
                                  <p:childTnLst>
                                    <p:anim calcmode="lin" valueType="num">
                                      <p:cBhvr>
                                        <p:cTn id="460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6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6" presetClass="emph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47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4" presetID="6" presetClass="emph" presetSubtype="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75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6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1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3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8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9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2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6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5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1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2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6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1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8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2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6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4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8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0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9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4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7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1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5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0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5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2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6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1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4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8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2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3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6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5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3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4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1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5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6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0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5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8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0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2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1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4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5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6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8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7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0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4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9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0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5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0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2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4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5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6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8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9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2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3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6" presetID="23" presetClass="exit" presetSubtype="32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7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8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0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9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2" presetID="23" presetClass="exit" presetSubtype="32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3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4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6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5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8" presetID="2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9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0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2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1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5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4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5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8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3" presetClass="exit" presetSubtype="32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3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9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5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40" grpId="0" animBg="1"/>
      <p:bldP spid="40" grpId="1" animBg="1"/>
      <p:bldP spid="40" grpId="2" animBg="1"/>
      <p:bldP spid="40" grpId="3" animBg="1"/>
      <p:bldP spid="43" grpId="0" animBg="1"/>
      <p:bldP spid="43" grpId="1" animBg="1"/>
      <p:bldP spid="43" grpId="2" animBg="1"/>
      <p:bldP spid="43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8" grpId="0" animBg="1"/>
      <p:bldP spid="48" grpId="1" animBg="1"/>
      <p:bldP spid="48" grpId="2" animBg="1"/>
      <p:bldP spid="48" grpId="3" animBg="1"/>
      <p:bldP spid="73" grpId="0" animBg="1"/>
      <p:bldP spid="73" grpId="1" animBg="1"/>
      <p:bldP spid="73" grpId="2" animBg="1"/>
      <p:bldP spid="73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0" animBg="1"/>
      <p:bldP spid="105" grpId="1" animBg="1"/>
      <p:bldP spid="105" grpId="2" animBg="1"/>
      <p:bldP spid="105" grpId="3" animBg="1"/>
      <p:bldP spid="108" grpId="0" animBg="1"/>
      <p:bldP spid="108" grpId="1" animBg="1"/>
      <p:bldP spid="108" grpId="2" animBg="1"/>
      <p:bldP spid="108" grpId="3" animBg="1"/>
      <p:bldP spid="109" grpId="0" animBg="1"/>
      <p:bldP spid="109" grpId="1" animBg="1"/>
      <p:bldP spid="109" grpId="2" animBg="1"/>
      <p:bldP spid="109" grpId="3" animBg="1"/>
      <p:bldP spid="110" grpId="0" animBg="1"/>
      <p:bldP spid="110" grpId="1" animBg="1"/>
      <p:bldP spid="110" grpId="2" animBg="1"/>
      <p:bldP spid="110" grpId="3" animBg="1"/>
      <p:bldP spid="111" grpId="0" animBg="1"/>
      <p:bldP spid="111" grpId="1" animBg="1"/>
      <p:bldP spid="111" grpId="2" animBg="1"/>
      <p:bldP spid="111" grpId="3" animBg="1"/>
      <p:bldP spid="112" grpId="0" animBg="1"/>
      <p:bldP spid="112" grpId="1" animBg="1"/>
      <p:bldP spid="112" grpId="2" animBg="1"/>
      <p:bldP spid="112" grpId="3" animBg="1"/>
      <p:bldP spid="113" grpId="0" animBg="1"/>
      <p:bldP spid="113" grpId="1" animBg="1"/>
      <p:bldP spid="113" grpId="2" animBg="1"/>
      <p:bldP spid="113" grpId="3" animBg="1"/>
      <p:bldP spid="114" grpId="0" animBg="1"/>
      <p:bldP spid="114" grpId="1" animBg="1"/>
      <p:bldP spid="114" grpId="2" animBg="1"/>
      <p:bldP spid="114" grpId="3" animBg="1"/>
      <p:bldP spid="115" grpId="0" animBg="1"/>
      <p:bldP spid="115" grpId="1" animBg="1"/>
      <p:bldP spid="115" grpId="2" animBg="1"/>
      <p:bldP spid="115" grpId="3" animBg="1"/>
      <p:bldP spid="116" grpId="0" animBg="1"/>
      <p:bldP spid="116" grpId="1" animBg="1"/>
      <p:bldP spid="116" grpId="2" animBg="1"/>
      <p:bldP spid="116" grpId="3" animBg="1"/>
      <p:bldP spid="117" grpId="0" animBg="1"/>
      <p:bldP spid="117" grpId="1" animBg="1"/>
      <p:bldP spid="117" grpId="2" animBg="1"/>
      <p:bldP spid="117" grpId="3" animBg="1"/>
      <p:bldP spid="118" grpId="0" animBg="1"/>
      <p:bldP spid="118" grpId="1" animBg="1"/>
      <p:bldP spid="118" grpId="2" animBg="1"/>
      <p:bldP spid="118" grpId="3" animBg="1"/>
      <p:bldP spid="4" grpId="0" animBg="1"/>
      <p:bldP spid="4" grpId="1" animBg="1"/>
      <p:bldP spid="4" grpId="2" animBg="1"/>
      <p:bldP spid="49" grpId="0" animBg="1"/>
      <p:bldP spid="49" grpId="1" animBg="1"/>
      <p:bldP spid="49" grpId="2" animBg="1"/>
      <p:bldP spid="3" grpId="0" animBg="1"/>
      <p:bldP spid="50" grpId="0"/>
      <p:bldP spid="50" grpId="1"/>
      <p:bldP spid="51" grpId="0"/>
      <p:bldP spid="51" grpId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6" grpId="0" animBg="1"/>
      <p:bldP spid="106" grpId="1" animBg="1"/>
      <p:bldP spid="107" grpId="0" animBg="1"/>
      <p:bldP spid="107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矩形 5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PA_文本框 3"/>
          <p:cNvSpPr txBox="1"/>
          <p:nvPr>
            <p:custDataLst>
              <p:tags r:id="rId2"/>
            </p:custDataLst>
          </p:nvPr>
        </p:nvSpPr>
        <p:spPr>
          <a:xfrm>
            <a:off x="5824131" y="314299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</a:t>
            </a:r>
          </a:p>
        </p:txBody>
      </p:sp>
      <p:sp>
        <p:nvSpPr>
          <p:cNvPr id="2" name="PA_椭圆 1"/>
          <p:cNvSpPr/>
          <p:nvPr>
            <p:custDataLst>
              <p:tags r:id="rId3"/>
            </p:custDataLst>
          </p:nvPr>
        </p:nvSpPr>
        <p:spPr>
          <a:xfrm>
            <a:off x="5943600" y="3145971"/>
            <a:ext cx="304800" cy="304800"/>
          </a:xfrm>
          <a:prstGeom prst="ellipse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椭圆 2"/>
          <p:cNvSpPr/>
          <p:nvPr>
            <p:custDataLst>
              <p:tags r:id="rId4"/>
            </p:custDataLst>
          </p:nvPr>
        </p:nvSpPr>
        <p:spPr>
          <a:xfrm>
            <a:off x="5943600" y="3145971"/>
            <a:ext cx="304800" cy="304800"/>
          </a:xfrm>
          <a:prstGeom prst="ellipse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5"/>
            </p:custDataLst>
          </p:nvPr>
        </p:nvSpPr>
        <p:spPr>
          <a:xfrm>
            <a:off x="5220325" y="314299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我们在</a:t>
            </a:r>
          </a:p>
        </p:txBody>
      </p:sp>
      <p:sp>
        <p:nvSpPr>
          <p:cNvPr id="8" name="PA_椭圆 2"/>
          <p:cNvSpPr/>
          <p:nvPr>
            <p:custDataLst>
              <p:tags r:id="rId6"/>
            </p:custDataLst>
          </p:nvPr>
        </p:nvSpPr>
        <p:spPr>
          <a:xfrm>
            <a:off x="4915525" y="3145971"/>
            <a:ext cx="304800" cy="304800"/>
          </a:xfrm>
          <a:prstGeom prst="ellipse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椭圆 2"/>
          <p:cNvSpPr/>
          <p:nvPr>
            <p:custDataLst>
              <p:tags r:id="rId7"/>
            </p:custDataLst>
          </p:nvPr>
        </p:nvSpPr>
        <p:spPr>
          <a:xfrm>
            <a:off x="5943600" y="3145971"/>
            <a:ext cx="304800" cy="304800"/>
          </a:xfrm>
          <a:prstGeom prst="ellipse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椭圆 1"/>
          <p:cNvSpPr/>
          <p:nvPr>
            <p:custDataLst>
              <p:tags r:id="rId8"/>
            </p:custDataLst>
          </p:nvPr>
        </p:nvSpPr>
        <p:spPr>
          <a:xfrm>
            <a:off x="5943600" y="3145971"/>
            <a:ext cx="304800" cy="304800"/>
          </a:xfrm>
          <a:prstGeom prst="ellipse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椭圆 1"/>
          <p:cNvSpPr/>
          <p:nvPr>
            <p:custDataLst>
              <p:tags r:id="rId9"/>
            </p:custDataLst>
          </p:nvPr>
        </p:nvSpPr>
        <p:spPr>
          <a:xfrm>
            <a:off x="5217428" y="3142994"/>
            <a:ext cx="304800" cy="304800"/>
          </a:xfrm>
          <a:prstGeom prst="ellipse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椭圆 1"/>
          <p:cNvSpPr/>
          <p:nvPr>
            <p:custDataLst>
              <p:tags r:id="rId10"/>
            </p:custDataLst>
          </p:nvPr>
        </p:nvSpPr>
        <p:spPr>
          <a:xfrm>
            <a:off x="6666876" y="3145971"/>
            <a:ext cx="304800" cy="304800"/>
          </a:xfrm>
          <a:prstGeom prst="ellipse">
            <a:avLst/>
          </a:prstGeom>
          <a:solidFill>
            <a:schemeClr val="tx1">
              <a:lumMod val="85000"/>
              <a:lumOff val="1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PA_直接连接符 5"/>
          <p:cNvCxnSpPr/>
          <p:nvPr>
            <p:custDataLst>
              <p:tags r:id="rId11"/>
            </p:custDataLst>
          </p:nvPr>
        </p:nvCxnSpPr>
        <p:spPr>
          <a:xfrm>
            <a:off x="5146007" y="3181350"/>
            <a:ext cx="3621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_直接连接符 9"/>
          <p:cNvCxnSpPr/>
          <p:nvPr>
            <p:custDataLst>
              <p:tags r:id="rId12"/>
            </p:custDataLst>
          </p:nvPr>
        </p:nvCxnSpPr>
        <p:spPr>
          <a:xfrm>
            <a:off x="4928826" y="3300412"/>
            <a:ext cx="48196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A_直接连接符 12"/>
          <p:cNvCxnSpPr/>
          <p:nvPr>
            <p:custDataLst>
              <p:tags r:id="rId13"/>
            </p:custDataLst>
          </p:nvPr>
        </p:nvCxnSpPr>
        <p:spPr>
          <a:xfrm>
            <a:off x="5146007" y="3419475"/>
            <a:ext cx="3621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A_直接连接符 13"/>
          <p:cNvCxnSpPr/>
          <p:nvPr>
            <p:custDataLst>
              <p:tags r:id="rId14"/>
            </p:custDataLst>
          </p:nvPr>
        </p:nvCxnSpPr>
        <p:spPr>
          <a:xfrm>
            <a:off x="6771573" y="3181350"/>
            <a:ext cx="3621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A_直接连接符 14"/>
          <p:cNvCxnSpPr/>
          <p:nvPr>
            <p:custDataLst>
              <p:tags r:id="rId15"/>
            </p:custDataLst>
          </p:nvPr>
        </p:nvCxnSpPr>
        <p:spPr>
          <a:xfrm>
            <a:off x="6842298" y="3300412"/>
            <a:ext cx="48196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A_直接连接符 15"/>
          <p:cNvCxnSpPr/>
          <p:nvPr>
            <p:custDataLst>
              <p:tags r:id="rId16"/>
            </p:custDataLst>
          </p:nvPr>
        </p:nvCxnSpPr>
        <p:spPr>
          <a:xfrm>
            <a:off x="6771573" y="3419475"/>
            <a:ext cx="362107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_椭圆 41"/>
          <p:cNvSpPr/>
          <p:nvPr>
            <p:custDataLst>
              <p:tags r:id="rId17"/>
            </p:custDataLst>
          </p:nvPr>
        </p:nvSpPr>
        <p:spPr>
          <a:xfrm>
            <a:off x="389856" y="-2258350"/>
            <a:ext cx="11412288" cy="114122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PA_blob02">
            <a:hlinkClick r:id="" action="ppaction://media"/>
          </p:cNvPr>
          <p:cNvPicPr>
            <a:picLocks noChangeAspect="1"/>
          </p:cNvPicPr>
          <p:nvPr>
            <a:audioFile r:link="rId19"/>
            <p:custDataLst>
              <p:tags r:id="rId20"/>
            </p:custDataLst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1506538" y="6113463"/>
            <a:ext cx="609601" cy="609600"/>
          </a:xfrm>
          <a:prstGeom prst="rect">
            <a:avLst/>
          </a:prstGeom>
        </p:spPr>
      </p:pic>
      <p:pic>
        <p:nvPicPr>
          <p:cNvPr id="20" name="开头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2176463" y="-2079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4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1.48148E-6 L 0.02109 1.48148E-6 " pathEditMode="relative" rAng="0" ptsTypes="AA">
                                          <p:cBhvr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fill="hold" grpId="2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02109 1.48148E-6 L -0.08594 1.48148E-6 " pathEditMode="relative" rAng="0" ptsTypes="AA" p14:bounceEnd="60000">
                                          <p:cBhvr>
                                            <p:cTn id="14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3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5E-6 1.48148E-6 L -0.02434 1.48148E-6 " pathEditMode="relative" rAng="0" ptsTypes="AA">
                                          <p:cBhvr>
                                            <p:cTn id="24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5000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2473 -0.00023 L 0.14376 2.96296E-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2" presetClass="exit" presetSubtype="2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3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5" presetClass="path" presetSubtype="0" accel="50000" fill="hold" grpId="1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-0.05924 1.48148E-6 " pathEditMode="relative" rAng="0" ptsTypes="AA" p14:bounceEnd="60000">
                                          <p:cBhvr>
                                            <p:cTn id="36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63" presetClass="path" presetSubtype="0" accel="50000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0.05938 1.48148E-6 " pathEditMode="relative" rAng="0" ptsTypes="AA" p14:bounceEnd="60000">
                                          <p:cBhvr>
                                            <p:cTn id="3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35" presetClass="path" presetSubtype="0" accel="50000" fill="hold" grpId="0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-0.05951 1.48148E-6 " pathEditMode="relative" rAng="0" ptsTypes="AA" p14:bounceEnd="60000">
                                          <p:cBhvr>
                                            <p:cTn id="4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63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5E-6 1.48148E-6 L 0.03972 1.48148E-6 " pathEditMode="relative" rAng="0" ptsTypes="AA">
                                          <p:cBhvr>
                                            <p:cTn id="6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79167E-6 4.44444E-6 L -0.03359 4.44444E-6 " pathEditMode="relative" rAng="0" ptsTypes="AA">
                                          <p:cBhvr>
                                            <p:cTn id="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3972 1.48148E-6 L -0.05859 1.48148E-6 L -0.05859 0.00046 " pathEditMode="relative" rAng="0" ptsTypes="AAA">
                                          <p:cBhvr>
                                            <p:cTn id="6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2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3307 0.00069 L 0.0599 0.00023 " pathEditMode="relative" rAng="0" ptsTypes="AA">
                                          <p:cBhvr>
                                            <p:cTn id="6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8.33333E-7 1.11111E-6 L 0.03672 1.11111E-6 " pathEditMode="relative" rAng="0" ptsTypes="AA">
                                          <p:cBhvr>
                                            <p:cTn id="8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0 L 0.0539 0 " pathEditMode="relative" rAng="0" ptsTypes="AA">
                                          <p:cBhvr>
                                            <p:cTn id="8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8.33333E-7 -1.11111E-6 L 0.03476 -1.11111E-6 " pathEditMode="relative" rAng="0" ptsTypes="AA">
                                          <p:cBhvr>
                                            <p:cTn id="9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1.11111E-6 L -0.03984 1.11111E-6 " pathEditMode="relative" rAng="0" ptsTypes="AA">
                                          <p:cBhvr>
                                            <p:cTn id="92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7 0 L -0.03802 0 " pathEditMode="relative" rAng="0" ptsTypes="AA">
                                          <p:cBhvr>
                                            <p:cTn id="9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-1.11111E-6 L -0.03945 -1.11111E-6 " pathEditMode="relative" rAng="0" ptsTypes="AA">
                                          <p:cBhvr>
                                            <p:cTn id="9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8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1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4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7" dur="1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3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1" presetClass="mediacall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3" dur="162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4" presetID="1" presetClass="mediacall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5" dur="102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758">
                    <p:cTn id="1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5"/>
                    </p:tgtEl>
                  </p:cMediaNode>
                </p:audio>
                <p:audio>
                  <p:cMediaNode vol="22727">
                    <p:cTn id="1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/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3" grpId="3" animBg="1"/>
          <p:bldP spid="4" grpId="0"/>
          <p:bldP spid="4" grpId="1"/>
          <p:bldP spid="8" grpId="0" animBg="1"/>
          <p:bldP spid="8" grpId="1" animBg="1"/>
          <p:bldP spid="8" grpId="2" animBg="1"/>
          <p:bldP spid="8" grpId="3" animBg="1"/>
          <p:bldP spid="7" grpId="0" animBg="1"/>
          <p:bldP spid="7" grpId="1" animBg="1"/>
          <p:bldP spid="7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42" grpId="0" animBg="1"/>
          <p:bldP spid="4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 1.48148E-6 L 0.02109 1.48148E-6 " pathEditMode="relative" rAng="0" ptsTypes="AA">
                                          <p:cBhvr>
                                            <p:cTn id="12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0.02109 1.48148E-6 L -0.08594 1.48148E-6 " pathEditMode="relative" rAng="0" ptsTypes="AA">
                                          <p:cBhvr>
                                            <p:cTn id="14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35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3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35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5E-6 1.48148E-6 L -0.02434 1.48148E-6 " pathEditMode="relative" rAng="0" ptsTypes="AA">
                                          <p:cBhvr>
                                            <p:cTn id="24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50000" fill="hold" grpId="2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-0.02473 -0.00023 L 0.14376 2.96296E-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2" presetClass="exit" presetSubtype="2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2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right)">
                                          <p:cBhvr>
                                            <p:cTn id="33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35" presetClass="path" presetSubtype="0" accel="5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-0.05924 1.48148E-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63" presetClass="path" presetSubtype="0" accel="5000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0.05938 1.48148E-6 " pathEditMode="relative" rAng="0" ptsTypes="AA">
                                          <p:cBhvr>
                                            <p:cTn id="38" dur="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6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35" presetClass="path" presetSubtype="0" accel="5000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0 1.48148E-6 L -0.05951 1.48148E-6 " pathEditMode="relative" rAng="0" ptsTypes="AA">
                                          <p:cBhvr>
                                            <p:cTn id="40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8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3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xit" presetSubtype="0" fill="hold" grpId="2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63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5E-6 1.48148E-6 L 0.03972 1.48148E-6 " pathEditMode="relative" rAng="0" ptsTypes="AA">
                                          <p:cBhvr>
                                            <p:cTn id="6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35" presetClass="path" presetSubtype="0" accel="50000" decel="5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-4.79167E-6 4.44444E-6 L -0.03359 4.44444E-6 " pathEditMode="relative" rAng="0" ptsTypes="AA">
                                          <p:cBhvr>
                                            <p:cTn id="6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8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3972 1.48148E-6 L -0.05859 1.48148E-6 L -0.05859 0.00046 " pathEditMode="relative" rAng="0" ptsTypes="AAA">
                                          <p:cBhvr>
                                            <p:cTn id="64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22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0" presetClass="path" presetSubtype="0" accel="50000" decel="5000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3307 0.00069 L 0.0599 0.00023 " pathEditMode="relative" rAng="0" ptsTypes="AA">
                                          <p:cBhvr>
                                            <p:cTn id="6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2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2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8.33333E-7 1.11111E-6 L 0.03672 1.11111E-6 " pathEditMode="relative" rAng="0" ptsTypes="AA">
                                          <p:cBhvr>
                                            <p:cTn id="86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3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0 L 0.0539 0 " pathEditMode="relative" rAng="0" ptsTypes="AA">
                                          <p:cBhvr>
                                            <p:cTn id="88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9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8.33333E-7 -1.11111E-6 L 0.03476 -1.11111E-6 " pathEditMode="relative" rAng="0" ptsTypes="AA">
                                          <p:cBhvr>
                                            <p:cTn id="9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1.11111E-6 L -0.03984 1.11111E-6 " pathEditMode="relative" rAng="0" ptsTypes="AA">
                                          <p:cBhvr>
                                            <p:cTn id="92" dur="2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9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4.16667E-7 0 L -0.03802 0 " pathEditMode="relative" rAng="0" ptsTypes="AA">
                                          <p:cBhvr>
                                            <p:cTn id="94" dur="2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63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5E-6 -1.11111E-6 L -0.03945 -1.11111E-6 " pathEditMode="relative" rAng="0" ptsTypes="AA">
                                          <p:cBhvr>
                                            <p:cTn id="9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7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98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1" dur="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2" presetClass="exit" presetSubtype="8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04" dur="1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7" dur="1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0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2" presetClass="exit" presetSubtype="2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13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1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1" presetClass="mediacall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3" dur="162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4" presetID="1" presetClass="mediacall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5" dur="102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758">
                    <p:cTn id="12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5"/>
                    </p:tgtEl>
                  </p:cMediaNode>
                </p:audio>
                <p:audio>
                  <p:cMediaNode vol="22727">
                    <p:cTn id="12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/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3" grpId="3" animBg="1"/>
          <p:bldP spid="4" grpId="0"/>
          <p:bldP spid="4" grpId="1"/>
          <p:bldP spid="8" grpId="0" animBg="1"/>
          <p:bldP spid="8" grpId="1" animBg="1"/>
          <p:bldP spid="8" grpId="2" animBg="1"/>
          <p:bldP spid="8" grpId="3" animBg="1"/>
          <p:bldP spid="7" grpId="0" animBg="1"/>
          <p:bldP spid="7" grpId="1" animBg="1"/>
          <p:bldP spid="7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42" grpId="0" animBg="1"/>
          <p:bldP spid="42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PA_任意多边形 5"/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0" y="5940720"/>
            <a:ext cx="12192000" cy="1012530"/>
          </a:xfrm>
          <a:custGeom>
            <a:avLst/>
            <a:gdLst>
              <a:gd name="connsiteX0" fmla="*/ 0 w 12166600"/>
              <a:gd name="connsiteY0" fmla="*/ 419100 h 698500"/>
              <a:gd name="connsiteX1" fmla="*/ 1498600 w 12166600"/>
              <a:gd name="connsiteY1" fmla="*/ 330200 h 698500"/>
              <a:gd name="connsiteX2" fmla="*/ 1943100 w 12166600"/>
              <a:gd name="connsiteY2" fmla="*/ 279400 h 698500"/>
              <a:gd name="connsiteX3" fmla="*/ 2298700 w 12166600"/>
              <a:gd name="connsiteY3" fmla="*/ 203200 h 698500"/>
              <a:gd name="connsiteX4" fmla="*/ 2705100 w 12166600"/>
              <a:gd name="connsiteY4" fmla="*/ 304800 h 698500"/>
              <a:gd name="connsiteX5" fmla="*/ 3251200 w 12166600"/>
              <a:gd name="connsiteY5" fmla="*/ 177800 h 698500"/>
              <a:gd name="connsiteX6" fmla="*/ 3657600 w 12166600"/>
              <a:gd name="connsiteY6" fmla="*/ 304800 h 698500"/>
              <a:gd name="connsiteX7" fmla="*/ 4025900 w 12166600"/>
              <a:gd name="connsiteY7" fmla="*/ 266700 h 698500"/>
              <a:gd name="connsiteX8" fmla="*/ 4381500 w 12166600"/>
              <a:gd name="connsiteY8" fmla="*/ 342900 h 698500"/>
              <a:gd name="connsiteX9" fmla="*/ 4838700 w 12166600"/>
              <a:gd name="connsiteY9" fmla="*/ 215900 h 698500"/>
              <a:gd name="connsiteX10" fmla="*/ 5130800 w 12166600"/>
              <a:gd name="connsiteY10" fmla="*/ 177800 h 698500"/>
              <a:gd name="connsiteX11" fmla="*/ 6362700 w 12166600"/>
              <a:gd name="connsiteY11" fmla="*/ 355600 h 698500"/>
              <a:gd name="connsiteX12" fmla="*/ 7162800 w 12166600"/>
              <a:gd name="connsiteY12" fmla="*/ 419100 h 698500"/>
              <a:gd name="connsiteX13" fmla="*/ 7835900 w 12166600"/>
              <a:gd name="connsiteY13" fmla="*/ 76200 h 698500"/>
              <a:gd name="connsiteX14" fmla="*/ 8089900 w 12166600"/>
              <a:gd name="connsiteY14" fmla="*/ 0 h 698500"/>
              <a:gd name="connsiteX15" fmla="*/ 8610600 w 12166600"/>
              <a:gd name="connsiteY15" fmla="*/ 127000 h 698500"/>
              <a:gd name="connsiteX16" fmla="*/ 8877300 w 12166600"/>
              <a:gd name="connsiteY16" fmla="*/ 203200 h 698500"/>
              <a:gd name="connsiteX17" fmla="*/ 9144000 w 12166600"/>
              <a:gd name="connsiteY17" fmla="*/ 203200 h 698500"/>
              <a:gd name="connsiteX18" fmla="*/ 10058400 w 12166600"/>
              <a:gd name="connsiteY18" fmla="*/ 457200 h 698500"/>
              <a:gd name="connsiteX19" fmla="*/ 10985500 w 12166600"/>
              <a:gd name="connsiteY19" fmla="*/ 266700 h 698500"/>
              <a:gd name="connsiteX20" fmla="*/ 12166600 w 12166600"/>
              <a:gd name="connsiteY20" fmla="*/ 292100 h 698500"/>
              <a:gd name="connsiteX21" fmla="*/ 12166600 w 12166600"/>
              <a:gd name="connsiteY21" fmla="*/ 647700 h 698500"/>
              <a:gd name="connsiteX22" fmla="*/ 0 w 12166600"/>
              <a:gd name="connsiteY22" fmla="*/ 698500 h 698500"/>
              <a:gd name="connsiteX23" fmla="*/ 0 w 12166600"/>
              <a:gd name="connsiteY23" fmla="*/ 419100 h 698500"/>
              <a:gd name="connsiteX0" fmla="*/ 0 w 12166600"/>
              <a:gd name="connsiteY0" fmla="*/ 342900 h 622300"/>
              <a:gd name="connsiteX1" fmla="*/ 1498600 w 12166600"/>
              <a:gd name="connsiteY1" fmla="*/ 254000 h 622300"/>
              <a:gd name="connsiteX2" fmla="*/ 1943100 w 12166600"/>
              <a:gd name="connsiteY2" fmla="*/ 203200 h 622300"/>
              <a:gd name="connsiteX3" fmla="*/ 2298700 w 12166600"/>
              <a:gd name="connsiteY3" fmla="*/ 127000 h 622300"/>
              <a:gd name="connsiteX4" fmla="*/ 2705100 w 12166600"/>
              <a:gd name="connsiteY4" fmla="*/ 228600 h 622300"/>
              <a:gd name="connsiteX5" fmla="*/ 3251200 w 12166600"/>
              <a:gd name="connsiteY5" fmla="*/ 101600 h 622300"/>
              <a:gd name="connsiteX6" fmla="*/ 3657600 w 12166600"/>
              <a:gd name="connsiteY6" fmla="*/ 228600 h 622300"/>
              <a:gd name="connsiteX7" fmla="*/ 4025900 w 12166600"/>
              <a:gd name="connsiteY7" fmla="*/ 190500 h 622300"/>
              <a:gd name="connsiteX8" fmla="*/ 4381500 w 12166600"/>
              <a:gd name="connsiteY8" fmla="*/ 266700 h 622300"/>
              <a:gd name="connsiteX9" fmla="*/ 4838700 w 12166600"/>
              <a:gd name="connsiteY9" fmla="*/ 139700 h 622300"/>
              <a:gd name="connsiteX10" fmla="*/ 5130800 w 12166600"/>
              <a:gd name="connsiteY10" fmla="*/ 101600 h 622300"/>
              <a:gd name="connsiteX11" fmla="*/ 6362700 w 12166600"/>
              <a:gd name="connsiteY11" fmla="*/ 279400 h 622300"/>
              <a:gd name="connsiteX12" fmla="*/ 7162800 w 12166600"/>
              <a:gd name="connsiteY12" fmla="*/ 342900 h 622300"/>
              <a:gd name="connsiteX13" fmla="*/ 7835900 w 12166600"/>
              <a:gd name="connsiteY13" fmla="*/ 0 h 622300"/>
              <a:gd name="connsiteX14" fmla="*/ 8127920 w 12166600"/>
              <a:gd name="connsiteY14" fmla="*/ 209980 h 622300"/>
              <a:gd name="connsiteX15" fmla="*/ 8610600 w 12166600"/>
              <a:gd name="connsiteY15" fmla="*/ 50800 h 622300"/>
              <a:gd name="connsiteX16" fmla="*/ 8877300 w 12166600"/>
              <a:gd name="connsiteY16" fmla="*/ 127000 h 622300"/>
              <a:gd name="connsiteX17" fmla="*/ 9144000 w 12166600"/>
              <a:gd name="connsiteY17" fmla="*/ 127000 h 622300"/>
              <a:gd name="connsiteX18" fmla="*/ 10058400 w 12166600"/>
              <a:gd name="connsiteY18" fmla="*/ 381000 h 622300"/>
              <a:gd name="connsiteX19" fmla="*/ 10985500 w 12166600"/>
              <a:gd name="connsiteY19" fmla="*/ 190500 h 622300"/>
              <a:gd name="connsiteX20" fmla="*/ 12166600 w 12166600"/>
              <a:gd name="connsiteY20" fmla="*/ 215900 h 622300"/>
              <a:gd name="connsiteX21" fmla="*/ 12166600 w 12166600"/>
              <a:gd name="connsiteY21" fmla="*/ 571500 h 622300"/>
              <a:gd name="connsiteX22" fmla="*/ 0 w 12166600"/>
              <a:gd name="connsiteY22" fmla="*/ 622300 h 622300"/>
              <a:gd name="connsiteX23" fmla="*/ 0 w 12166600"/>
              <a:gd name="connsiteY23" fmla="*/ 342900 h 622300"/>
              <a:gd name="connsiteX0" fmla="*/ 0 w 12166600"/>
              <a:gd name="connsiteY0" fmla="*/ 292100 h 571500"/>
              <a:gd name="connsiteX1" fmla="*/ 1498600 w 12166600"/>
              <a:gd name="connsiteY1" fmla="*/ 203200 h 571500"/>
              <a:gd name="connsiteX2" fmla="*/ 1943100 w 12166600"/>
              <a:gd name="connsiteY2" fmla="*/ 152400 h 571500"/>
              <a:gd name="connsiteX3" fmla="*/ 2298700 w 12166600"/>
              <a:gd name="connsiteY3" fmla="*/ 76200 h 571500"/>
              <a:gd name="connsiteX4" fmla="*/ 2705100 w 12166600"/>
              <a:gd name="connsiteY4" fmla="*/ 177800 h 571500"/>
              <a:gd name="connsiteX5" fmla="*/ 3251200 w 12166600"/>
              <a:gd name="connsiteY5" fmla="*/ 50800 h 571500"/>
              <a:gd name="connsiteX6" fmla="*/ 3657600 w 12166600"/>
              <a:gd name="connsiteY6" fmla="*/ 177800 h 571500"/>
              <a:gd name="connsiteX7" fmla="*/ 4025900 w 12166600"/>
              <a:gd name="connsiteY7" fmla="*/ 139700 h 571500"/>
              <a:gd name="connsiteX8" fmla="*/ 4381500 w 12166600"/>
              <a:gd name="connsiteY8" fmla="*/ 215900 h 571500"/>
              <a:gd name="connsiteX9" fmla="*/ 4838700 w 12166600"/>
              <a:gd name="connsiteY9" fmla="*/ 88900 h 571500"/>
              <a:gd name="connsiteX10" fmla="*/ 5130800 w 12166600"/>
              <a:gd name="connsiteY10" fmla="*/ 50800 h 571500"/>
              <a:gd name="connsiteX11" fmla="*/ 6362700 w 12166600"/>
              <a:gd name="connsiteY11" fmla="*/ 228600 h 571500"/>
              <a:gd name="connsiteX12" fmla="*/ 7162800 w 12166600"/>
              <a:gd name="connsiteY12" fmla="*/ 292100 h 571500"/>
              <a:gd name="connsiteX13" fmla="*/ 7721838 w 12166600"/>
              <a:gd name="connsiteY13" fmla="*/ 95780 h 571500"/>
              <a:gd name="connsiteX14" fmla="*/ 8127920 w 12166600"/>
              <a:gd name="connsiteY14" fmla="*/ 159180 h 571500"/>
              <a:gd name="connsiteX15" fmla="*/ 8610600 w 12166600"/>
              <a:gd name="connsiteY15" fmla="*/ 0 h 571500"/>
              <a:gd name="connsiteX16" fmla="*/ 8877300 w 12166600"/>
              <a:gd name="connsiteY16" fmla="*/ 76200 h 571500"/>
              <a:gd name="connsiteX17" fmla="*/ 9144000 w 12166600"/>
              <a:gd name="connsiteY17" fmla="*/ 76200 h 571500"/>
              <a:gd name="connsiteX18" fmla="*/ 10058400 w 12166600"/>
              <a:gd name="connsiteY18" fmla="*/ 330200 h 571500"/>
              <a:gd name="connsiteX19" fmla="*/ 10985500 w 12166600"/>
              <a:gd name="connsiteY19" fmla="*/ 139700 h 571500"/>
              <a:gd name="connsiteX20" fmla="*/ 12166600 w 12166600"/>
              <a:gd name="connsiteY20" fmla="*/ 165100 h 571500"/>
              <a:gd name="connsiteX21" fmla="*/ 12166600 w 12166600"/>
              <a:gd name="connsiteY21" fmla="*/ 520700 h 571500"/>
              <a:gd name="connsiteX22" fmla="*/ 0 w 12166600"/>
              <a:gd name="connsiteY22" fmla="*/ 571500 h 571500"/>
              <a:gd name="connsiteX23" fmla="*/ 0 w 12166600"/>
              <a:gd name="connsiteY23" fmla="*/ 292100 h 5715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25400 h 520700"/>
              <a:gd name="connsiteX17" fmla="*/ 9144000 w 12166600"/>
              <a:gd name="connsiteY17" fmla="*/ 2540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144000 w 12166600"/>
              <a:gd name="connsiteY17" fmla="*/ 2540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93795 w 12166600"/>
              <a:gd name="connsiteY2" fmla="*/ 12952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2336721 w 12166600"/>
              <a:gd name="connsiteY2" fmla="*/ 109160 h 520700"/>
              <a:gd name="connsiteX3" fmla="*/ 2705100 w 12166600"/>
              <a:gd name="connsiteY3" fmla="*/ 127000 h 520700"/>
              <a:gd name="connsiteX4" fmla="*/ 3251200 w 12166600"/>
              <a:gd name="connsiteY4" fmla="*/ 0 h 520700"/>
              <a:gd name="connsiteX5" fmla="*/ 3657600 w 12166600"/>
              <a:gd name="connsiteY5" fmla="*/ 127000 h 520700"/>
              <a:gd name="connsiteX6" fmla="*/ 4025900 w 12166600"/>
              <a:gd name="connsiteY6" fmla="*/ 88900 h 520700"/>
              <a:gd name="connsiteX7" fmla="*/ 4381500 w 12166600"/>
              <a:gd name="connsiteY7" fmla="*/ 165100 h 520700"/>
              <a:gd name="connsiteX8" fmla="*/ 4838700 w 12166600"/>
              <a:gd name="connsiteY8" fmla="*/ 38100 h 520700"/>
              <a:gd name="connsiteX9" fmla="*/ 5130800 w 12166600"/>
              <a:gd name="connsiteY9" fmla="*/ 0 h 520700"/>
              <a:gd name="connsiteX10" fmla="*/ 6362700 w 12166600"/>
              <a:gd name="connsiteY10" fmla="*/ 177800 h 520700"/>
              <a:gd name="connsiteX11" fmla="*/ 7162800 w 12166600"/>
              <a:gd name="connsiteY11" fmla="*/ 241300 h 520700"/>
              <a:gd name="connsiteX12" fmla="*/ 7721838 w 12166600"/>
              <a:gd name="connsiteY12" fmla="*/ 44980 h 520700"/>
              <a:gd name="connsiteX13" fmla="*/ 8127920 w 12166600"/>
              <a:gd name="connsiteY13" fmla="*/ 108380 h 520700"/>
              <a:gd name="connsiteX14" fmla="*/ 8610600 w 12166600"/>
              <a:gd name="connsiteY14" fmla="*/ 123700 h 520700"/>
              <a:gd name="connsiteX15" fmla="*/ 8877300 w 12166600"/>
              <a:gd name="connsiteY15" fmla="*/ 60300 h 520700"/>
              <a:gd name="connsiteX16" fmla="*/ 9372124 w 12166600"/>
              <a:gd name="connsiteY16" fmla="*/ 109160 h 520700"/>
              <a:gd name="connsiteX17" fmla="*/ 10058400 w 12166600"/>
              <a:gd name="connsiteY17" fmla="*/ 279400 h 520700"/>
              <a:gd name="connsiteX18" fmla="*/ 10960153 w 12166600"/>
              <a:gd name="connsiteY18" fmla="*/ 186620 h 520700"/>
              <a:gd name="connsiteX19" fmla="*/ 12166600 w 12166600"/>
              <a:gd name="connsiteY19" fmla="*/ 114300 h 520700"/>
              <a:gd name="connsiteX20" fmla="*/ 12166600 w 12166600"/>
              <a:gd name="connsiteY20" fmla="*/ 469900 h 520700"/>
              <a:gd name="connsiteX21" fmla="*/ 0 w 12166600"/>
              <a:gd name="connsiteY21" fmla="*/ 520700 h 520700"/>
              <a:gd name="connsiteX22" fmla="*/ 0 w 12166600"/>
              <a:gd name="connsiteY22" fmla="*/ 2413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66600" h="520700">
                <a:moveTo>
                  <a:pt x="0" y="241300"/>
                </a:moveTo>
                <a:cubicBezTo>
                  <a:pt x="436166" y="213993"/>
                  <a:pt x="530145" y="144807"/>
                  <a:pt x="1308497" y="159380"/>
                </a:cubicBezTo>
                <a:lnTo>
                  <a:pt x="2336721" y="109160"/>
                </a:lnTo>
                <a:lnTo>
                  <a:pt x="2705100" y="127000"/>
                </a:lnTo>
                <a:lnTo>
                  <a:pt x="3251200" y="0"/>
                </a:lnTo>
                <a:lnTo>
                  <a:pt x="3657600" y="127000"/>
                </a:lnTo>
                <a:lnTo>
                  <a:pt x="4025900" y="88900"/>
                </a:lnTo>
                <a:lnTo>
                  <a:pt x="4381500" y="165100"/>
                </a:lnTo>
                <a:lnTo>
                  <a:pt x="4838700" y="38100"/>
                </a:lnTo>
                <a:lnTo>
                  <a:pt x="5130800" y="0"/>
                </a:lnTo>
                <a:lnTo>
                  <a:pt x="6362700" y="177800"/>
                </a:lnTo>
                <a:lnTo>
                  <a:pt x="7162800" y="241300"/>
                </a:lnTo>
                <a:lnTo>
                  <a:pt x="7721838" y="44980"/>
                </a:lnTo>
                <a:lnTo>
                  <a:pt x="8127920" y="108380"/>
                </a:lnTo>
                <a:lnTo>
                  <a:pt x="8610600" y="123700"/>
                </a:lnTo>
                <a:lnTo>
                  <a:pt x="8877300" y="60300"/>
                </a:lnTo>
                <a:lnTo>
                  <a:pt x="9372124" y="109160"/>
                </a:lnTo>
                <a:lnTo>
                  <a:pt x="10058400" y="279400"/>
                </a:lnTo>
                <a:lnTo>
                  <a:pt x="10960153" y="186620"/>
                </a:lnTo>
                <a:lnTo>
                  <a:pt x="12166600" y="114300"/>
                </a:lnTo>
                <a:lnTo>
                  <a:pt x="12166600" y="469900"/>
                </a:lnTo>
                <a:lnTo>
                  <a:pt x="0" y="520700"/>
                </a:lnTo>
                <a:lnTo>
                  <a:pt x="0" y="24130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42" name="PA_任意多边形 14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190031" y="6649665"/>
            <a:ext cx="275026" cy="107323"/>
          </a:xfrm>
          <a:custGeom>
            <a:avLst/>
            <a:gdLst>
              <a:gd name="T0" fmla="*/ 0 w 85"/>
              <a:gd name="T1" fmla="*/ 0 h 34"/>
              <a:gd name="T2" fmla="*/ 54 w 85"/>
              <a:gd name="T3" fmla="*/ 0 h 34"/>
              <a:gd name="T4" fmla="*/ 60 w 85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" h="34">
                <a:moveTo>
                  <a:pt x="0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85" y="8"/>
                  <a:pt x="60" y="34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PA_Line 1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6196062" y="4157648"/>
            <a:ext cx="0" cy="7666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PA_Line 1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976523" y="4157648"/>
            <a:ext cx="0" cy="3774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PA_Line 2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6351669" y="4511460"/>
            <a:ext cx="0" cy="693472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PA_任意多边形 20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731654" y="3823884"/>
            <a:ext cx="71169" cy="122655"/>
          </a:xfrm>
          <a:custGeom>
            <a:avLst/>
            <a:gdLst>
              <a:gd name="T0" fmla="*/ 11 w 22"/>
              <a:gd name="T1" fmla="*/ 0 h 39"/>
              <a:gd name="T2" fmla="*/ 7 w 22"/>
              <a:gd name="T3" fmla="*/ 26 h 39"/>
              <a:gd name="T4" fmla="*/ 22 w 22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39">
                <a:moveTo>
                  <a:pt x="11" y="0"/>
                </a:moveTo>
                <a:cubicBezTo>
                  <a:pt x="11" y="0"/>
                  <a:pt x="0" y="12"/>
                  <a:pt x="7" y="26"/>
                </a:cubicBezTo>
                <a:cubicBezTo>
                  <a:pt x="7" y="26"/>
                  <a:pt x="12" y="37"/>
                  <a:pt x="22" y="39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PA_任意多边形 6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614646" y="4312146"/>
            <a:ext cx="194207" cy="765308"/>
          </a:xfrm>
          <a:custGeom>
            <a:avLst/>
            <a:gdLst>
              <a:gd name="T0" fmla="*/ 24 w 60"/>
              <a:gd name="T1" fmla="*/ 4 h 240"/>
              <a:gd name="T2" fmla="*/ 0 w 60"/>
              <a:gd name="T3" fmla="*/ 31 h 240"/>
              <a:gd name="T4" fmla="*/ 0 w 60"/>
              <a:gd name="T5" fmla="*/ 180 h 240"/>
              <a:gd name="T6" fmla="*/ 60 w 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240">
                <a:moveTo>
                  <a:pt x="24" y="4"/>
                </a:moveTo>
                <a:cubicBezTo>
                  <a:pt x="24" y="4"/>
                  <a:pt x="5" y="0"/>
                  <a:pt x="0" y="31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7" y="213"/>
                  <a:pt x="60" y="24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PA_任意多边形 7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834185" y="4611705"/>
            <a:ext cx="320864" cy="606764"/>
          </a:xfrm>
          <a:custGeom>
            <a:avLst/>
            <a:gdLst>
              <a:gd name="T0" fmla="*/ 0 w 99"/>
              <a:gd name="T1" fmla="*/ 0 h 190"/>
              <a:gd name="T2" fmla="*/ 0 w 99"/>
              <a:gd name="T3" fmla="*/ 81 h 190"/>
              <a:gd name="T4" fmla="*/ 93 w 99"/>
              <a:gd name="T5" fmla="*/ 145 h 190"/>
              <a:gd name="T6" fmla="*/ 71 w 99"/>
              <a:gd name="T7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190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93" y="145"/>
                  <a:pt x="93" y="145"/>
                  <a:pt x="93" y="145"/>
                </a:cubicBezTo>
                <a:cubicBezTo>
                  <a:pt x="93" y="145"/>
                  <a:pt x="99" y="151"/>
                  <a:pt x="71" y="19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PA_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003061" y="5521004"/>
            <a:ext cx="0" cy="1134849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PA_任意多边形 12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060961" y="5463215"/>
            <a:ext cx="71169" cy="1090744"/>
          </a:xfrm>
          <a:custGeom>
            <a:avLst/>
            <a:gdLst>
              <a:gd name="T0" fmla="*/ 0 w 22"/>
              <a:gd name="T1" fmla="*/ 2 h 342"/>
              <a:gd name="T2" fmla="*/ 22 w 22"/>
              <a:gd name="T3" fmla="*/ 18 h 342"/>
              <a:gd name="T4" fmla="*/ 22 w 22"/>
              <a:gd name="T5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342">
                <a:moveTo>
                  <a:pt x="0" y="2"/>
                </a:moveTo>
                <a:cubicBezTo>
                  <a:pt x="0" y="2"/>
                  <a:pt x="22" y="0"/>
                  <a:pt x="22" y="18"/>
                </a:cubicBezTo>
                <a:cubicBezTo>
                  <a:pt x="22" y="342"/>
                  <a:pt x="22" y="342"/>
                  <a:pt x="22" y="342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41" name="PA_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351669" y="5293385"/>
            <a:ext cx="13270" cy="1351806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PA_Line 15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>
            <a:off x="5166023" y="6779208"/>
            <a:ext cx="1745455" cy="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44" name="PA_任意多边形 16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723305" y="3385157"/>
            <a:ext cx="656070" cy="689016"/>
          </a:xfrm>
          <a:custGeom>
            <a:avLst/>
            <a:gdLst>
              <a:gd name="T0" fmla="*/ 22 w 222"/>
              <a:gd name="T1" fmla="*/ 140 h 216"/>
              <a:gd name="T2" fmla="*/ 5 w 222"/>
              <a:gd name="T3" fmla="*/ 97 h 216"/>
              <a:gd name="T4" fmla="*/ 7 w 222"/>
              <a:gd name="T5" fmla="*/ 68 h 216"/>
              <a:gd name="T6" fmla="*/ 41 w 222"/>
              <a:gd name="T7" fmla="*/ 39 h 216"/>
              <a:gd name="T8" fmla="*/ 79 w 222"/>
              <a:gd name="T9" fmla="*/ 39 h 216"/>
              <a:gd name="T10" fmla="*/ 87 w 222"/>
              <a:gd name="T11" fmla="*/ 25 h 216"/>
              <a:gd name="T12" fmla="*/ 87 w 222"/>
              <a:gd name="T13" fmla="*/ 0 h 216"/>
              <a:gd name="T14" fmla="*/ 130 w 222"/>
              <a:gd name="T15" fmla="*/ 23 h 216"/>
              <a:gd name="T16" fmla="*/ 174 w 222"/>
              <a:gd name="T17" fmla="*/ 23 h 216"/>
              <a:gd name="T18" fmla="*/ 203 w 222"/>
              <a:gd name="T19" fmla="*/ 100 h 216"/>
              <a:gd name="T20" fmla="*/ 161 w 222"/>
              <a:gd name="T21" fmla="*/ 203 h 216"/>
              <a:gd name="T22" fmla="*/ 153 w 222"/>
              <a:gd name="T23" fmla="*/ 216 h 216"/>
              <a:gd name="T24" fmla="*/ 144 w 222"/>
              <a:gd name="T25" fmla="*/ 201 h 216"/>
              <a:gd name="T26" fmla="*/ 139 w 222"/>
              <a:gd name="T27" fmla="*/ 212 h 216"/>
              <a:gd name="T28" fmla="*/ 120 w 222"/>
              <a:gd name="T29" fmla="*/ 200 h 216"/>
              <a:gd name="T30" fmla="*/ 115 w 222"/>
              <a:gd name="T31" fmla="*/ 216 h 216"/>
              <a:gd name="T32" fmla="*/ 97 w 222"/>
              <a:gd name="T33" fmla="*/ 203 h 216"/>
              <a:gd name="T34" fmla="*/ 84 w 222"/>
              <a:gd name="T35" fmla="*/ 207 h 216"/>
              <a:gd name="T36" fmla="*/ 68 w 222"/>
              <a:gd name="T37" fmla="*/ 212 h 216"/>
              <a:gd name="T38" fmla="*/ 56 w 222"/>
              <a:gd name="T39" fmla="*/ 193 h 216"/>
              <a:gd name="T40" fmla="*/ 25 w 222"/>
              <a:gd name="T41" fmla="*/ 145 h 216"/>
              <a:gd name="connsiteX0" fmla="*/ 788 w 9141"/>
              <a:gd name="connsiteY0" fmla="*/ 6481 h 10000"/>
              <a:gd name="connsiteX1" fmla="*/ 22 w 9141"/>
              <a:gd name="connsiteY1" fmla="*/ 4491 h 10000"/>
              <a:gd name="connsiteX2" fmla="*/ 112 w 9141"/>
              <a:gd name="connsiteY2" fmla="*/ 3148 h 10000"/>
              <a:gd name="connsiteX3" fmla="*/ 1644 w 9141"/>
              <a:gd name="connsiteY3" fmla="*/ 1806 h 10000"/>
              <a:gd name="connsiteX4" fmla="*/ 3356 w 9141"/>
              <a:gd name="connsiteY4" fmla="*/ 1806 h 10000"/>
              <a:gd name="connsiteX5" fmla="*/ 3716 w 9141"/>
              <a:gd name="connsiteY5" fmla="*/ 1157 h 10000"/>
              <a:gd name="connsiteX6" fmla="*/ 3716 w 9141"/>
              <a:gd name="connsiteY6" fmla="*/ 0 h 10000"/>
              <a:gd name="connsiteX7" fmla="*/ 5653 w 9141"/>
              <a:gd name="connsiteY7" fmla="*/ 1065 h 10000"/>
              <a:gd name="connsiteX8" fmla="*/ 7635 w 9141"/>
              <a:gd name="connsiteY8" fmla="*/ 1065 h 10000"/>
              <a:gd name="connsiteX9" fmla="*/ 8941 w 9141"/>
              <a:gd name="connsiteY9" fmla="*/ 4630 h 10000"/>
              <a:gd name="connsiteX10" fmla="*/ 7049 w 9141"/>
              <a:gd name="connsiteY10" fmla="*/ 9398 h 10000"/>
              <a:gd name="connsiteX11" fmla="*/ 6689 w 9141"/>
              <a:gd name="connsiteY11" fmla="*/ 10000 h 10000"/>
              <a:gd name="connsiteX12" fmla="*/ 6283 w 9141"/>
              <a:gd name="connsiteY12" fmla="*/ 9306 h 10000"/>
              <a:gd name="connsiteX13" fmla="*/ 6058 w 9141"/>
              <a:gd name="connsiteY13" fmla="*/ 9815 h 10000"/>
              <a:gd name="connsiteX14" fmla="*/ 5202 w 9141"/>
              <a:gd name="connsiteY14" fmla="*/ 9259 h 10000"/>
              <a:gd name="connsiteX15" fmla="*/ 4977 w 9141"/>
              <a:gd name="connsiteY15" fmla="*/ 10000 h 10000"/>
              <a:gd name="connsiteX16" fmla="*/ 4166 w 9141"/>
              <a:gd name="connsiteY16" fmla="*/ 9398 h 10000"/>
              <a:gd name="connsiteX17" fmla="*/ 3581 w 9141"/>
              <a:gd name="connsiteY17" fmla="*/ 9583 h 10000"/>
              <a:gd name="connsiteX18" fmla="*/ 2860 w 9141"/>
              <a:gd name="connsiteY18" fmla="*/ 9815 h 10000"/>
              <a:gd name="connsiteX19" fmla="*/ 2320 w 9141"/>
              <a:gd name="connsiteY19" fmla="*/ 893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141" h="10000">
                <a:moveTo>
                  <a:pt x="788" y="6481"/>
                </a:moveTo>
                <a:cubicBezTo>
                  <a:pt x="-203" y="5509"/>
                  <a:pt x="22" y="4491"/>
                  <a:pt x="22" y="4491"/>
                </a:cubicBezTo>
                <a:lnTo>
                  <a:pt x="112" y="3148"/>
                </a:lnTo>
                <a:cubicBezTo>
                  <a:pt x="383" y="1852"/>
                  <a:pt x="1644" y="1713"/>
                  <a:pt x="1644" y="1806"/>
                </a:cubicBezTo>
                <a:lnTo>
                  <a:pt x="3356" y="1806"/>
                </a:lnTo>
                <a:cubicBezTo>
                  <a:pt x="3941" y="1667"/>
                  <a:pt x="3761" y="1157"/>
                  <a:pt x="3716" y="1157"/>
                </a:cubicBezTo>
                <a:lnTo>
                  <a:pt x="3716" y="0"/>
                </a:lnTo>
                <a:cubicBezTo>
                  <a:pt x="3761" y="0"/>
                  <a:pt x="4887" y="1065"/>
                  <a:pt x="5653" y="1065"/>
                </a:cubicBezTo>
                <a:lnTo>
                  <a:pt x="7635" y="1065"/>
                </a:lnTo>
                <a:cubicBezTo>
                  <a:pt x="7635" y="1065"/>
                  <a:pt x="9797" y="2130"/>
                  <a:pt x="8941" y="4630"/>
                </a:cubicBezTo>
                <a:lnTo>
                  <a:pt x="7049" y="9398"/>
                </a:lnTo>
                <a:lnTo>
                  <a:pt x="6689" y="10000"/>
                </a:lnTo>
                <a:lnTo>
                  <a:pt x="6283" y="9306"/>
                </a:lnTo>
                <a:lnTo>
                  <a:pt x="6058" y="9815"/>
                </a:lnTo>
                <a:lnTo>
                  <a:pt x="5202" y="9259"/>
                </a:lnTo>
                <a:lnTo>
                  <a:pt x="4977" y="10000"/>
                </a:lnTo>
                <a:lnTo>
                  <a:pt x="4166" y="9398"/>
                </a:lnTo>
                <a:lnTo>
                  <a:pt x="3581" y="9583"/>
                </a:lnTo>
                <a:lnTo>
                  <a:pt x="2860" y="9815"/>
                </a:lnTo>
                <a:lnTo>
                  <a:pt x="2320" y="8935"/>
                </a:ln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47" name="PA_任意多边形 19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782316" y="3846293"/>
            <a:ext cx="517485" cy="314706"/>
          </a:xfrm>
          <a:custGeom>
            <a:avLst/>
            <a:gdLst>
              <a:gd name="T0" fmla="*/ 160 w 160"/>
              <a:gd name="T1" fmla="*/ 7 h 99"/>
              <a:gd name="T2" fmla="*/ 160 w 160"/>
              <a:gd name="T3" fmla="*/ 55 h 99"/>
              <a:gd name="T4" fmla="*/ 124 w 160"/>
              <a:gd name="T5" fmla="*/ 97 h 99"/>
              <a:gd name="T6" fmla="*/ 56 w 160"/>
              <a:gd name="T7" fmla="*/ 97 h 99"/>
              <a:gd name="T8" fmla="*/ 17 w 160"/>
              <a:gd name="T9" fmla="*/ 66 h 99"/>
              <a:gd name="T10" fmla="*/ 0 w 160"/>
              <a:gd name="T11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99">
                <a:moveTo>
                  <a:pt x="160" y="7"/>
                </a:moveTo>
                <a:cubicBezTo>
                  <a:pt x="160" y="55"/>
                  <a:pt x="160" y="55"/>
                  <a:pt x="160" y="55"/>
                </a:cubicBezTo>
                <a:cubicBezTo>
                  <a:pt x="160" y="55"/>
                  <a:pt x="154" y="91"/>
                  <a:pt x="124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6" y="97"/>
                  <a:pt x="35" y="99"/>
                  <a:pt x="17" y="6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PA_任意多边形 23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6387857" y="5485623"/>
            <a:ext cx="125451" cy="241990"/>
          </a:xfrm>
          <a:custGeom>
            <a:avLst/>
            <a:gdLst>
              <a:gd name="T0" fmla="*/ 38 w 39"/>
              <a:gd name="T1" fmla="*/ 0 h 76"/>
              <a:gd name="T2" fmla="*/ 39 w 39"/>
              <a:gd name="T3" fmla="*/ 44 h 76"/>
              <a:gd name="T4" fmla="*/ 1 w 39"/>
              <a:gd name="T5" fmla="*/ 45 h 76"/>
              <a:gd name="T6" fmla="*/ 0 w 39"/>
              <a:gd name="T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76">
                <a:moveTo>
                  <a:pt x="38" y="0"/>
                </a:move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17" y="76"/>
                  <a:pt x="1" y="45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PA_任意多边形 24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6332370" y="3820346"/>
            <a:ext cx="45838" cy="126194"/>
          </a:xfrm>
          <a:custGeom>
            <a:avLst/>
            <a:gdLst>
              <a:gd name="T0" fmla="*/ 1 w 14"/>
              <a:gd name="T1" fmla="*/ 40 h 40"/>
              <a:gd name="T2" fmla="*/ 11 w 14"/>
              <a:gd name="T3" fmla="*/ 16 h 40"/>
              <a:gd name="T4" fmla="*/ 0 w 14"/>
              <a:gd name="T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40">
                <a:moveTo>
                  <a:pt x="1" y="40"/>
                </a:moveTo>
                <a:cubicBezTo>
                  <a:pt x="1" y="40"/>
                  <a:pt x="14" y="32"/>
                  <a:pt x="11" y="16"/>
                </a:cubicBezTo>
                <a:cubicBezTo>
                  <a:pt x="11" y="16"/>
                  <a:pt x="9" y="4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PA_任意多边形 8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086293" y="5110582"/>
            <a:ext cx="213508" cy="198135"/>
          </a:xfrm>
          <a:custGeom>
            <a:avLst/>
            <a:gdLst>
              <a:gd name="T0" fmla="*/ 18 w 66"/>
              <a:gd name="T1" fmla="*/ 0 h 63"/>
              <a:gd name="T2" fmla="*/ 54 w 66"/>
              <a:gd name="T3" fmla="*/ 26 h 63"/>
              <a:gd name="T4" fmla="*/ 31 w 66"/>
              <a:gd name="T5" fmla="*/ 56 h 63"/>
              <a:gd name="T6" fmla="*/ 0 w 66"/>
              <a:gd name="T7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63">
                <a:moveTo>
                  <a:pt x="18" y="0"/>
                </a:move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66" y="63"/>
                  <a:pt x="31" y="56"/>
                </a:cubicBezTo>
                <a:cubicBezTo>
                  <a:pt x="0" y="32"/>
                  <a:pt x="0" y="32"/>
                  <a:pt x="0" y="32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PA_任意多边形 12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785509" y="6674724"/>
            <a:ext cx="346621" cy="95157"/>
          </a:xfrm>
          <a:custGeom>
            <a:avLst/>
            <a:gdLst>
              <a:gd name="T0" fmla="*/ 111 w 158"/>
              <a:gd name="T1" fmla="*/ 49 h 49"/>
              <a:gd name="T2" fmla="*/ 111 w 158"/>
              <a:gd name="T3" fmla="*/ 0 h 49"/>
              <a:gd name="T4" fmla="*/ 72 w 158"/>
              <a:gd name="T5" fmla="*/ 0 h 49"/>
              <a:gd name="T6" fmla="*/ 0 w 158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49">
                <a:moveTo>
                  <a:pt x="111" y="49"/>
                </a:moveTo>
                <a:cubicBezTo>
                  <a:pt x="111" y="49"/>
                  <a:pt x="158" y="3"/>
                  <a:pt x="11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PA_任意多边形 20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705457" y="5262383"/>
            <a:ext cx="82827" cy="1426442"/>
          </a:xfrm>
          <a:custGeom>
            <a:avLst/>
            <a:gdLst>
              <a:gd name="T0" fmla="*/ 16 w 16"/>
              <a:gd name="T1" fmla="*/ 573 h 579"/>
              <a:gd name="T2" fmla="*/ 0 w 16"/>
              <a:gd name="T3" fmla="*/ 555 h 579"/>
              <a:gd name="T4" fmla="*/ 0 w 16"/>
              <a:gd name="T5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579">
                <a:moveTo>
                  <a:pt x="16" y="573"/>
                </a:moveTo>
                <a:cubicBezTo>
                  <a:pt x="16" y="573"/>
                  <a:pt x="1" y="579"/>
                  <a:pt x="0" y="55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94" name="PA_任意多边形 24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099658" y="4236089"/>
            <a:ext cx="305675" cy="58157"/>
          </a:xfrm>
          <a:custGeom>
            <a:avLst/>
            <a:gdLst>
              <a:gd name="T0" fmla="*/ 0 w 328"/>
              <a:gd name="T1" fmla="*/ 0 h 59"/>
              <a:gd name="T2" fmla="*/ 164 w 328"/>
              <a:gd name="T3" fmla="*/ 0 h 59"/>
              <a:gd name="T4" fmla="*/ 328 w 328"/>
              <a:gd name="T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59">
                <a:moveTo>
                  <a:pt x="0" y="0"/>
                </a:moveTo>
                <a:lnTo>
                  <a:pt x="164" y="0"/>
                </a:lnTo>
                <a:lnTo>
                  <a:pt x="328" y="59"/>
                </a:lnTo>
              </a:path>
            </a:pathLst>
          </a:custGeom>
          <a:noFill/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PA_任意多边形 28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381201" y="4288310"/>
            <a:ext cx="126536" cy="1208937"/>
          </a:xfrm>
          <a:custGeom>
            <a:avLst/>
            <a:gdLst>
              <a:gd name="T0" fmla="*/ 0 w 65"/>
              <a:gd name="T1" fmla="*/ 541 h 541"/>
              <a:gd name="T2" fmla="*/ 65 w 65"/>
              <a:gd name="T3" fmla="*/ 541 h 541"/>
              <a:gd name="T4" fmla="*/ 65 w 65"/>
              <a:gd name="T5" fmla="*/ 61 h 541"/>
              <a:gd name="T6" fmla="*/ 43 w 65"/>
              <a:gd name="T7" fmla="*/ 27 h 541"/>
              <a:gd name="T8" fmla="*/ 7 w 65"/>
              <a:gd name="T9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41">
                <a:moveTo>
                  <a:pt x="0" y="541"/>
                </a:moveTo>
                <a:cubicBezTo>
                  <a:pt x="65" y="541"/>
                  <a:pt x="65" y="541"/>
                  <a:pt x="65" y="541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47"/>
                  <a:pt x="43" y="27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noFill/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00" name="PA_直接连接符 499"/>
          <p:cNvCxnSpPr/>
          <p:nvPr>
            <p:custDataLst>
              <p:tags r:id="rId22"/>
            </p:custDataLst>
          </p:nvPr>
        </p:nvCxnSpPr>
        <p:spPr>
          <a:xfrm>
            <a:off x="5713421" y="5275255"/>
            <a:ext cx="3417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3" name="PA_[动画大师]_TextBox 2"/>
          <p:cNvSpPr txBox="1"/>
          <p:nvPr>
            <p:custDataLst>
              <p:tags r:id="rId23"/>
            </p:custDataLst>
          </p:nvPr>
        </p:nvSpPr>
        <p:spPr>
          <a:xfrm>
            <a:off x="3315468" y="1504383"/>
            <a:ext cx="180000" cy="180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pc="-1200" dirty="0">
                <a:blipFill>
                  <a:blip r:embed="rId259"/>
                  <a:stretch>
                    <a:fillRect/>
                  </a:stretch>
                </a:blipFill>
              </a:rPr>
              <a:t>_____________________</a:t>
            </a:r>
            <a:endParaRPr lang="zh-CN" altLang="en-US" spc="-1200" dirty="0">
              <a:blipFill>
                <a:blip r:embed="rId259"/>
                <a:stretch>
                  <a:fillRect/>
                </a:stretch>
              </a:blipFill>
            </a:endParaRPr>
          </a:p>
        </p:txBody>
      </p:sp>
      <p:pic>
        <p:nvPicPr>
          <p:cNvPr id="534" name="PA_图片 15_279" descr="PPECLOGO-eff2-1-3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310" y="3284737"/>
            <a:ext cx="459317" cy="3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6" name="PA_图片 15_281" descr="PPECLOGO-eff2-1-3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00" y="1061625"/>
            <a:ext cx="459317" cy="3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7" name="PA_图片 15" descr="PPECLOGO-eff2-1-3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802" y="1456881"/>
            <a:ext cx="459317" cy="3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8" name="PA_图片 15_283" descr="PPECLOGO-eff2-1-3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768" y="1277936"/>
            <a:ext cx="356760" cy="23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88" name="PA_组合 287"/>
          <p:cNvGrpSpPr/>
          <p:nvPr>
            <p:custDataLst>
              <p:tags r:id="rId28"/>
            </p:custDataLst>
          </p:nvPr>
        </p:nvGrpSpPr>
        <p:grpSpPr>
          <a:xfrm>
            <a:off x="642297" y="-6937594"/>
            <a:ext cx="10730547" cy="10744467"/>
            <a:chOff x="642297" y="-549084"/>
            <a:chExt cx="10730547" cy="10744467"/>
          </a:xfrm>
        </p:grpSpPr>
        <p:sp>
          <p:nvSpPr>
            <p:cNvPr id="294" name="PA_椭圆 4"/>
            <p:cNvSpPr/>
            <p:nvPr>
              <p:custDataLst>
                <p:tags r:id="rId31"/>
              </p:custDataLst>
            </p:nvPr>
          </p:nvSpPr>
          <p:spPr>
            <a:xfrm flipH="1">
              <a:off x="9277719" y="721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PA_椭圆 5"/>
            <p:cNvSpPr/>
            <p:nvPr>
              <p:custDataLst>
                <p:tags r:id="rId32"/>
              </p:custDataLst>
            </p:nvPr>
          </p:nvSpPr>
          <p:spPr>
            <a:xfrm flipH="1">
              <a:off x="921119" y="594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PA_椭圆 6"/>
            <p:cNvSpPr/>
            <p:nvPr>
              <p:custDataLst>
                <p:tags r:id="rId33"/>
              </p:custDataLst>
            </p:nvPr>
          </p:nvSpPr>
          <p:spPr>
            <a:xfrm flipH="1">
              <a:off x="2381619" y="6112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PA_椭圆 12"/>
            <p:cNvSpPr/>
            <p:nvPr>
              <p:custDataLst>
                <p:tags r:id="rId34"/>
              </p:custDataLst>
            </p:nvPr>
          </p:nvSpPr>
          <p:spPr>
            <a:xfrm flipH="1">
              <a:off x="6115419" y="6620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PA_椭圆 14"/>
            <p:cNvSpPr/>
            <p:nvPr>
              <p:custDataLst>
                <p:tags r:id="rId35"/>
              </p:custDataLst>
            </p:nvPr>
          </p:nvSpPr>
          <p:spPr>
            <a:xfrm flipH="1">
              <a:off x="3791319" y="6582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PA_椭圆 15"/>
            <p:cNvSpPr/>
            <p:nvPr>
              <p:custDataLst>
                <p:tags r:id="rId36"/>
              </p:custDataLst>
            </p:nvPr>
          </p:nvSpPr>
          <p:spPr>
            <a:xfrm flipH="1">
              <a:off x="4426319" y="848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PA_椭圆 19"/>
            <p:cNvSpPr/>
            <p:nvPr>
              <p:custDataLst>
                <p:tags r:id="rId37"/>
              </p:custDataLst>
            </p:nvPr>
          </p:nvSpPr>
          <p:spPr>
            <a:xfrm flipH="1">
              <a:off x="4515219" y="705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PA_椭圆 21"/>
            <p:cNvSpPr/>
            <p:nvPr>
              <p:custDataLst>
                <p:tags r:id="rId38"/>
              </p:custDataLst>
            </p:nvPr>
          </p:nvSpPr>
          <p:spPr>
            <a:xfrm flipH="1">
              <a:off x="85792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PA_椭圆 22"/>
            <p:cNvSpPr/>
            <p:nvPr>
              <p:custDataLst>
                <p:tags r:id="rId39"/>
              </p:custDataLst>
            </p:nvPr>
          </p:nvSpPr>
          <p:spPr>
            <a:xfrm flipH="1">
              <a:off x="70044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PA_椭圆 24"/>
            <p:cNvSpPr/>
            <p:nvPr>
              <p:custDataLst>
                <p:tags r:id="rId40"/>
              </p:custDataLst>
            </p:nvPr>
          </p:nvSpPr>
          <p:spPr>
            <a:xfrm flipH="1">
              <a:off x="5074019" y="8919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PA_椭圆 27"/>
            <p:cNvSpPr/>
            <p:nvPr>
              <p:custDataLst>
                <p:tags r:id="rId41"/>
              </p:custDataLst>
            </p:nvPr>
          </p:nvSpPr>
          <p:spPr>
            <a:xfrm flipH="1">
              <a:off x="2889619" y="6671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PA_椭圆 28"/>
            <p:cNvSpPr/>
            <p:nvPr>
              <p:custDataLst>
                <p:tags r:id="rId42"/>
              </p:custDataLst>
            </p:nvPr>
          </p:nvSpPr>
          <p:spPr>
            <a:xfrm flipH="1">
              <a:off x="3130919" y="5960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PA_椭圆 34"/>
            <p:cNvSpPr/>
            <p:nvPr>
              <p:custDataLst>
                <p:tags r:id="rId43"/>
              </p:custDataLst>
            </p:nvPr>
          </p:nvSpPr>
          <p:spPr>
            <a:xfrm flipH="1">
              <a:off x="9925419" y="6252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PA_椭圆 38"/>
            <p:cNvSpPr/>
            <p:nvPr>
              <p:custDataLst>
                <p:tags r:id="rId44"/>
              </p:custDataLst>
            </p:nvPr>
          </p:nvSpPr>
          <p:spPr>
            <a:xfrm flipH="1">
              <a:off x="9315819" y="8170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PA_椭圆 40"/>
            <p:cNvSpPr/>
            <p:nvPr>
              <p:custDataLst>
                <p:tags r:id="rId45"/>
              </p:custDataLst>
            </p:nvPr>
          </p:nvSpPr>
          <p:spPr>
            <a:xfrm flipH="1">
              <a:off x="5150219" y="7941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PA_椭圆 42"/>
            <p:cNvSpPr/>
            <p:nvPr>
              <p:custDataLst>
                <p:tags r:id="rId46"/>
              </p:custDataLst>
            </p:nvPr>
          </p:nvSpPr>
          <p:spPr>
            <a:xfrm flipH="1">
              <a:off x="44009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PA_椭圆 43"/>
            <p:cNvSpPr/>
            <p:nvPr>
              <p:custDataLst>
                <p:tags r:id="rId47"/>
              </p:custDataLst>
            </p:nvPr>
          </p:nvSpPr>
          <p:spPr>
            <a:xfrm flipH="1">
              <a:off x="11131919" y="6633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PA_椭圆 44"/>
            <p:cNvSpPr/>
            <p:nvPr>
              <p:custDataLst>
                <p:tags r:id="rId48"/>
              </p:custDataLst>
            </p:nvPr>
          </p:nvSpPr>
          <p:spPr>
            <a:xfrm flipH="1">
              <a:off x="4146919" y="6062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PA_椭圆 45"/>
            <p:cNvSpPr/>
            <p:nvPr>
              <p:custDataLst>
                <p:tags r:id="rId49"/>
              </p:custDataLst>
            </p:nvPr>
          </p:nvSpPr>
          <p:spPr>
            <a:xfrm flipH="1">
              <a:off x="6877419" y="7751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PA_椭圆 48"/>
            <p:cNvSpPr/>
            <p:nvPr>
              <p:custDataLst>
                <p:tags r:id="rId50"/>
              </p:custDataLst>
            </p:nvPr>
          </p:nvSpPr>
          <p:spPr>
            <a:xfrm flipH="1">
              <a:off x="4642219" y="6214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PA_椭圆 50"/>
            <p:cNvSpPr/>
            <p:nvPr>
              <p:custDataLst>
                <p:tags r:id="rId51"/>
              </p:custDataLst>
            </p:nvPr>
          </p:nvSpPr>
          <p:spPr>
            <a:xfrm flipH="1">
              <a:off x="8477619" y="6341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PA_椭圆 60"/>
            <p:cNvSpPr/>
            <p:nvPr>
              <p:custDataLst>
                <p:tags r:id="rId52"/>
              </p:custDataLst>
            </p:nvPr>
          </p:nvSpPr>
          <p:spPr>
            <a:xfrm>
              <a:off x="7614597" y="71139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PA_椭圆 90"/>
            <p:cNvSpPr/>
            <p:nvPr>
              <p:custDataLst>
                <p:tags r:id="rId53"/>
              </p:custDataLst>
            </p:nvPr>
          </p:nvSpPr>
          <p:spPr>
            <a:xfrm>
              <a:off x="4122097" y="7202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PA_椭圆 94"/>
            <p:cNvSpPr/>
            <p:nvPr>
              <p:custDataLst>
                <p:tags r:id="rId54"/>
              </p:custDataLst>
            </p:nvPr>
          </p:nvSpPr>
          <p:spPr>
            <a:xfrm>
              <a:off x="8008297" y="8282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PA_椭圆 115"/>
            <p:cNvSpPr/>
            <p:nvPr>
              <p:custDataLst>
                <p:tags r:id="rId55"/>
              </p:custDataLst>
            </p:nvPr>
          </p:nvSpPr>
          <p:spPr>
            <a:xfrm>
              <a:off x="7208197" y="7736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PA_椭圆 119_31"/>
            <p:cNvSpPr/>
            <p:nvPr>
              <p:custDataLst>
                <p:tags r:id="rId56"/>
              </p:custDataLst>
            </p:nvPr>
          </p:nvSpPr>
          <p:spPr>
            <a:xfrm>
              <a:off x="9710097" y="7850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PA_椭圆 120"/>
            <p:cNvSpPr/>
            <p:nvPr>
              <p:custDataLst>
                <p:tags r:id="rId57"/>
              </p:custDataLst>
            </p:nvPr>
          </p:nvSpPr>
          <p:spPr>
            <a:xfrm>
              <a:off x="9430697" y="7444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PA_椭圆 3_113"/>
            <p:cNvSpPr/>
            <p:nvPr>
              <p:custDataLst>
                <p:tags r:id="rId58"/>
              </p:custDataLst>
            </p:nvPr>
          </p:nvSpPr>
          <p:spPr>
            <a:xfrm flipH="1">
              <a:off x="4617128" y="891503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PA_椭圆 12"/>
            <p:cNvSpPr/>
            <p:nvPr>
              <p:custDataLst>
                <p:tags r:id="rId59"/>
              </p:custDataLst>
            </p:nvPr>
          </p:nvSpPr>
          <p:spPr>
            <a:xfrm flipH="1">
              <a:off x="8249019" y="7471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PA_椭圆 15"/>
            <p:cNvSpPr/>
            <p:nvPr>
              <p:custDataLst>
                <p:tags r:id="rId60"/>
              </p:custDataLst>
            </p:nvPr>
          </p:nvSpPr>
          <p:spPr>
            <a:xfrm flipH="1">
              <a:off x="7385419" y="7192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PA_椭圆 20"/>
            <p:cNvSpPr/>
            <p:nvPr>
              <p:custDataLst>
                <p:tags r:id="rId61"/>
              </p:custDataLst>
            </p:nvPr>
          </p:nvSpPr>
          <p:spPr>
            <a:xfrm flipH="1">
              <a:off x="6382119" y="7738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PA_椭圆 24"/>
            <p:cNvSpPr/>
            <p:nvPr>
              <p:custDataLst>
                <p:tags r:id="rId62"/>
              </p:custDataLst>
            </p:nvPr>
          </p:nvSpPr>
          <p:spPr>
            <a:xfrm flipH="1">
              <a:off x="3867519" y="6900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PA_椭圆 25"/>
            <p:cNvSpPr/>
            <p:nvPr>
              <p:custDataLst>
                <p:tags r:id="rId63"/>
              </p:custDataLst>
            </p:nvPr>
          </p:nvSpPr>
          <p:spPr>
            <a:xfrm flipH="1">
              <a:off x="3562719" y="6913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PA_椭圆 27"/>
            <p:cNvSpPr/>
            <p:nvPr>
              <p:custDataLst>
                <p:tags r:id="rId64"/>
              </p:custDataLst>
            </p:nvPr>
          </p:nvSpPr>
          <p:spPr>
            <a:xfrm flipH="1">
              <a:off x="5416919" y="7344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PA_椭圆 28"/>
            <p:cNvSpPr/>
            <p:nvPr>
              <p:custDataLst>
                <p:tags r:id="rId65"/>
              </p:custDataLst>
            </p:nvPr>
          </p:nvSpPr>
          <p:spPr>
            <a:xfrm flipH="1">
              <a:off x="8363319" y="6430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PA_椭圆 37"/>
            <p:cNvSpPr/>
            <p:nvPr>
              <p:custDataLst>
                <p:tags r:id="rId66"/>
              </p:custDataLst>
            </p:nvPr>
          </p:nvSpPr>
          <p:spPr>
            <a:xfrm flipH="1">
              <a:off x="4439019" y="705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PA_椭圆 39"/>
            <p:cNvSpPr/>
            <p:nvPr>
              <p:custDataLst>
                <p:tags r:id="rId67"/>
              </p:custDataLst>
            </p:nvPr>
          </p:nvSpPr>
          <p:spPr>
            <a:xfrm flipH="1">
              <a:off x="4832719" y="762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PA_椭圆 42"/>
            <p:cNvSpPr/>
            <p:nvPr>
              <p:custDataLst>
                <p:tags r:id="rId68"/>
              </p:custDataLst>
            </p:nvPr>
          </p:nvSpPr>
          <p:spPr>
            <a:xfrm flipH="1">
              <a:off x="6826619" y="771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PA_椭圆 44"/>
            <p:cNvSpPr/>
            <p:nvPr>
              <p:custDataLst>
                <p:tags r:id="rId69"/>
              </p:custDataLst>
            </p:nvPr>
          </p:nvSpPr>
          <p:spPr>
            <a:xfrm flipH="1">
              <a:off x="6864719" y="7294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PA_椭圆 63"/>
            <p:cNvSpPr/>
            <p:nvPr>
              <p:custDataLst>
                <p:tags r:id="rId70"/>
              </p:custDataLst>
            </p:nvPr>
          </p:nvSpPr>
          <p:spPr>
            <a:xfrm>
              <a:off x="5226997" y="8244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PA_椭圆 66"/>
            <p:cNvSpPr/>
            <p:nvPr>
              <p:custDataLst>
                <p:tags r:id="rId71"/>
              </p:custDataLst>
            </p:nvPr>
          </p:nvSpPr>
          <p:spPr>
            <a:xfrm>
              <a:off x="3753797" y="7012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PA_椭圆 95"/>
            <p:cNvSpPr/>
            <p:nvPr>
              <p:custDataLst>
                <p:tags r:id="rId72"/>
              </p:custDataLst>
            </p:nvPr>
          </p:nvSpPr>
          <p:spPr>
            <a:xfrm>
              <a:off x="4871397" y="7837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PA_椭圆 102"/>
            <p:cNvSpPr/>
            <p:nvPr>
              <p:custDataLst>
                <p:tags r:id="rId73"/>
              </p:custDataLst>
            </p:nvPr>
          </p:nvSpPr>
          <p:spPr>
            <a:xfrm>
              <a:off x="5874697" y="7710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PA_椭圆 110"/>
            <p:cNvSpPr/>
            <p:nvPr>
              <p:custDataLst>
                <p:tags r:id="rId74"/>
              </p:custDataLst>
            </p:nvPr>
          </p:nvSpPr>
          <p:spPr>
            <a:xfrm>
              <a:off x="6230297" y="7774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PA_椭圆 124_175"/>
            <p:cNvSpPr/>
            <p:nvPr>
              <p:custDataLst>
                <p:tags r:id="rId75"/>
              </p:custDataLst>
            </p:nvPr>
          </p:nvSpPr>
          <p:spPr>
            <a:xfrm>
              <a:off x="2813419" y="725764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PA_椭圆 3"/>
            <p:cNvSpPr/>
            <p:nvPr>
              <p:custDataLst>
                <p:tags r:id="rId76"/>
              </p:custDataLst>
            </p:nvPr>
          </p:nvSpPr>
          <p:spPr>
            <a:xfrm flipH="1">
              <a:off x="2886176" y="360238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PA_椭圆 5"/>
            <p:cNvSpPr/>
            <p:nvPr>
              <p:custDataLst>
                <p:tags r:id="rId77"/>
              </p:custDataLst>
            </p:nvPr>
          </p:nvSpPr>
          <p:spPr>
            <a:xfrm flipH="1">
              <a:off x="8096619" y="2379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PA_椭圆 6"/>
            <p:cNvSpPr/>
            <p:nvPr>
              <p:custDataLst>
                <p:tags r:id="rId78"/>
              </p:custDataLst>
            </p:nvPr>
          </p:nvSpPr>
          <p:spPr>
            <a:xfrm flipH="1">
              <a:off x="9025739" y="385906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PA_椭圆 7"/>
            <p:cNvSpPr/>
            <p:nvPr>
              <p:custDataLst>
                <p:tags r:id="rId79"/>
              </p:custDataLst>
            </p:nvPr>
          </p:nvSpPr>
          <p:spPr>
            <a:xfrm flipH="1">
              <a:off x="4629519" y="1782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PA_椭圆 8"/>
            <p:cNvSpPr/>
            <p:nvPr>
              <p:custDataLst>
                <p:tags r:id="rId80"/>
              </p:custDataLst>
            </p:nvPr>
          </p:nvSpPr>
          <p:spPr>
            <a:xfrm flipH="1">
              <a:off x="3473819" y="263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PA_椭圆 9"/>
            <p:cNvSpPr/>
            <p:nvPr>
              <p:custDataLst>
                <p:tags r:id="rId81"/>
              </p:custDataLst>
            </p:nvPr>
          </p:nvSpPr>
          <p:spPr>
            <a:xfrm flipH="1">
              <a:off x="10001619" y="5897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PA_椭圆 10"/>
            <p:cNvSpPr/>
            <p:nvPr>
              <p:custDataLst>
                <p:tags r:id="rId82"/>
              </p:custDataLst>
            </p:nvPr>
          </p:nvSpPr>
          <p:spPr>
            <a:xfrm flipH="1">
              <a:off x="8287119" y="2493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PA_椭圆 11"/>
            <p:cNvSpPr/>
            <p:nvPr>
              <p:custDataLst>
                <p:tags r:id="rId83"/>
              </p:custDataLst>
            </p:nvPr>
          </p:nvSpPr>
          <p:spPr>
            <a:xfrm flipH="1">
              <a:off x="1022719" y="1312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PA_椭圆 12"/>
            <p:cNvSpPr/>
            <p:nvPr>
              <p:custDataLst>
                <p:tags r:id="rId84"/>
              </p:custDataLst>
            </p:nvPr>
          </p:nvSpPr>
          <p:spPr>
            <a:xfrm flipH="1">
              <a:off x="4769219" y="3204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PA_椭圆 14"/>
            <p:cNvSpPr/>
            <p:nvPr>
              <p:custDataLst>
                <p:tags r:id="rId85"/>
              </p:custDataLst>
            </p:nvPr>
          </p:nvSpPr>
          <p:spPr>
            <a:xfrm flipH="1">
              <a:off x="4527919" y="6290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PA_椭圆 15"/>
            <p:cNvSpPr/>
            <p:nvPr>
              <p:custDataLst>
                <p:tags r:id="rId86"/>
              </p:custDataLst>
            </p:nvPr>
          </p:nvSpPr>
          <p:spPr>
            <a:xfrm flipH="1">
              <a:off x="7017119" y="1858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PA_椭圆 16"/>
            <p:cNvSpPr/>
            <p:nvPr>
              <p:custDataLst>
                <p:tags r:id="rId87"/>
              </p:custDataLst>
            </p:nvPr>
          </p:nvSpPr>
          <p:spPr>
            <a:xfrm flipH="1">
              <a:off x="1352919" y="1604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PA_椭圆 17"/>
            <p:cNvSpPr/>
            <p:nvPr>
              <p:custDataLst>
                <p:tags r:id="rId88"/>
              </p:custDataLst>
            </p:nvPr>
          </p:nvSpPr>
          <p:spPr>
            <a:xfrm flipH="1">
              <a:off x="2673719" y="5566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PA_椭圆 18"/>
            <p:cNvSpPr/>
            <p:nvPr>
              <p:custDataLst>
                <p:tags r:id="rId89"/>
              </p:custDataLst>
            </p:nvPr>
          </p:nvSpPr>
          <p:spPr>
            <a:xfrm flipH="1">
              <a:off x="11017619" y="5350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PA_椭圆 19"/>
            <p:cNvSpPr/>
            <p:nvPr>
              <p:custDataLst>
                <p:tags r:id="rId90"/>
              </p:custDataLst>
            </p:nvPr>
          </p:nvSpPr>
          <p:spPr>
            <a:xfrm flipH="1">
              <a:off x="7309219" y="4614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PA_椭圆 20"/>
            <p:cNvSpPr/>
            <p:nvPr>
              <p:custDataLst>
                <p:tags r:id="rId91"/>
              </p:custDataLst>
            </p:nvPr>
          </p:nvSpPr>
          <p:spPr>
            <a:xfrm flipH="1">
              <a:off x="9874619" y="5833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PA_椭圆 21"/>
            <p:cNvSpPr/>
            <p:nvPr>
              <p:custDataLst>
                <p:tags r:id="rId92"/>
              </p:custDataLst>
            </p:nvPr>
          </p:nvSpPr>
          <p:spPr>
            <a:xfrm flipH="1">
              <a:off x="8297672" y="4240822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PA_椭圆 22"/>
            <p:cNvSpPr/>
            <p:nvPr>
              <p:custDataLst>
                <p:tags r:id="rId93"/>
              </p:custDataLst>
            </p:nvPr>
          </p:nvSpPr>
          <p:spPr>
            <a:xfrm flipH="1">
              <a:off x="3918319" y="5439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PA_椭圆 23"/>
            <p:cNvSpPr/>
            <p:nvPr>
              <p:custDataLst>
                <p:tags r:id="rId94"/>
              </p:custDataLst>
            </p:nvPr>
          </p:nvSpPr>
          <p:spPr>
            <a:xfrm flipH="1">
              <a:off x="7106019" y="6417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PA_椭圆 24"/>
            <p:cNvSpPr/>
            <p:nvPr>
              <p:custDataLst>
                <p:tags r:id="rId95"/>
              </p:custDataLst>
            </p:nvPr>
          </p:nvSpPr>
          <p:spPr>
            <a:xfrm flipH="1">
              <a:off x="9392019" y="3255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PA_椭圆 25"/>
            <p:cNvSpPr/>
            <p:nvPr>
              <p:custDataLst>
                <p:tags r:id="rId96"/>
              </p:custDataLst>
            </p:nvPr>
          </p:nvSpPr>
          <p:spPr>
            <a:xfrm flipH="1">
              <a:off x="5556619" y="644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PA_椭圆 27"/>
            <p:cNvSpPr/>
            <p:nvPr>
              <p:custDataLst>
                <p:tags r:id="rId97"/>
              </p:custDataLst>
            </p:nvPr>
          </p:nvSpPr>
          <p:spPr>
            <a:xfrm flipH="1">
              <a:off x="5124819" y="1744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PA_椭圆 28"/>
            <p:cNvSpPr/>
            <p:nvPr>
              <p:custDataLst>
                <p:tags r:id="rId98"/>
              </p:custDataLst>
            </p:nvPr>
          </p:nvSpPr>
          <p:spPr>
            <a:xfrm flipH="1">
              <a:off x="6676897" y="368009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PA_椭圆 29"/>
            <p:cNvSpPr/>
            <p:nvPr>
              <p:custDataLst>
                <p:tags r:id="rId99"/>
              </p:custDataLst>
            </p:nvPr>
          </p:nvSpPr>
          <p:spPr>
            <a:xfrm flipH="1">
              <a:off x="9900019" y="6176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PA_椭圆 30"/>
            <p:cNvSpPr/>
            <p:nvPr>
              <p:custDataLst>
                <p:tags r:id="rId100"/>
              </p:custDataLst>
            </p:nvPr>
          </p:nvSpPr>
          <p:spPr>
            <a:xfrm flipH="1">
              <a:off x="4896219" y="1680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PA_椭圆 31"/>
            <p:cNvSpPr/>
            <p:nvPr>
              <p:custDataLst>
                <p:tags r:id="rId101"/>
              </p:custDataLst>
            </p:nvPr>
          </p:nvSpPr>
          <p:spPr>
            <a:xfrm flipH="1">
              <a:off x="5442319" y="2709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PA_椭圆 33"/>
            <p:cNvSpPr/>
            <p:nvPr>
              <p:custDataLst>
                <p:tags r:id="rId102"/>
              </p:custDataLst>
            </p:nvPr>
          </p:nvSpPr>
          <p:spPr>
            <a:xfrm flipH="1">
              <a:off x="1479919" y="4258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PA_椭圆 35"/>
            <p:cNvSpPr/>
            <p:nvPr>
              <p:custDataLst>
                <p:tags r:id="rId103"/>
              </p:custDataLst>
            </p:nvPr>
          </p:nvSpPr>
          <p:spPr>
            <a:xfrm flipH="1">
              <a:off x="1683119" y="4309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PA_椭圆 36"/>
            <p:cNvSpPr/>
            <p:nvPr>
              <p:custDataLst>
                <p:tags r:id="rId104"/>
              </p:custDataLst>
            </p:nvPr>
          </p:nvSpPr>
          <p:spPr>
            <a:xfrm flipH="1">
              <a:off x="7004419" y="2696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PA_椭圆 37"/>
            <p:cNvSpPr/>
            <p:nvPr>
              <p:custDataLst>
                <p:tags r:id="rId105"/>
              </p:custDataLst>
            </p:nvPr>
          </p:nvSpPr>
          <p:spPr>
            <a:xfrm flipH="1">
              <a:off x="10662019" y="635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PA_椭圆 38"/>
            <p:cNvSpPr/>
            <p:nvPr>
              <p:custDataLst>
                <p:tags r:id="rId106"/>
              </p:custDataLst>
            </p:nvPr>
          </p:nvSpPr>
          <p:spPr>
            <a:xfrm flipH="1">
              <a:off x="8287119" y="5389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PA_椭圆 39"/>
            <p:cNvSpPr/>
            <p:nvPr>
              <p:custDataLst>
                <p:tags r:id="rId107"/>
              </p:custDataLst>
            </p:nvPr>
          </p:nvSpPr>
          <p:spPr>
            <a:xfrm flipH="1">
              <a:off x="7880719" y="4906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PA_椭圆 40"/>
            <p:cNvSpPr/>
            <p:nvPr>
              <p:custDataLst>
                <p:tags r:id="rId108"/>
              </p:custDataLst>
            </p:nvPr>
          </p:nvSpPr>
          <p:spPr>
            <a:xfrm flipH="1">
              <a:off x="8287119" y="2696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PA_椭圆 41"/>
            <p:cNvSpPr/>
            <p:nvPr>
              <p:custDataLst>
                <p:tags r:id="rId109"/>
              </p:custDataLst>
            </p:nvPr>
          </p:nvSpPr>
          <p:spPr>
            <a:xfrm flipH="1">
              <a:off x="3086038" y="243314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PA_椭圆 42"/>
            <p:cNvSpPr/>
            <p:nvPr>
              <p:custDataLst>
                <p:tags r:id="rId110"/>
              </p:custDataLst>
            </p:nvPr>
          </p:nvSpPr>
          <p:spPr>
            <a:xfrm flipH="1">
              <a:off x="4705719" y="5071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PA_椭圆 43"/>
            <p:cNvSpPr/>
            <p:nvPr>
              <p:custDataLst>
                <p:tags r:id="rId111"/>
              </p:custDataLst>
            </p:nvPr>
          </p:nvSpPr>
          <p:spPr>
            <a:xfrm flipH="1">
              <a:off x="1581519" y="3776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PA_椭圆 44"/>
            <p:cNvSpPr/>
            <p:nvPr>
              <p:custDataLst>
                <p:tags r:id="rId112"/>
              </p:custDataLst>
            </p:nvPr>
          </p:nvSpPr>
          <p:spPr>
            <a:xfrm flipH="1">
              <a:off x="8158011" y="314728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PA_椭圆 45"/>
            <p:cNvSpPr/>
            <p:nvPr>
              <p:custDataLst>
                <p:tags r:id="rId113"/>
              </p:custDataLst>
            </p:nvPr>
          </p:nvSpPr>
          <p:spPr>
            <a:xfrm flipH="1">
              <a:off x="2114919" y="4919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PA_椭圆 46"/>
            <p:cNvSpPr/>
            <p:nvPr>
              <p:custDataLst>
                <p:tags r:id="rId114"/>
              </p:custDataLst>
            </p:nvPr>
          </p:nvSpPr>
          <p:spPr>
            <a:xfrm flipH="1">
              <a:off x="9595219" y="5503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PA_椭圆 47"/>
            <p:cNvSpPr/>
            <p:nvPr>
              <p:custDataLst>
                <p:tags r:id="rId115"/>
              </p:custDataLst>
            </p:nvPr>
          </p:nvSpPr>
          <p:spPr>
            <a:xfrm flipH="1">
              <a:off x="2178419" y="5554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PA_椭圆 49"/>
            <p:cNvSpPr/>
            <p:nvPr>
              <p:custDataLst>
                <p:tags r:id="rId116"/>
              </p:custDataLst>
            </p:nvPr>
          </p:nvSpPr>
          <p:spPr>
            <a:xfrm flipH="1">
              <a:off x="10687419" y="5452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PA_椭圆 50"/>
            <p:cNvSpPr/>
            <p:nvPr>
              <p:custDataLst>
                <p:tags r:id="rId117"/>
              </p:custDataLst>
            </p:nvPr>
          </p:nvSpPr>
          <p:spPr>
            <a:xfrm flipH="1">
              <a:off x="7169519" y="1528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PA_椭圆 52"/>
            <p:cNvSpPr/>
            <p:nvPr>
              <p:custDataLst>
                <p:tags r:id="rId118"/>
              </p:custDataLst>
            </p:nvPr>
          </p:nvSpPr>
          <p:spPr>
            <a:xfrm>
              <a:off x="10370497" y="2338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PA_椭圆 54"/>
            <p:cNvSpPr/>
            <p:nvPr>
              <p:custDataLst>
                <p:tags r:id="rId119"/>
              </p:custDataLst>
            </p:nvPr>
          </p:nvSpPr>
          <p:spPr>
            <a:xfrm>
              <a:off x="4239489" y="491584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PA_椭圆 60"/>
            <p:cNvSpPr/>
            <p:nvPr>
              <p:custDataLst>
                <p:tags r:id="rId120"/>
              </p:custDataLst>
            </p:nvPr>
          </p:nvSpPr>
          <p:spPr>
            <a:xfrm>
              <a:off x="10192695" y="4774462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PA_椭圆 61"/>
            <p:cNvSpPr/>
            <p:nvPr>
              <p:custDataLst>
                <p:tags r:id="rId121"/>
              </p:custDataLst>
            </p:nvPr>
          </p:nvSpPr>
          <p:spPr>
            <a:xfrm>
              <a:off x="5733648" y="4377208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PA_椭圆 65"/>
            <p:cNvSpPr/>
            <p:nvPr>
              <p:custDataLst>
                <p:tags r:id="rId122"/>
              </p:custDataLst>
            </p:nvPr>
          </p:nvSpPr>
          <p:spPr>
            <a:xfrm>
              <a:off x="1458353" y="2098987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PA_椭圆 77"/>
            <p:cNvSpPr/>
            <p:nvPr>
              <p:custDataLst>
                <p:tags r:id="rId123"/>
              </p:custDataLst>
            </p:nvPr>
          </p:nvSpPr>
          <p:spPr>
            <a:xfrm>
              <a:off x="4481475" y="344720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PA_椭圆 78"/>
            <p:cNvSpPr/>
            <p:nvPr>
              <p:custDataLst>
                <p:tags r:id="rId124"/>
              </p:custDataLst>
            </p:nvPr>
          </p:nvSpPr>
          <p:spPr>
            <a:xfrm>
              <a:off x="8850275" y="174540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PA_椭圆 88"/>
            <p:cNvSpPr/>
            <p:nvPr>
              <p:custDataLst>
                <p:tags r:id="rId125"/>
              </p:custDataLst>
            </p:nvPr>
          </p:nvSpPr>
          <p:spPr>
            <a:xfrm>
              <a:off x="7093897" y="1322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PA_椭圆 90"/>
            <p:cNvSpPr/>
            <p:nvPr>
              <p:custDataLst>
                <p:tags r:id="rId126"/>
              </p:custDataLst>
            </p:nvPr>
          </p:nvSpPr>
          <p:spPr>
            <a:xfrm>
              <a:off x="4134797" y="2694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PA_椭圆 92"/>
            <p:cNvSpPr/>
            <p:nvPr>
              <p:custDataLst>
                <p:tags r:id="rId127"/>
              </p:custDataLst>
            </p:nvPr>
          </p:nvSpPr>
          <p:spPr>
            <a:xfrm>
              <a:off x="2115497" y="12846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PA_椭圆 93"/>
            <p:cNvSpPr/>
            <p:nvPr>
              <p:custDataLst>
                <p:tags r:id="rId128"/>
              </p:custDataLst>
            </p:nvPr>
          </p:nvSpPr>
          <p:spPr>
            <a:xfrm>
              <a:off x="8579797" y="5564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PA_椭圆 99"/>
            <p:cNvSpPr/>
            <p:nvPr>
              <p:custDataLst>
                <p:tags r:id="rId129"/>
              </p:custDataLst>
            </p:nvPr>
          </p:nvSpPr>
          <p:spPr>
            <a:xfrm>
              <a:off x="9311691" y="431796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PA_椭圆 107"/>
            <p:cNvSpPr/>
            <p:nvPr>
              <p:custDataLst>
                <p:tags r:id="rId130"/>
              </p:custDataLst>
            </p:nvPr>
          </p:nvSpPr>
          <p:spPr>
            <a:xfrm>
              <a:off x="1963097" y="41294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PA_椭圆 108"/>
            <p:cNvSpPr/>
            <p:nvPr>
              <p:custDataLst>
                <p:tags r:id="rId131"/>
              </p:custDataLst>
            </p:nvPr>
          </p:nvSpPr>
          <p:spPr>
            <a:xfrm>
              <a:off x="8808712" y="368161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PA_椭圆 109"/>
            <p:cNvSpPr/>
            <p:nvPr>
              <p:custDataLst>
                <p:tags r:id="rId132"/>
              </p:custDataLst>
            </p:nvPr>
          </p:nvSpPr>
          <p:spPr>
            <a:xfrm>
              <a:off x="5595297" y="30499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PA_椭圆 110"/>
            <p:cNvSpPr/>
            <p:nvPr>
              <p:custDataLst>
                <p:tags r:id="rId133"/>
              </p:custDataLst>
            </p:nvPr>
          </p:nvSpPr>
          <p:spPr>
            <a:xfrm>
              <a:off x="3249837" y="2321323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PA_椭圆 112_280"/>
            <p:cNvSpPr/>
            <p:nvPr>
              <p:custDataLst>
                <p:tags r:id="rId134"/>
              </p:custDataLst>
            </p:nvPr>
          </p:nvSpPr>
          <p:spPr>
            <a:xfrm>
              <a:off x="8728548" y="27152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PA_椭圆 114"/>
            <p:cNvSpPr/>
            <p:nvPr>
              <p:custDataLst>
                <p:tags r:id="rId135"/>
              </p:custDataLst>
            </p:nvPr>
          </p:nvSpPr>
          <p:spPr>
            <a:xfrm>
              <a:off x="3106097" y="3278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PA_椭圆 118"/>
            <p:cNvSpPr/>
            <p:nvPr>
              <p:custDataLst>
                <p:tags r:id="rId136"/>
              </p:custDataLst>
            </p:nvPr>
          </p:nvSpPr>
          <p:spPr>
            <a:xfrm>
              <a:off x="10954697" y="25800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PA_椭圆 119"/>
            <p:cNvSpPr/>
            <p:nvPr>
              <p:custDataLst>
                <p:tags r:id="rId137"/>
              </p:custDataLst>
            </p:nvPr>
          </p:nvSpPr>
          <p:spPr>
            <a:xfrm>
              <a:off x="1518597" y="3253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PA_椭圆 122"/>
            <p:cNvSpPr/>
            <p:nvPr>
              <p:custDataLst>
                <p:tags r:id="rId138"/>
              </p:custDataLst>
            </p:nvPr>
          </p:nvSpPr>
          <p:spPr>
            <a:xfrm>
              <a:off x="2674297" y="4396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PA_椭圆 123_291"/>
            <p:cNvSpPr/>
            <p:nvPr>
              <p:custDataLst>
                <p:tags r:id="rId139"/>
              </p:custDataLst>
            </p:nvPr>
          </p:nvSpPr>
          <p:spPr>
            <a:xfrm>
              <a:off x="3343748" y="27787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PA_椭圆 126"/>
            <p:cNvSpPr/>
            <p:nvPr>
              <p:custDataLst>
                <p:tags r:id="rId140"/>
              </p:custDataLst>
            </p:nvPr>
          </p:nvSpPr>
          <p:spPr>
            <a:xfrm>
              <a:off x="642297" y="2021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PA_椭圆 5"/>
            <p:cNvSpPr/>
            <p:nvPr>
              <p:custDataLst>
                <p:tags r:id="rId141"/>
              </p:custDataLst>
            </p:nvPr>
          </p:nvSpPr>
          <p:spPr>
            <a:xfrm flipH="1">
              <a:off x="5621169" y="430596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PA_椭圆 6"/>
            <p:cNvSpPr/>
            <p:nvPr>
              <p:custDataLst>
                <p:tags r:id="rId142"/>
              </p:custDataLst>
            </p:nvPr>
          </p:nvSpPr>
          <p:spPr>
            <a:xfrm flipH="1">
              <a:off x="2486765" y="297275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PA_椭圆 8"/>
            <p:cNvSpPr/>
            <p:nvPr>
              <p:custDataLst>
                <p:tags r:id="rId143"/>
              </p:custDataLst>
            </p:nvPr>
          </p:nvSpPr>
          <p:spPr>
            <a:xfrm flipH="1">
              <a:off x="3270619" y="451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PA_椭圆 13"/>
            <p:cNvSpPr/>
            <p:nvPr>
              <p:custDataLst>
                <p:tags r:id="rId144"/>
              </p:custDataLst>
            </p:nvPr>
          </p:nvSpPr>
          <p:spPr>
            <a:xfrm flipH="1">
              <a:off x="9709519" y="1375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PA_椭圆 14"/>
            <p:cNvSpPr/>
            <p:nvPr>
              <p:custDataLst>
                <p:tags r:id="rId145"/>
              </p:custDataLst>
            </p:nvPr>
          </p:nvSpPr>
          <p:spPr>
            <a:xfrm flipH="1">
              <a:off x="7093319" y="1604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PA_椭圆 15"/>
            <p:cNvSpPr/>
            <p:nvPr>
              <p:custDataLst>
                <p:tags r:id="rId146"/>
              </p:custDataLst>
            </p:nvPr>
          </p:nvSpPr>
          <p:spPr>
            <a:xfrm flipH="1">
              <a:off x="9176119" y="127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PA_椭圆 18"/>
            <p:cNvSpPr/>
            <p:nvPr>
              <p:custDataLst>
                <p:tags r:id="rId147"/>
              </p:custDataLst>
            </p:nvPr>
          </p:nvSpPr>
          <p:spPr>
            <a:xfrm flipH="1">
              <a:off x="6166219" y="3306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PA_椭圆 19"/>
            <p:cNvSpPr/>
            <p:nvPr>
              <p:custDataLst>
                <p:tags r:id="rId148"/>
              </p:custDataLst>
            </p:nvPr>
          </p:nvSpPr>
          <p:spPr>
            <a:xfrm flipH="1">
              <a:off x="10331819" y="1756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PA_椭圆 20"/>
            <p:cNvSpPr/>
            <p:nvPr>
              <p:custDataLst>
                <p:tags r:id="rId149"/>
              </p:custDataLst>
            </p:nvPr>
          </p:nvSpPr>
          <p:spPr>
            <a:xfrm flipH="1">
              <a:off x="6154795" y="459216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PA_椭圆 22"/>
            <p:cNvSpPr/>
            <p:nvPr>
              <p:custDataLst>
                <p:tags r:id="rId150"/>
              </p:custDataLst>
            </p:nvPr>
          </p:nvSpPr>
          <p:spPr>
            <a:xfrm flipH="1">
              <a:off x="7563219" y="1629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PA_椭圆 24"/>
            <p:cNvSpPr/>
            <p:nvPr>
              <p:custDataLst>
                <p:tags r:id="rId151"/>
              </p:custDataLst>
            </p:nvPr>
          </p:nvSpPr>
          <p:spPr>
            <a:xfrm flipH="1">
              <a:off x="11081119" y="6011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PA_椭圆 25"/>
            <p:cNvSpPr/>
            <p:nvPr>
              <p:custDataLst>
                <p:tags r:id="rId152"/>
              </p:custDataLst>
            </p:nvPr>
          </p:nvSpPr>
          <p:spPr>
            <a:xfrm flipH="1">
              <a:off x="1797419" y="5211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PA_椭圆 26"/>
            <p:cNvSpPr/>
            <p:nvPr>
              <p:custDataLst>
                <p:tags r:id="rId153"/>
              </p:custDataLst>
            </p:nvPr>
          </p:nvSpPr>
          <p:spPr>
            <a:xfrm flipH="1">
              <a:off x="3842119" y="2709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PA_椭圆 27"/>
            <p:cNvSpPr/>
            <p:nvPr>
              <p:custDataLst>
                <p:tags r:id="rId154"/>
              </p:custDataLst>
            </p:nvPr>
          </p:nvSpPr>
          <p:spPr>
            <a:xfrm flipH="1">
              <a:off x="1695819" y="5643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PA_椭圆 39"/>
            <p:cNvSpPr/>
            <p:nvPr>
              <p:custDataLst>
                <p:tags r:id="rId155"/>
              </p:custDataLst>
            </p:nvPr>
          </p:nvSpPr>
          <p:spPr>
            <a:xfrm flipH="1">
              <a:off x="5988419" y="1807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PA_椭圆 40"/>
            <p:cNvSpPr/>
            <p:nvPr>
              <p:custDataLst>
                <p:tags r:id="rId156"/>
              </p:custDataLst>
            </p:nvPr>
          </p:nvSpPr>
          <p:spPr>
            <a:xfrm flipH="1">
              <a:off x="7142107" y="378680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PA_椭圆 45"/>
            <p:cNvSpPr/>
            <p:nvPr>
              <p:custDataLst>
                <p:tags r:id="rId157"/>
              </p:custDataLst>
            </p:nvPr>
          </p:nvSpPr>
          <p:spPr>
            <a:xfrm flipH="1">
              <a:off x="2711819" y="6163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PA_椭圆 48"/>
            <p:cNvSpPr/>
            <p:nvPr>
              <p:custDataLst>
                <p:tags r:id="rId158"/>
              </p:custDataLst>
            </p:nvPr>
          </p:nvSpPr>
          <p:spPr>
            <a:xfrm flipH="1">
              <a:off x="11068419" y="5516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PA_椭圆 54"/>
            <p:cNvSpPr/>
            <p:nvPr>
              <p:custDataLst>
                <p:tags r:id="rId159"/>
              </p:custDataLst>
            </p:nvPr>
          </p:nvSpPr>
          <p:spPr>
            <a:xfrm>
              <a:off x="6487760" y="307688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PA_椭圆 87"/>
            <p:cNvSpPr/>
            <p:nvPr>
              <p:custDataLst>
                <p:tags r:id="rId160"/>
              </p:custDataLst>
            </p:nvPr>
          </p:nvSpPr>
          <p:spPr>
            <a:xfrm>
              <a:off x="10281597" y="3354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PA_椭圆 90"/>
            <p:cNvSpPr/>
            <p:nvPr>
              <p:custDataLst>
                <p:tags r:id="rId161"/>
              </p:custDataLst>
            </p:nvPr>
          </p:nvSpPr>
          <p:spPr>
            <a:xfrm>
              <a:off x="5303197" y="5450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PA_椭圆 96"/>
            <p:cNvSpPr/>
            <p:nvPr>
              <p:custDataLst>
                <p:tags r:id="rId162"/>
              </p:custDataLst>
            </p:nvPr>
          </p:nvSpPr>
          <p:spPr>
            <a:xfrm>
              <a:off x="649594" y="322443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PA_椭圆 104"/>
            <p:cNvSpPr/>
            <p:nvPr>
              <p:custDataLst>
                <p:tags r:id="rId163"/>
              </p:custDataLst>
            </p:nvPr>
          </p:nvSpPr>
          <p:spPr>
            <a:xfrm>
              <a:off x="4134797" y="4386680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PA_椭圆 105"/>
            <p:cNvSpPr/>
            <p:nvPr>
              <p:custDataLst>
                <p:tags r:id="rId164"/>
              </p:custDataLst>
            </p:nvPr>
          </p:nvSpPr>
          <p:spPr>
            <a:xfrm>
              <a:off x="6978234" y="2136772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PA_椭圆 112"/>
            <p:cNvSpPr/>
            <p:nvPr>
              <p:custDataLst>
                <p:tags r:id="rId165"/>
              </p:custDataLst>
            </p:nvPr>
          </p:nvSpPr>
          <p:spPr>
            <a:xfrm>
              <a:off x="2810348" y="59410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PA_椭圆 113"/>
            <p:cNvSpPr/>
            <p:nvPr>
              <p:custDataLst>
                <p:tags r:id="rId166"/>
              </p:custDataLst>
            </p:nvPr>
          </p:nvSpPr>
          <p:spPr>
            <a:xfrm>
              <a:off x="5328597" y="1614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PA_椭圆 116"/>
            <p:cNvSpPr/>
            <p:nvPr>
              <p:custDataLst>
                <p:tags r:id="rId167"/>
              </p:custDataLst>
            </p:nvPr>
          </p:nvSpPr>
          <p:spPr>
            <a:xfrm>
              <a:off x="5735011" y="2358587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PA_椭圆 122"/>
            <p:cNvSpPr/>
            <p:nvPr>
              <p:custDataLst>
                <p:tags r:id="rId168"/>
              </p:custDataLst>
            </p:nvPr>
          </p:nvSpPr>
          <p:spPr>
            <a:xfrm>
              <a:off x="4286989" y="142385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PA_椭圆 123"/>
            <p:cNvSpPr/>
            <p:nvPr>
              <p:custDataLst>
                <p:tags r:id="rId169"/>
              </p:custDataLst>
            </p:nvPr>
          </p:nvSpPr>
          <p:spPr>
            <a:xfrm>
              <a:off x="5662260" y="3872173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PA_Line 22"/>
            <p:cNvSpPr>
              <a:spLocks noChangeShapeType="1"/>
            </p:cNvSpPr>
            <p:nvPr>
              <p:custDataLst>
                <p:tags r:id="rId170"/>
              </p:custDataLst>
            </p:nvPr>
          </p:nvSpPr>
          <p:spPr bwMode="auto">
            <a:xfrm>
              <a:off x="6837588" y="6411618"/>
              <a:ext cx="0" cy="0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PA_椭圆 6"/>
            <p:cNvSpPr/>
            <p:nvPr>
              <p:custDataLst>
                <p:tags r:id="rId171"/>
              </p:custDataLst>
            </p:nvPr>
          </p:nvSpPr>
          <p:spPr>
            <a:xfrm flipH="1">
              <a:off x="2102509" y="77637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PA_椭圆 14"/>
            <p:cNvSpPr/>
            <p:nvPr>
              <p:custDataLst>
                <p:tags r:id="rId172"/>
              </p:custDataLst>
            </p:nvPr>
          </p:nvSpPr>
          <p:spPr>
            <a:xfrm flipH="1">
              <a:off x="3512209" y="8233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PA_椭圆 19"/>
            <p:cNvSpPr/>
            <p:nvPr>
              <p:custDataLst>
                <p:tags r:id="rId173"/>
              </p:custDataLst>
            </p:nvPr>
          </p:nvSpPr>
          <p:spPr>
            <a:xfrm flipH="1">
              <a:off x="4236109" y="8703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PA_椭圆 27"/>
            <p:cNvSpPr/>
            <p:nvPr>
              <p:custDataLst>
                <p:tags r:id="rId174"/>
              </p:custDataLst>
            </p:nvPr>
          </p:nvSpPr>
          <p:spPr>
            <a:xfrm flipH="1">
              <a:off x="2610509" y="8322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PA_椭圆 28"/>
            <p:cNvSpPr/>
            <p:nvPr>
              <p:custDataLst>
                <p:tags r:id="rId175"/>
              </p:custDataLst>
            </p:nvPr>
          </p:nvSpPr>
          <p:spPr>
            <a:xfrm flipH="1">
              <a:off x="2851809" y="7611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PA_椭圆 42"/>
            <p:cNvSpPr/>
            <p:nvPr>
              <p:custDataLst>
                <p:tags r:id="rId176"/>
              </p:custDataLst>
            </p:nvPr>
          </p:nvSpPr>
          <p:spPr>
            <a:xfrm flipH="1">
              <a:off x="4121809" y="9516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PA_椭圆 44"/>
            <p:cNvSpPr/>
            <p:nvPr>
              <p:custDataLst>
                <p:tags r:id="rId177"/>
              </p:custDataLst>
            </p:nvPr>
          </p:nvSpPr>
          <p:spPr>
            <a:xfrm flipH="1">
              <a:off x="3867809" y="77129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PA_椭圆 48"/>
            <p:cNvSpPr/>
            <p:nvPr>
              <p:custDataLst>
                <p:tags r:id="rId178"/>
              </p:custDataLst>
            </p:nvPr>
          </p:nvSpPr>
          <p:spPr>
            <a:xfrm flipH="1">
              <a:off x="4363109" y="7865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PA_椭圆 90"/>
            <p:cNvSpPr/>
            <p:nvPr>
              <p:custDataLst>
                <p:tags r:id="rId179"/>
              </p:custDataLst>
            </p:nvPr>
          </p:nvSpPr>
          <p:spPr>
            <a:xfrm>
              <a:off x="3842987" y="8853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PA_椭圆 110"/>
            <p:cNvSpPr/>
            <p:nvPr>
              <p:custDataLst>
                <p:tags r:id="rId180"/>
              </p:custDataLst>
            </p:nvPr>
          </p:nvSpPr>
          <p:spPr>
            <a:xfrm>
              <a:off x="4262087" y="76724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PA_椭圆 24"/>
            <p:cNvSpPr/>
            <p:nvPr>
              <p:custDataLst>
                <p:tags r:id="rId181"/>
              </p:custDataLst>
            </p:nvPr>
          </p:nvSpPr>
          <p:spPr>
            <a:xfrm flipH="1">
              <a:off x="3588409" y="85511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PA_椭圆 25"/>
            <p:cNvSpPr/>
            <p:nvPr>
              <p:custDataLst>
                <p:tags r:id="rId182"/>
              </p:custDataLst>
            </p:nvPr>
          </p:nvSpPr>
          <p:spPr>
            <a:xfrm flipH="1">
              <a:off x="3283609" y="8563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PA_椭圆 37"/>
            <p:cNvSpPr/>
            <p:nvPr>
              <p:custDataLst>
                <p:tags r:id="rId183"/>
              </p:custDataLst>
            </p:nvPr>
          </p:nvSpPr>
          <p:spPr>
            <a:xfrm flipH="1">
              <a:off x="4159909" y="8703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PA_椭圆 39"/>
            <p:cNvSpPr/>
            <p:nvPr>
              <p:custDataLst>
                <p:tags r:id="rId184"/>
              </p:custDataLst>
            </p:nvPr>
          </p:nvSpPr>
          <p:spPr>
            <a:xfrm flipH="1">
              <a:off x="4553609" y="92750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PA_椭圆 66"/>
            <p:cNvSpPr/>
            <p:nvPr>
              <p:custDataLst>
                <p:tags r:id="rId185"/>
              </p:custDataLst>
            </p:nvPr>
          </p:nvSpPr>
          <p:spPr>
            <a:xfrm>
              <a:off x="3474687" y="86630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PA_椭圆 95"/>
            <p:cNvSpPr/>
            <p:nvPr>
              <p:custDataLst>
                <p:tags r:id="rId186"/>
              </p:custDataLst>
            </p:nvPr>
          </p:nvSpPr>
          <p:spPr>
            <a:xfrm>
              <a:off x="4592287" y="9488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PA_椭圆 121"/>
            <p:cNvSpPr/>
            <p:nvPr>
              <p:custDataLst>
                <p:tags r:id="rId187"/>
              </p:custDataLst>
            </p:nvPr>
          </p:nvSpPr>
          <p:spPr>
            <a:xfrm>
              <a:off x="4592287" y="8472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PA_椭圆 124_175"/>
            <p:cNvSpPr/>
            <p:nvPr>
              <p:custDataLst>
                <p:tags r:id="rId188"/>
              </p:custDataLst>
            </p:nvPr>
          </p:nvSpPr>
          <p:spPr>
            <a:xfrm>
              <a:off x="2534309" y="890841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PA_椭圆 75"/>
            <p:cNvSpPr/>
            <p:nvPr>
              <p:custDataLst>
                <p:tags r:id="rId189"/>
              </p:custDataLst>
            </p:nvPr>
          </p:nvSpPr>
          <p:spPr>
            <a:xfrm>
              <a:off x="1921561" y="746226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PA_椭圆 14"/>
            <p:cNvSpPr/>
            <p:nvPr>
              <p:custDataLst>
                <p:tags r:id="rId190"/>
              </p:custDataLst>
            </p:nvPr>
          </p:nvSpPr>
          <p:spPr>
            <a:xfrm flipH="1">
              <a:off x="4248809" y="7941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PA_椭圆 17"/>
            <p:cNvSpPr/>
            <p:nvPr>
              <p:custDataLst>
                <p:tags r:id="rId191"/>
              </p:custDataLst>
            </p:nvPr>
          </p:nvSpPr>
          <p:spPr>
            <a:xfrm flipH="1">
              <a:off x="2394609" y="7217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PA_椭圆 47"/>
            <p:cNvSpPr/>
            <p:nvPr>
              <p:custDataLst>
                <p:tags r:id="rId192"/>
              </p:custDataLst>
            </p:nvPr>
          </p:nvSpPr>
          <p:spPr>
            <a:xfrm flipH="1">
              <a:off x="1899309" y="72049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PA_椭圆 53"/>
            <p:cNvSpPr/>
            <p:nvPr>
              <p:custDataLst>
                <p:tags r:id="rId193"/>
              </p:custDataLst>
            </p:nvPr>
          </p:nvSpPr>
          <p:spPr>
            <a:xfrm>
              <a:off x="2585687" y="81677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PA_椭圆 56"/>
            <p:cNvSpPr/>
            <p:nvPr>
              <p:custDataLst>
                <p:tags r:id="rId194"/>
              </p:custDataLst>
            </p:nvPr>
          </p:nvSpPr>
          <p:spPr>
            <a:xfrm>
              <a:off x="4147787" y="77232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PA_椭圆 113"/>
            <p:cNvSpPr/>
            <p:nvPr>
              <p:custDataLst>
                <p:tags r:id="rId195"/>
              </p:custDataLst>
            </p:nvPr>
          </p:nvSpPr>
          <p:spPr>
            <a:xfrm>
              <a:off x="1468087" y="77613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PA_椭圆 27"/>
            <p:cNvSpPr/>
            <p:nvPr>
              <p:custDataLst>
                <p:tags r:id="rId196"/>
              </p:custDataLst>
            </p:nvPr>
          </p:nvSpPr>
          <p:spPr>
            <a:xfrm flipH="1">
              <a:off x="1416709" y="7293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PA_椭圆 45"/>
            <p:cNvSpPr/>
            <p:nvPr>
              <p:custDataLst>
                <p:tags r:id="rId197"/>
              </p:custDataLst>
            </p:nvPr>
          </p:nvSpPr>
          <p:spPr>
            <a:xfrm flipH="1">
              <a:off x="2432709" y="7814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PA_椭圆 74"/>
            <p:cNvSpPr/>
            <p:nvPr>
              <p:custDataLst>
                <p:tags r:id="rId198"/>
              </p:custDataLst>
            </p:nvPr>
          </p:nvSpPr>
          <p:spPr>
            <a:xfrm>
              <a:off x="3922965" y="820948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PA_椭圆 77"/>
            <p:cNvSpPr/>
            <p:nvPr>
              <p:custDataLst>
                <p:tags r:id="rId199"/>
              </p:custDataLst>
            </p:nvPr>
          </p:nvSpPr>
          <p:spPr>
            <a:xfrm>
              <a:off x="4545265" y="801898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PA_椭圆 112"/>
            <p:cNvSpPr/>
            <p:nvPr>
              <p:custDataLst>
                <p:tags r:id="rId200"/>
              </p:custDataLst>
            </p:nvPr>
          </p:nvSpPr>
          <p:spPr>
            <a:xfrm>
              <a:off x="2531238" y="7591804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PA_椭圆 5"/>
            <p:cNvSpPr/>
            <p:nvPr>
              <p:custDataLst>
                <p:tags r:id="rId201"/>
              </p:custDataLst>
            </p:nvPr>
          </p:nvSpPr>
          <p:spPr>
            <a:xfrm flipH="1">
              <a:off x="7436132" y="8994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PA_椭圆 6"/>
            <p:cNvSpPr/>
            <p:nvPr>
              <p:custDataLst>
                <p:tags r:id="rId202"/>
              </p:custDataLst>
            </p:nvPr>
          </p:nvSpPr>
          <p:spPr>
            <a:xfrm flipH="1">
              <a:off x="8896632" y="91595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PA_椭圆 14"/>
            <p:cNvSpPr/>
            <p:nvPr>
              <p:custDataLst>
                <p:tags r:id="rId203"/>
              </p:custDataLst>
            </p:nvPr>
          </p:nvSpPr>
          <p:spPr>
            <a:xfrm flipH="1">
              <a:off x="10306332" y="9629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PA_椭圆 19"/>
            <p:cNvSpPr/>
            <p:nvPr>
              <p:custDataLst>
                <p:tags r:id="rId204"/>
              </p:custDataLst>
            </p:nvPr>
          </p:nvSpPr>
          <p:spPr>
            <a:xfrm flipH="1">
              <a:off x="11030232" y="10099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PA_椭圆 27"/>
            <p:cNvSpPr/>
            <p:nvPr>
              <p:custDataLst>
                <p:tags r:id="rId205"/>
              </p:custDataLst>
            </p:nvPr>
          </p:nvSpPr>
          <p:spPr>
            <a:xfrm flipH="1">
              <a:off x="9404632" y="9718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PA_椭圆 28"/>
            <p:cNvSpPr/>
            <p:nvPr>
              <p:custDataLst>
                <p:tags r:id="rId206"/>
              </p:custDataLst>
            </p:nvPr>
          </p:nvSpPr>
          <p:spPr>
            <a:xfrm flipH="1">
              <a:off x="9645932" y="90071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PA_椭圆 44"/>
            <p:cNvSpPr/>
            <p:nvPr>
              <p:custDataLst>
                <p:tags r:id="rId207"/>
              </p:custDataLst>
            </p:nvPr>
          </p:nvSpPr>
          <p:spPr>
            <a:xfrm flipH="1">
              <a:off x="10661932" y="91087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PA_椭圆 48"/>
            <p:cNvSpPr/>
            <p:nvPr>
              <p:custDataLst>
                <p:tags r:id="rId208"/>
              </p:custDataLst>
            </p:nvPr>
          </p:nvSpPr>
          <p:spPr>
            <a:xfrm flipH="1">
              <a:off x="11157232" y="92611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PA_椭圆 110"/>
            <p:cNvSpPr/>
            <p:nvPr>
              <p:custDataLst>
                <p:tags r:id="rId209"/>
              </p:custDataLst>
            </p:nvPr>
          </p:nvSpPr>
          <p:spPr>
            <a:xfrm>
              <a:off x="11056210" y="90683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PA_椭圆 121"/>
            <p:cNvSpPr/>
            <p:nvPr>
              <p:custDataLst>
                <p:tags r:id="rId210"/>
              </p:custDataLst>
            </p:nvPr>
          </p:nvSpPr>
          <p:spPr>
            <a:xfrm>
              <a:off x="6966810" y="92334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PA_椭圆 37"/>
            <p:cNvSpPr/>
            <p:nvPr>
              <p:custDataLst>
                <p:tags r:id="rId211"/>
              </p:custDataLst>
            </p:nvPr>
          </p:nvSpPr>
          <p:spPr>
            <a:xfrm flipH="1">
              <a:off x="10954032" y="10099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PA_椭圆 75"/>
            <p:cNvSpPr/>
            <p:nvPr>
              <p:custDataLst>
                <p:tags r:id="rId212"/>
              </p:custDataLst>
            </p:nvPr>
          </p:nvSpPr>
          <p:spPr>
            <a:xfrm>
              <a:off x="8715684" y="885809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PA_椭圆 14"/>
            <p:cNvSpPr/>
            <p:nvPr>
              <p:custDataLst>
                <p:tags r:id="rId213"/>
              </p:custDataLst>
            </p:nvPr>
          </p:nvSpPr>
          <p:spPr>
            <a:xfrm flipH="1">
              <a:off x="11042932" y="9337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PA_椭圆 17"/>
            <p:cNvSpPr/>
            <p:nvPr>
              <p:custDataLst>
                <p:tags r:id="rId214"/>
              </p:custDataLst>
            </p:nvPr>
          </p:nvSpPr>
          <p:spPr>
            <a:xfrm flipH="1">
              <a:off x="9188732" y="8613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PA_椭圆 47"/>
            <p:cNvSpPr/>
            <p:nvPr>
              <p:custDataLst>
                <p:tags r:id="rId215"/>
              </p:custDataLst>
            </p:nvPr>
          </p:nvSpPr>
          <p:spPr>
            <a:xfrm flipH="1">
              <a:off x="8693432" y="86007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PA_椭圆 53"/>
            <p:cNvSpPr/>
            <p:nvPr>
              <p:custDataLst>
                <p:tags r:id="rId216"/>
              </p:custDataLst>
            </p:nvPr>
          </p:nvSpPr>
          <p:spPr>
            <a:xfrm>
              <a:off x="9379810" y="95636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PA_椭圆 56"/>
            <p:cNvSpPr/>
            <p:nvPr>
              <p:custDataLst>
                <p:tags r:id="rId217"/>
              </p:custDataLst>
            </p:nvPr>
          </p:nvSpPr>
          <p:spPr>
            <a:xfrm>
              <a:off x="10941910" y="91191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PA_椭圆 113"/>
            <p:cNvSpPr/>
            <p:nvPr>
              <p:custDataLst>
                <p:tags r:id="rId218"/>
              </p:custDataLst>
            </p:nvPr>
          </p:nvSpPr>
          <p:spPr>
            <a:xfrm>
              <a:off x="8262210" y="91572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PA_椭圆 27"/>
            <p:cNvSpPr/>
            <p:nvPr>
              <p:custDataLst>
                <p:tags r:id="rId219"/>
              </p:custDataLst>
            </p:nvPr>
          </p:nvSpPr>
          <p:spPr>
            <a:xfrm flipH="1">
              <a:off x="8210832" y="86896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PA_椭圆 45"/>
            <p:cNvSpPr/>
            <p:nvPr>
              <p:custDataLst>
                <p:tags r:id="rId220"/>
              </p:custDataLst>
            </p:nvPr>
          </p:nvSpPr>
          <p:spPr>
            <a:xfrm flipH="1">
              <a:off x="9226832" y="9210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PA_椭圆 74"/>
            <p:cNvSpPr/>
            <p:nvPr>
              <p:custDataLst>
                <p:tags r:id="rId221"/>
              </p:custDataLst>
            </p:nvPr>
          </p:nvSpPr>
          <p:spPr>
            <a:xfrm>
              <a:off x="10717088" y="960531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PA_椭圆 112"/>
            <p:cNvSpPr/>
            <p:nvPr>
              <p:custDataLst>
                <p:tags r:id="rId222"/>
              </p:custDataLst>
            </p:nvPr>
          </p:nvSpPr>
          <p:spPr>
            <a:xfrm>
              <a:off x="9325361" y="898763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PA_椭圆 19"/>
            <p:cNvSpPr/>
            <p:nvPr>
              <p:custDataLst>
                <p:tags r:id="rId223"/>
              </p:custDataLst>
            </p:nvPr>
          </p:nvSpPr>
          <p:spPr>
            <a:xfrm flipH="1">
              <a:off x="1833071" y="8750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PA_椭圆 42"/>
            <p:cNvSpPr/>
            <p:nvPr>
              <p:custDataLst>
                <p:tags r:id="rId224"/>
              </p:custDataLst>
            </p:nvPr>
          </p:nvSpPr>
          <p:spPr>
            <a:xfrm flipH="1">
              <a:off x="1718771" y="9563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PA_椭圆 90"/>
            <p:cNvSpPr/>
            <p:nvPr>
              <p:custDataLst>
                <p:tags r:id="rId225"/>
              </p:custDataLst>
            </p:nvPr>
          </p:nvSpPr>
          <p:spPr>
            <a:xfrm>
              <a:off x="1439949" y="8900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PA_椭圆 24"/>
            <p:cNvSpPr/>
            <p:nvPr>
              <p:custDataLst>
                <p:tags r:id="rId226"/>
              </p:custDataLst>
            </p:nvPr>
          </p:nvSpPr>
          <p:spPr>
            <a:xfrm flipH="1">
              <a:off x="1185371" y="85984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PA_椭圆 25"/>
            <p:cNvSpPr/>
            <p:nvPr>
              <p:custDataLst>
                <p:tags r:id="rId227"/>
              </p:custDataLst>
            </p:nvPr>
          </p:nvSpPr>
          <p:spPr>
            <a:xfrm flipH="1">
              <a:off x="880571" y="86111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PA_椭圆 37"/>
            <p:cNvSpPr/>
            <p:nvPr>
              <p:custDataLst>
                <p:tags r:id="rId228"/>
              </p:custDataLst>
            </p:nvPr>
          </p:nvSpPr>
          <p:spPr>
            <a:xfrm flipH="1">
              <a:off x="1756871" y="8750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PA_椭圆 39"/>
            <p:cNvSpPr/>
            <p:nvPr>
              <p:custDataLst>
                <p:tags r:id="rId229"/>
              </p:custDataLst>
            </p:nvPr>
          </p:nvSpPr>
          <p:spPr>
            <a:xfrm flipH="1">
              <a:off x="2150571" y="9322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PA_椭圆 66"/>
            <p:cNvSpPr/>
            <p:nvPr>
              <p:custDataLst>
                <p:tags r:id="rId230"/>
              </p:custDataLst>
            </p:nvPr>
          </p:nvSpPr>
          <p:spPr>
            <a:xfrm>
              <a:off x="1071649" y="87103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PA_椭圆 95"/>
            <p:cNvSpPr/>
            <p:nvPr>
              <p:custDataLst>
                <p:tags r:id="rId231"/>
              </p:custDataLst>
            </p:nvPr>
          </p:nvSpPr>
          <p:spPr>
            <a:xfrm>
              <a:off x="2189249" y="9535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PA_椭圆 121"/>
            <p:cNvSpPr/>
            <p:nvPr>
              <p:custDataLst>
                <p:tags r:id="rId232"/>
              </p:custDataLst>
            </p:nvPr>
          </p:nvSpPr>
          <p:spPr>
            <a:xfrm>
              <a:off x="2189249" y="8519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PA_椭圆 15"/>
            <p:cNvSpPr/>
            <p:nvPr>
              <p:custDataLst>
                <p:tags r:id="rId233"/>
              </p:custDataLst>
            </p:nvPr>
          </p:nvSpPr>
          <p:spPr>
            <a:xfrm flipH="1">
              <a:off x="722537" y="760910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PA_椭圆 15"/>
            <p:cNvSpPr/>
            <p:nvPr>
              <p:custDataLst>
                <p:tags r:id="rId234"/>
              </p:custDataLst>
            </p:nvPr>
          </p:nvSpPr>
          <p:spPr>
            <a:xfrm flipH="1">
              <a:off x="733229" y="818666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PA_椭圆 15"/>
            <p:cNvSpPr/>
            <p:nvPr>
              <p:custDataLst>
                <p:tags r:id="rId235"/>
              </p:custDataLst>
            </p:nvPr>
          </p:nvSpPr>
          <p:spPr>
            <a:xfrm flipH="1">
              <a:off x="3138859" y="955337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PA_椭圆 15"/>
            <p:cNvSpPr/>
            <p:nvPr>
              <p:custDataLst>
                <p:tags r:id="rId236"/>
              </p:custDataLst>
            </p:nvPr>
          </p:nvSpPr>
          <p:spPr>
            <a:xfrm flipH="1">
              <a:off x="8008297" y="942871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PA_椭圆 15"/>
            <p:cNvSpPr/>
            <p:nvPr>
              <p:custDataLst>
                <p:tags r:id="rId237"/>
              </p:custDataLst>
            </p:nvPr>
          </p:nvSpPr>
          <p:spPr>
            <a:xfrm flipH="1">
              <a:off x="10603137" y="807173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PA_椭圆 15"/>
            <p:cNvSpPr/>
            <p:nvPr>
              <p:custDataLst>
                <p:tags r:id="rId238"/>
              </p:custDataLst>
            </p:nvPr>
          </p:nvSpPr>
          <p:spPr>
            <a:xfrm flipH="1">
              <a:off x="11267203" y="7492085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PA_椭圆 15"/>
            <p:cNvSpPr/>
            <p:nvPr>
              <p:custDataLst>
                <p:tags r:id="rId239"/>
              </p:custDataLst>
            </p:nvPr>
          </p:nvSpPr>
          <p:spPr>
            <a:xfrm flipH="1">
              <a:off x="10160657" y="701203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PA_椭圆 15"/>
            <p:cNvSpPr/>
            <p:nvPr>
              <p:custDataLst>
                <p:tags r:id="rId240"/>
              </p:custDataLst>
            </p:nvPr>
          </p:nvSpPr>
          <p:spPr>
            <a:xfrm flipH="1">
              <a:off x="8477548" y="757599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PA_椭圆 15"/>
            <p:cNvSpPr/>
            <p:nvPr>
              <p:custDataLst>
                <p:tags r:id="rId241"/>
              </p:custDataLst>
            </p:nvPr>
          </p:nvSpPr>
          <p:spPr>
            <a:xfrm flipH="1">
              <a:off x="6634000" y="825468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PA_椭圆 47"/>
            <p:cNvSpPr/>
            <p:nvPr>
              <p:custDataLst>
                <p:tags r:id="rId242"/>
              </p:custDataLst>
            </p:nvPr>
          </p:nvSpPr>
          <p:spPr>
            <a:xfrm flipH="1">
              <a:off x="10495476" y="7462262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PA_椭圆 47"/>
            <p:cNvSpPr/>
            <p:nvPr>
              <p:custDataLst>
                <p:tags r:id="rId243"/>
              </p:custDataLst>
            </p:nvPr>
          </p:nvSpPr>
          <p:spPr>
            <a:xfrm flipH="1">
              <a:off x="10437460" y="847435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PA_椭圆 48"/>
            <p:cNvSpPr/>
            <p:nvPr>
              <p:custDataLst>
                <p:tags r:id="rId244"/>
              </p:custDataLst>
            </p:nvPr>
          </p:nvSpPr>
          <p:spPr>
            <a:xfrm flipH="1">
              <a:off x="6911478" y="481224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PA_椭圆 48"/>
            <p:cNvSpPr/>
            <p:nvPr>
              <p:custDataLst>
                <p:tags r:id="rId245"/>
              </p:custDataLst>
            </p:nvPr>
          </p:nvSpPr>
          <p:spPr>
            <a:xfrm flipH="1">
              <a:off x="5777809" y="470709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PA_椭圆 48"/>
            <p:cNvSpPr/>
            <p:nvPr>
              <p:custDataLst>
                <p:tags r:id="rId246"/>
              </p:custDataLst>
            </p:nvPr>
          </p:nvSpPr>
          <p:spPr>
            <a:xfrm flipH="1">
              <a:off x="10687419" y="459216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PA_椭圆 90"/>
            <p:cNvSpPr/>
            <p:nvPr>
              <p:custDataLst>
                <p:tags r:id="rId247"/>
              </p:custDataLst>
            </p:nvPr>
          </p:nvSpPr>
          <p:spPr>
            <a:xfrm>
              <a:off x="7944797" y="452486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PA_椭圆 90"/>
            <p:cNvSpPr/>
            <p:nvPr>
              <p:custDataLst>
                <p:tags r:id="rId248"/>
              </p:custDataLst>
            </p:nvPr>
          </p:nvSpPr>
          <p:spPr>
            <a:xfrm>
              <a:off x="7138277" y="416205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PA_椭圆 35"/>
            <p:cNvSpPr/>
            <p:nvPr>
              <p:custDataLst>
                <p:tags r:id="rId249"/>
              </p:custDataLst>
            </p:nvPr>
          </p:nvSpPr>
          <p:spPr>
            <a:xfrm flipH="1">
              <a:off x="3576695" y="49379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PA_椭圆 35"/>
            <p:cNvSpPr/>
            <p:nvPr>
              <p:custDataLst>
                <p:tags r:id="rId250"/>
              </p:custDataLst>
            </p:nvPr>
          </p:nvSpPr>
          <p:spPr>
            <a:xfrm flipH="1">
              <a:off x="2341788" y="34715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PA_椭圆 35"/>
            <p:cNvSpPr/>
            <p:nvPr>
              <p:custDataLst>
                <p:tags r:id="rId251"/>
              </p:custDataLst>
            </p:nvPr>
          </p:nvSpPr>
          <p:spPr>
            <a:xfrm flipH="1">
              <a:off x="8317174" y="39516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PA_椭圆 35"/>
            <p:cNvSpPr/>
            <p:nvPr>
              <p:custDataLst>
                <p:tags r:id="rId252"/>
              </p:custDataLst>
            </p:nvPr>
          </p:nvSpPr>
          <p:spPr>
            <a:xfrm flipH="1">
              <a:off x="10714752" y="44577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PA_椭圆 35"/>
            <p:cNvSpPr/>
            <p:nvPr>
              <p:custDataLst>
                <p:tags r:id="rId253"/>
              </p:custDataLst>
            </p:nvPr>
          </p:nvSpPr>
          <p:spPr>
            <a:xfrm flipH="1">
              <a:off x="6219039" y="29913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PA_椭圆 35"/>
            <p:cNvSpPr/>
            <p:nvPr>
              <p:custDataLst>
                <p:tags r:id="rId254"/>
              </p:custDataLst>
            </p:nvPr>
          </p:nvSpPr>
          <p:spPr>
            <a:xfrm flipH="1">
              <a:off x="5624033" y="-54908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PA_椭圆 78"/>
            <p:cNvSpPr/>
            <p:nvPr>
              <p:custDataLst>
                <p:tags r:id="rId255"/>
              </p:custDataLst>
            </p:nvPr>
          </p:nvSpPr>
          <p:spPr>
            <a:xfrm>
              <a:off x="8641171" y="748263"/>
              <a:ext cx="31227" cy="283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PA_椭圆 78"/>
            <p:cNvSpPr/>
            <p:nvPr>
              <p:custDataLst>
                <p:tags r:id="rId256"/>
              </p:custDataLst>
            </p:nvPr>
          </p:nvSpPr>
          <p:spPr>
            <a:xfrm>
              <a:off x="3584312" y="536716"/>
              <a:ext cx="31227" cy="283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PA_椭圆 108"/>
            <p:cNvSpPr/>
            <p:nvPr>
              <p:custDataLst>
                <p:tags r:id="rId257"/>
              </p:custDataLst>
            </p:nvPr>
          </p:nvSpPr>
          <p:spPr>
            <a:xfrm>
              <a:off x="8096619" y="257570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PA_文本框 3"/>
          <p:cNvSpPr txBox="1"/>
          <p:nvPr>
            <p:custDataLst>
              <p:tags r:id="rId29"/>
            </p:custDataLst>
          </p:nvPr>
        </p:nvSpPr>
        <p:spPr>
          <a:xfrm>
            <a:off x="4840951" y="2925121"/>
            <a:ext cx="25100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星辰突破黑暗束缚的奥秘</a:t>
            </a:r>
          </a:p>
        </p:txBody>
      </p:sp>
      <p:sp>
        <p:nvSpPr>
          <p:cNvPr id="260" name="PA_[动画大师]_TextBox 2"/>
          <p:cNvSpPr txBox="1"/>
          <p:nvPr>
            <p:custDataLst>
              <p:tags r:id="rId30"/>
            </p:custDataLst>
          </p:nvPr>
        </p:nvSpPr>
        <p:spPr>
          <a:xfrm>
            <a:off x="8420578" y="2465642"/>
            <a:ext cx="180000" cy="18000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>
              <a:lnSpc>
                <a:spcPts val="0"/>
              </a:lnSpc>
            </a:pPr>
            <a:r>
              <a:rPr lang="en-US" altLang="zh-CN" spc="-1200" dirty="0">
                <a:blipFill>
                  <a:blip r:embed="rId259"/>
                  <a:stretch>
                    <a:fillRect/>
                  </a:stretch>
                </a:blipFill>
              </a:rPr>
              <a:t>_____________________</a:t>
            </a:r>
            <a:endParaRPr lang="zh-CN" altLang="en-US" spc="-1200" dirty="0">
              <a:blipFill>
                <a:blip r:embed="rId259"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8185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repeatDur="0" restart="neve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repeatDur="0" restart="never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repeatDur="0" restart="neve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repeatDur="0" restart="never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repeatDur="0" restart="never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repeatDur="0" restart="never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repeatDur="0" restart="never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repeatDur="0" restart="neve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repeatDur="0" restart="never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repeatDur="0" restart="never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repeatDur="0" restart="never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repeatDur="0" restart="never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repeatDur="0" restart="never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repeatDur="0" restart="never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repeatDur="0" restart="never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repeatDur="0" restart="never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repeatDur="0" restart="never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repeatDur="0" restart="never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 additive="base" accumulate="none">
                                        <p:cTn id="76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 additive="base" accumulate="none">
                                        <p:cTn id="77" dur="920" repeatDur="0" restart="never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 additive="base" accumulate="non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*sin(rand(360))+2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79" dur="1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5*sin(rand(360))+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 accumulate="none">
                                        <p:cTn id="80" dur="400" repeatDur="0" autoRev="1" restart="never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</p:cBhvr>
                                      <p:from x="0" y="0"/>
                                      <p:to x="108000" y="108000"/>
                                    </p:animScale>
                                    <p:anim from="0" to="" calcmode="lin" valueType="num">
                                      <p:cBhvr additive="base" accumulate="none">
                                        <p:cTn id="81" dur="200" repeatDur="0" restart="never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ppt_x-2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82" dur="200" repeatDur="0" restart="never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ppt_y-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0" to="0" calcmode="lin" valueType="num">
                                      <p:cBhvr additive="base" accumulate="none">
                                        <p:cTn id="120" dur="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from="1" to="1" calcmode="lin" valueType="num">
                                      <p:cBhvr additive="base" accumulate="none">
                                        <p:cTn id="121" dur="920" repeatDur="0" restart="never" fill="hold">
                                          <p:stCondLst>
                                            <p:cond delay="8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</p:anim>
                                    <p:anim to="" calcmode="lin" valueType="num">
                                      <p:cBhvr additive="base" accumulate="none"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5*sin(rand(360))+2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123" dur="1" repeatDur="0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5*sin(rand(360))+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 accumulate="none">
                                        <p:cTn id="124" dur="400" repeatDur="0" autoRev="1" restart="never" fill="hold">
                                          <p:stCondLst>
                                            <p:cond delay="4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</p:cBhvr>
                                      <p:from x="0" y="0"/>
                                      <p:to x="108000" y="108000"/>
                                    </p:animScale>
                                    <p:anim from="0" to="" calcmode="lin" valueType="num">
                                      <p:cBhvr additive="base" accumulate="none">
                                        <p:cTn id="125" dur="200" repeatDur="0" restart="never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ppt_x-2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126" dur="200" repeatDur="0" restart="never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ppt_y-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" grpId="0" animBg="1"/>
      <p:bldP spid="242" grpId="0" animBg="1"/>
      <p:bldP spid="245" grpId="0" animBg="1"/>
      <p:bldP spid="246" grpId="0" animBg="1"/>
      <p:bldP spid="249" grpId="0" animBg="1"/>
      <p:bldP spid="248" grpId="0" animBg="1"/>
      <p:bldP spid="234" grpId="0" animBg="1"/>
      <p:bldP spid="235" grpId="0" animBg="1"/>
      <p:bldP spid="239" grpId="0" animBg="1"/>
      <p:bldP spid="240" grpId="0" animBg="1"/>
      <p:bldP spid="241" grpId="0" animBg="1"/>
      <p:bldP spid="243" grpId="0" animBg="1"/>
      <p:bldP spid="244" grpId="0" animBg="1"/>
      <p:bldP spid="247" grpId="0" animBg="1"/>
      <p:bldP spid="251" grpId="0" animBg="1"/>
      <p:bldP spid="252" grpId="0" animBg="1"/>
      <p:bldP spid="236" grpId="0" animBg="1"/>
      <p:bldP spid="461" grpId="0" animBg="1"/>
      <p:bldP spid="469" grpId="0" animBg="1"/>
      <p:bldP spid="494" grpId="0" animBg="1"/>
      <p:bldP spid="498" grpId="0" animBg="1"/>
      <p:bldP spid="533" grpId="0"/>
      <p:bldP spid="4" grpId="0"/>
      <p:bldP spid="2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矩形 2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11406257"/>
          </a:xfrm>
          <a:prstGeom prst="rect">
            <a:avLst/>
          </a:prstGeom>
          <a:gradFill flip="none" rotWithShape="1">
            <a:gsLst>
              <a:gs pos="67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  <a:alpha val="8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PA_任意多边形 5"/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0" y="5940720"/>
            <a:ext cx="12192000" cy="1012530"/>
          </a:xfrm>
          <a:custGeom>
            <a:avLst/>
            <a:gdLst>
              <a:gd name="connsiteX0" fmla="*/ 0 w 12166600"/>
              <a:gd name="connsiteY0" fmla="*/ 419100 h 698500"/>
              <a:gd name="connsiteX1" fmla="*/ 1498600 w 12166600"/>
              <a:gd name="connsiteY1" fmla="*/ 330200 h 698500"/>
              <a:gd name="connsiteX2" fmla="*/ 1943100 w 12166600"/>
              <a:gd name="connsiteY2" fmla="*/ 279400 h 698500"/>
              <a:gd name="connsiteX3" fmla="*/ 2298700 w 12166600"/>
              <a:gd name="connsiteY3" fmla="*/ 203200 h 698500"/>
              <a:gd name="connsiteX4" fmla="*/ 2705100 w 12166600"/>
              <a:gd name="connsiteY4" fmla="*/ 304800 h 698500"/>
              <a:gd name="connsiteX5" fmla="*/ 3251200 w 12166600"/>
              <a:gd name="connsiteY5" fmla="*/ 177800 h 698500"/>
              <a:gd name="connsiteX6" fmla="*/ 3657600 w 12166600"/>
              <a:gd name="connsiteY6" fmla="*/ 304800 h 698500"/>
              <a:gd name="connsiteX7" fmla="*/ 4025900 w 12166600"/>
              <a:gd name="connsiteY7" fmla="*/ 266700 h 698500"/>
              <a:gd name="connsiteX8" fmla="*/ 4381500 w 12166600"/>
              <a:gd name="connsiteY8" fmla="*/ 342900 h 698500"/>
              <a:gd name="connsiteX9" fmla="*/ 4838700 w 12166600"/>
              <a:gd name="connsiteY9" fmla="*/ 215900 h 698500"/>
              <a:gd name="connsiteX10" fmla="*/ 5130800 w 12166600"/>
              <a:gd name="connsiteY10" fmla="*/ 177800 h 698500"/>
              <a:gd name="connsiteX11" fmla="*/ 6362700 w 12166600"/>
              <a:gd name="connsiteY11" fmla="*/ 355600 h 698500"/>
              <a:gd name="connsiteX12" fmla="*/ 7162800 w 12166600"/>
              <a:gd name="connsiteY12" fmla="*/ 419100 h 698500"/>
              <a:gd name="connsiteX13" fmla="*/ 7835900 w 12166600"/>
              <a:gd name="connsiteY13" fmla="*/ 76200 h 698500"/>
              <a:gd name="connsiteX14" fmla="*/ 8089900 w 12166600"/>
              <a:gd name="connsiteY14" fmla="*/ 0 h 698500"/>
              <a:gd name="connsiteX15" fmla="*/ 8610600 w 12166600"/>
              <a:gd name="connsiteY15" fmla="*/ 127000 h 698500"/>
              <a:gd name="connsiteX16" fmla="*/ 8877300 w 12166600"/>
              <a:gd name="connsiteY16" fmla="*/ 203200 h 698500"/>
              <a:gd name="connsiteX17" fmla="*/ 9144000 w 12166600"/>
              <a:gd name="connsiteY17" fmla="*/ 203200 h 698500"/>
              <a:gd name="connsiteX18" fmla="*/ 10058400 w 12166600"/>
              <a:gd name="connsiteY18" fmla="*/ 457200 h 698500"/>
              <a:gd name="connsiteX19" fmla="*/ 10985500 w 12166600"/>
              <a:gd name="connsiteY19" fmla="*/ 266700 h 698500"/>
              <a:gd name="connsiteX20" fmla="*/ 12166600 w 12166600"/>
              <a:gd name="connsiteY20" fmla="*/ 292100 h 698500"/>
              <a:gd name="connsiteX21" fmla="*/ 12166600 w 12166600"/>
              <a:gd name="connsiteY21" fmla="*/ 647700 h 698500"/>
              <a:gd name="connsiteX22" fmla="*/ 0 w 12166600"/>
              <a:gd name="connsiteY22" fmla="*/ 698500 h 698500"/>
              <a:gd name="connsiteX23" fmla="*/ 0 w 12166600"/>
              <a:gd name="connsiteY23" fmla="*/ 419100 h 698500"/>
              <a:gd name="connsiteX0" fmla="*/ 0 w 12166600"/>
              <a:gd name="connsiteY0" fmla="*/ 342900 h 622300"/>
              <a:gd name="connsiteX1" fmla="*/ 1498600 w 12166600"/>
              <a:gd name="connsiteY1" fmla="*/ 254000 h 622300"/>
              <a:gd name="connsiteX2" fmla="*/ 1943100 w 12166600"/>
              <a:gd name="connsiteY2" fmla="*/ 203200 h 622300"/>
              <a:gd name="connsiteX3" fmla="*/ 2298700 w 12166600"/>
              <a:gd name="connsiteY3" fmla="*/ 127000 h 622300"/>
              <a:gd name="connsiteX4" fmla="*/ 2705100 w 12166600"/>
              <a:gd name="connsiteY4" fmla="*/ 228600 h 622300"/>
              <a:gd name="connsiteX5" fmla="*/ 3251200 w 12166600"/>
              <a:gd name="connsiteY5" fmla="*/ 101600 h 622300"/>
              <a:gd name="connsiteX6" fmla="*/ 3657600 w 12166600"/>
              <a:gd name="connsiteY6" fmla="*/ 228600 h 622300"/>
              <a:gd name="connsiteX7" fmla="*/ 4025900 w 12166600"/>
              <a:gd name="connsiteY7" fmla="*/ 190500 h 622300"/>
              <a:gd name="connsiteX8" fmla="*/ 4381500 w 12166600"/>
              <a:gd name="connsiteY8" fmla="*/ 266700 h 622300"/>
              <a:gd name="connsiteX9" fmla="*/ 4838700 w 12166600"/>
              <a:gd name="connsiteY9" fmla="*/ 139700 h 622300"/>
              <a:gd name="connsiteX10" fmla="*/ 5130800 w 12166600"/>
              <a:gd name="connsiteY10" fmla="*/ 101600 h 622300"/>
              <a:gd name="connsiteX11" fmla="*/ 6362700 w 12166600"/>
              <a:gd name="connsiteY11" fmla="*/ 279400 h 622300"/>
              <a:gd name="connsiteX12" fmla="*/ 7162800 w 12166600"/>
              <a:gd name="connsiteY12" fmla="*/ 342900 h 622300"/>
              <a:gd name="connsiteX13" fmla="*/ 7835900 w 12166600"/>
              <a:gd name="connsiteY13" fmla="*/ 0 h 622300"/>
              <a:gd name="connsiteX14" fmla="*/ 8127920 w 12166600"/>
              <a:gd name="connsiteY14" fmla="*/ 209980 h 622300"/>
              <a:gd name="connsiteX15" fmla="*/ 8610600 w 12166600"/>
              <a:gd name="connsiteY15" fmla="*/ 50800 h 622300"/>
              <a:gd name="connsiteX16" fmla="*/ 8877300 w 12166600"/>
              <a:gd name="connsiteY16" fmla="*/ 127000 h 622300"/>
              <a:gd name="connsiteX17" fmla="*/ 9144000 w 12166600"/>
              <a:gd name="connsiteY17" fmla="*/ 127000 h 622300"/>
              <a:gd name="connsiteX18" fmla="*/ 10058400 w 12166600"/>
              <a:gd name="connsiteY18" fmla="*/ 381000 h 622300"/>
              <a:gd name="connsiteX19" fmla="*/ 10985500 w 12166600"/>
              <a:gd name="connsiteY19" fmla="*/ 190500 h 622300"/>
              <a:gd name="connsiteX20" fmla="*/ 12166600 w 12166600"/>
              <a:gd name="connsiteY20" fmla="*/ 215900 h 622300"/>
              <a:gd name="connsiteX21" fmla="*/ 12166600 w 12166600"/>
              <a:gd name="connsiteY21" fmla="*/ 571500 h 622300"/>
              <a:gd name="connsiteX22" fmla="*/ 0 w 12166600"/>
              <a:gd name="connsiteY22" fmla="*/ 622300 h 622300"/>
              <a:gd name="connsiteX23" fmla="*/ 0 w 12166600"/>
              <a:gd name="connsiteY23" fmla="*/ 342900 h 622300"/>
              <a:gd name="connsiteX0" fmla="*/ 0 w 12166600"/>
              <a:gd name="connsiteY0" fmla="*/ 292100 h 571500"/>
              <a:gd name="connsiteX1" fmla="*/ 1498600 w 12166600"/>
              <a:gd name="connsiteY1" fmla="*/ 203200 h 571500"/>
              <a:gd name="connsiteX2" fmla="*/ 1943100 w 12166600"/>
              <a:gd name="connsiteY2" fmla="*/ 152400 h 571500"/>
              <a:gd name="connsiteX3" fmla="*/ 2298700 w 12166600"/>
              <a:gd name="connsiteY3" fmla="*/ 76200 h 571500"/>
              <a:gd name="connsiteX4" fmla="*/ 2705100 w 12166600"/>
              <a:gd name="connsiteY4" fmla="*/ 177800 h 571500"/>
              <a:gd name="connsiteX5" fmla="*/ 3251200 w 12166600"/>
              <a:gd name="connsiteY5" fmla="*/ 50800 h 571500"/>
              <a:gd name="connsiteX6" fmla="*/ 3657600 w 12166600"/>
              <a:gd name="connsiteY6" fmla="*/ 177800 h 571500"/>
              <a:gd name="connsiteX7" fmla="*/ 4025900 w 12166600"/>
              <a:gd name="connsiteY7" fmla="*/ 139700 h 571500"/>
              <a:gd name="connsiteX8" fmla="*/ 4381500 w 12166600"/>
              <a:gd name="connsiteY8" fmla="*/ 215900 h 571500"/>
              <a:gd name="connsiteX9" fmla="*/ 4838700 w 12166600"/>
              <a:gd name="connsiteY9" fmla="*/ 88900 h 571500"/>
              <a:gd name="connsiteX10" fmla="*/ 5130800 w 12166600"/>
              <a:gd name="connsiteY10" fmla="*/ 50800 h 571500"/>
              <a:gd name="connsiteX11" fmla="*/ 6362700 w 12166600"/>
              <a:gd name="connsiteY11" fmla="*/ 228600 h 571500"/>
              <a:gd name="connsiteX12" fmla="*/ 7162800 w 12166600"/>
              <a:gd name="connsiteY12" fmla="*/ 292100 h 571500"/>
              <a:gd name="connsiteX13" fmla="*/ 7721838 w 12166600"/>
              <a:gd name="connsiteY13" fmla="*/ 95780 h 571500"/>
              <a:gd name="connsiteX14" fmla="*/ 8127920 w 12166600"/>
              <a:gd name="connsiteY14" fmla="*/ 159180 h 571500"/>
              <a:gd name="connsiteX15" fmla="*/ 8610600 w 12166600"/>
              <a:gd name="connsiteY15" fmla="*/ 0 h 571500"/>
              <a:gd name="connsiteX16" fmla="*/ 8877300 w 12166600"/>
              <a:gd name="connsiteY16" fmla="*/ 76200 h 571500"/>
              <a:gd name="connsiteX17" fmla="*/ 9144000 w 12166600"/>
              <a:gd name="connsiteY17" fmla="*/ 76200 h 571500"/>
              <a:gd name="connsiteX18" fmla="*/ 10058400 w 12166600"/>
              <a:gd name="connsiteY18" fmla="*/ 330200 h 571500"/>
              <a:gd name="connsiteX19" fmla="*/ 10985500 w 12166600"/>
              <a:gd name="connsiteY19" fmla="*/ 139700 h 571500"/>
              <a:gd name="connsiteX20" fmla="*/ 12166600 w 12166600"/>
              <a:gd name="connsiteY20" fmla="*/ 165100 h 571500"/>
              <a:gd name="connsiteX21" fmla="*/ 12166600 w 12166600"/>
              <a:gd name="connsiteY21" fmla="*/ 520700 h 571500"/>
              <a:gd name="connsiteX22" fmla="*/ 0 w 12166600"/>
              <a:gd name="connsiteY22" fmla="*/ 571500 h 571500"/>
              <a:gd name="connsiteX23" fmla="*/ 0 w 12166600"/>
              <a:gd name="connsiteY23" fmla="*/ 292100 h 5715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25400 h 520700"/>
              <a:gd name="connsiteX17" fmla="*/ 9144000 w 12166600"/>
              <a:gd name="connsiteY17" fmla="*/ 2540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144000 w 12166600"/>
              <a:gd name="connsiteY17" fmla="*/ 2540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85500 w 12166600"/>
              <a:gd name="connsiteY19" fmla="*/ 8890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15240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43100 w 12166600"/>
              <a:gd name="connsiteY2" fmla="*/ 10160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93795 w 12166600"/>
              <a:gd name="connsiteY2" fmla="*/ 129520 h 520700"/>
              <a:gd name="connsiteX3" fmla="*/ 2298700 w 12166600"/>
              <a:gd name="connsiteY3" fmla="*/ 2540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498600 w 12166600"/>
              <a:gd name="connsiteY1" fmla="*/ 2640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1993795 w 12166600"/>
              <a:gd name="connsiteY2" fmla="*/ 129520 h 520700"/>
              <a:gd name="connsiteX3" fmla="*/ 2336721 w 12166600"/>
              <a:gd name="connsiteY3" fmla="*/ 109160 h 520700"/>
              <a:gd name="connsiteX4" fmla="*/ 2705100 w 12166600"/>
              <a:gd name="connsiteY4" fmla="*/ 127000 h 520700"/>
              <a:gd name="connsiteX5" fmla="*/ 3251200 w 12166600"/>
              <a:gd name="connsiteY5" fmla="*/ 0 h 520700"/>
              <a:gd name="connsiteX6" fmla="*/ 3657600 w 12166600"/>
              <a:gd name="connsiteY6" fmla="*/ 127000 h 520700"/>
              <a:gd name="connsiteX7" fmla="*/ 4025900 w 12166600"/>
              <a:gd name="connsiteY7" fmla="*/ 88900 h 520700"/>
              <a:gd name="connsiteX8" fmla="*/ 4381500 w 12166600"/>
              <a:gd name="connsiteY8" fmla="*/ 165100 h 520700"/>
              <a:gd name="connsiteX9" fmla="*/ 4838700 w 12166600"/>
              <a:gd name="connsiteY9" fmla="*/ 38100 h 520700"/>
              <a:gd name="connsiteX10" fmla="*/ 5130800 w 12166600"/>
              <a:gd name="connsiteY10" fmla="*/ 0 h 520700"/>
              <a:gd name="connsiteX11" fmla="*/ 6362700 w 12166600"/>
              <a:gd name="connsiteY11" fmla="*/ 177800 h 520700"/>
              <a:gd name="connsiteX12" fmla="*/ 7162800 w 12166600"/>
              <a:gd name="connsiteY12" fmla="*/ 241300 h 520700"/>
              <a:gd name="connsiteX13" fmla="*/ 7721838 w 12166600"/>
              <a:gd name="connsiteY13" fmla="*/ 44980 h 520700"/>
              <a:gd name="connsiteX14" fmla="*/ 8127920 w 12166600"/>
              <a:gd name="connsiteY14" fmla="*/ 108380 h 520700"/>
              <a:gd name="connsiteX15" fmla="*/ 8610600 w 12166600"/>
              <a:gd name="connsiteY15" fmla="*/ 123700 h 520700"/>
              <a:gd name="connsiteX16" fmla="*/ 8877300 w 12166600"/>
              <a:gd name="connsiteY16" fmla="*/ 60300 h 520700"/>
              <a:gd name="connsiteX17" fmla="*/ 9372124 w 12166600"/>
              <a:gd name="connsiteY17" fmla="*/ 109160 h 520700"/>
              <a:gd name="connsiteX18" fmla="*/ 10058400 w 12166600"/>
              <a:gd name="connsiteY18" fmla="*/ 279400 h 520700"/>
              <a:gd name="connsiteX19" fmla="*/ 10960153 w 12166600"/>
              <a:gd name="connsiteY19" fmla="*/ 186620 h 520700"/>
              <a:gd name="connsiteX20" fmla="*/ 12166600 w 12166600"/>
              <a:gd name="connsiteY20" fmla="*/ 114300 h 520700"/>
              <a:gd name="connsiteX21" fmla="*/ 12166600 w 12166600"/>
              <a:gd name="connsiteY21" fmla="*/ 469900 h 520700"/>
              <a:gd name="connsiteX22" fmla="*/ 0 w 12166600"/>
              <a:gd name="connsiteY22" fmla="*/ 520700 h 520700"/>
              <a:gd name="connsiteX23" fmla="*/ 0 w 12166600"/>
              <a:gd name="connsiteY23" fmla="*/ 241300 h 520700"/>
              <a:gd name="connsiteX0" fmla="*/ 0 w 12166600"/>
              <a:gd name="connsiteY0" fmla="*/ 241300 h 520700"/>
              <a:gd name="connsiteX1" fmla="*/ 1308497 w 12166600"/>
              <a:gd name="connsiteY1" fmla="*/ 159380 h 520700"/>
              <a:gd name="connsiteX2" fmla="*/ 2336721 w 12166600"/>
              <a:gd name="connsiteY2" fmla="*/ 109160 h 520700"/>
              <a:gd name="connsiteX3" fmla="*/ 2705100 w 12166600"/>
              <a:gd name="connsiteY3" fmla="*/ 127000 h 520700"/>
              <a:gd name="connsiteX4" fmla="*/ 3251200 w 12166600"/>
              <a:gd name="connsiteY4" fmla="*/ 0 h 520700"/>
              <a:gd name="connsiteX5" fmla="*/ 3657600 w 12166600"/>
              <a:gd name="connsiteY5" fmla="*/ 127000 h 520700"/>
              <a:gd name="connsiteX6" fmla="*/ 4025900 w 12166600"/>
              <a:gd name="connsiteY6" fmla="*/ 88900 h 520700"/>
              <a:gd name="connsiteX7" fmla="*/ 4381500 w 12166600"/>
              <a:gd name="connsiteY7" fmla="*/ 165100 h 520700"/>
              <a:gd name="connsiteX8" fmla="*/ 4838700 w 12166600"/>
              <a:gd name="connsiteY8" fmla="*/ 38100 h 520700"/>
              <a:gd name="connsiteX9" fmla="*/ 5130800 w 12166600"/>
              <a:gd name="connsiteY9" fmla="*/ 0 h 520700"/>
              <a:gd name="connsiteX10" fmla="*/ 6362700 w 12166600"/>
              <a:gd name="connsiteY10" fmla="*/ 177800 h 520700"/>
              <a:gd name="connsiteX11" fmla="*/ 7162800 w 12166600"/>
              <a:gd name="connsiteY11" fmla="*/ 241300 h 520700"/>
              <a:gd name="connsiteX12" fmla="*/ 7721838 w 12166600"/>
              <a:gd name="connsiteY12" fmla="*/ 44980 h 520700"/>
              <a:gd name="connsiteX13" fmla="*/ 8127920 w 12166600"/>
              <a:gd name="connsiteY13" fmla="*/ 108380 h 520700"/>
              <a:gd name="connsiteX14" fmla="*/ 8610600 w 12166600"/>
              <a:gd name="connsiteY14" fmla="*/ 123700 h 520700"/>
              <a:gd name="connsiteX15" fmla="*/ 8877300 w 12166600"/>
              <a:gd name="connsiteY15" fmla="*/ 60300 h 520700"/>
              <a:gd name="connsiteX16" fmla="*/ 9372124 w 12166600"/>
              <a:gd name="connsiteY16" fmla="*/ 109160 h 520700"/>
              <a:gd name="connsiteX17" fmla="*/ 10058400 w 12166600"/>
              <a:gd name="connsiteY17" fmla="*/ 279400 h 520700"/>
              <a:gd name="connsiteX18" fmla="*/ 10960153 w 12166600"/>
              <a:gd name="connsiteY18" fmla="*/ 186620 h 520700"/>
              <a:gd name="connsiteX19" fmla="*/ 12166600 w 12166600"/>
              <a:gd name="connsiteY19" fmla="*/ 114300 h 520700"/>
              <a:gd name="connsiteX20" fmla="*/ 12166600 w 12166600"/>
              <a:gd name="connsiteY20" fmla="*/ 469900 h 520700"/>
              <a:gd name="connsiteX21" fmla="*/ 0 w 12166600"/>
              <a:gd name="connsiteY21" fmla="*/ 520700 h 520700"/>
              <a:gd name="connsiteX22" fmla="*/ 0 w 12166600"/>
              <a:gd name="connsiteY22" fmla="*/ 2413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66600" h="520700">
                <a:moveTo>
                  <a:pt x="0" y="241300"/>
                </a:moveTo>
                <a:cubicBezTo>
                  <a:pt x="436166" y="213993"/>
                  <a:pt x="530145" y="144807"/>
                  <a:pt x="1308497" y="159380"/>
                </a:cubicBezTo>
                <a:lnTo>
                  <a:pt x="2336721" y="109160"/>
                </a:lnTo>
                <a:lnTo>
                  <a:pt x="2705100" y="127000"/>
                </a:lnTo>
                <a:lnTo>
                  <a:pt x="3251200" y="0"/>
                </a:lnTo>
                <a:lnTo>
                  <a:pt x="3657600" y="127000"/>
                </a:lnTo>
                <a:lnTo>
                  <a:pt x="4025900" y="88900"/>
                </a:lnTo>
                <a:lnTo>
                  <a:pt x="4381500" y="165100"/>
                </a:lnTo>
                <a:lnTo>
                  <a:pt x="4838700" y="38100"/>
                </a:lnTo>
                <a:lnTo>
                  <a:pt x="5130800" y="0"/>
                </a:lnTo>
                <a:lnTo>
                  <a:pt x="6362700" y="177800"/>
                </a:lnTo>
                <a:lnTo>
                  <a:pt x="7162800" y="241300"/>
                </a:lnTo>
                <a:lnTo>
                  <a:pt x="7721838" y="44980"/>
                </a:lnTo>
                <a:lnTo>
                  <a:pt x="8127920" y="108380"/>
                </a:lnTo>
                <a:lnTo>
                  <a:pt x="8610600" y="123700"/>
                </a:lnTo>
                <a:lnTo>
                  <a:pt x="8877300" y="60300"/>
                </a:lnTo>
                <a:lnTo>
                  <a:pt x="9372124" y="109160"/>
                </a:lnTo>
                <a:lnTo>
                  <a:pt x="10058400" y="279400"/>
                </a:lnTo>
                <a:lnTo>
                  <a:pt x="10960153" y="186620"/>
                </a:lnTo>
                <a:lnTo>
                  <a:pt x="12166600" y="114300"/>
                </a:lnTo>
                <a:lnTo>
                  <a:pt x="12166600" y="469900"/>
                </a:lnTo>
                <a:lnTo>
                  <a:pt x="0" y="520700"/>
                </a:lnTo>
                <a:lnTo>
                  <a:pt x="0" y="24130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70" name="PA_矩形 469"/>
          <p:cNvSpPr/>
          <p:nvPr>
            <p:custDataLst>
              <p:tags r:id="rId3"/>
            </p:custDataLst>
          </p:nvPr>
        </p:nvSpPr>
        <p:spPr>
          <a:xfrm>
            <a:off x="-332777" y="-291238"/>
            <a:ext cx="233427" cy="2334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PA_椭圆 41"/>
          <p:cNvSpPr/>
          <p:nvPr>
            <p:custDataLst>
              <p:tags r:id="rId4"/>
            </p:custDataLst>
          </p:nvPr>
        </p:nvSpPr>
        <p:spPr>
          <a:xfrm>
            <a:off x="5763283" y="3038709"/>
            <a:ext cx="267645" cy="267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PA_文本框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975912" y="6643828"/>
            <a:ext cx="192418" cy="226076"/>
          </a:xfrm>
          <a:prstGeom prst="rect">
            <a:avLst/>
          </a:prstGeom>
          <a:noFill/>
        </p:spPr>
        <p:txBody>
          <a:bodyPr wrap="square" lIns="0" tIns="0" rIns="0" bIns="0" rtlCol="0">
            <a:prstTxWarp prst="textPlain">
              <a:avLst/>
            </a:prstTxWarp>
            <a:noAutofit/>
          </a:bodyPr>
          <a:lstStyle/>
          <a:p>
            <a:pPr>
              <a:lnSpc>
                <a:spcPts val="0"/>
              </a:lnSpc>
            </a:pPr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····································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PA_任意多边形 1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190031" y="6649665"/>
            <a:ext cx="275026" cy="107323"/>
          </a:xfrm>
          <a:custGeom>
            <a:avLst/>
            <a:gdLst>
              <a:gd name="T0" fmla="*/ 0 w 85"/>
              <a:gd name="T1" fmla="*/ 0 h 34"/>
              <a:gd name="T2" fmla="*/ 54 w 85"/>
              <a:gd name="T3" fmla="*/ 0 h 34"/>
              <a:gd name="T4" fmla="*/ 60 w 85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5" h="34">
                <a:moveTo>
                  <a:pt x="0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85" y="8"/>
                  <a:pt x="60" y="34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PA_Line 1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6196062" y="4157648"/>
            <a:ext cx="0" cy="7666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PA_Line 18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976523" y="4157648"/>
            <a:ext cx="0" cy="3774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PA_Line 2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351669" y="4511460"/>
            <a:ext cx="0" cy="693472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PA_任意多边形 2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731654" y="3823884"/>
            <a:ext cx="71169" cy="122655"/>
          </a:xfrm>
          <a:custGeom>
            <a:avLst/>
            <a:gdLst>
              <a:gd name="T0" fmla="*/ 11 w 22"/>
              <a:gd name="T1" fmla="*/ 0 h 39"/>
              <a:gd name="T2" fmla="*/ 7 w 22"/>
              <a:gd name="T3" fmla="*/ 26 h 39"/>
              <a:gd name="T4" fmla="*/ 22 w 22"/>
              <a:gd name="T5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39">
                <a:moveTo>
                  <a:pt x="11" y="0"/>
                </a:moveTo>
                <a:cubicBezTo>
                  <a:pt x="11" y="0"/>
                  <a:pt x="0" y="12"/>
                  <a:pt x="7" y="26"/>
                </a:cubicBezTo>
                <a:cubicBezTo>
                  <a:pt x="7" y="26"/>
                  <a:pt x="12" y="37"/>
                  <a:pt x="22" y="39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PA_任意多边形 6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614646" y="4312146"/>
            <a:ext cx="194207" cy="765308"/>
          </a:xfrm>
          <a:custGeom>
            <a:avLst/>
            <a:gdLst>
              <a:gd name="T0" fmla="*/ 24 w 60"/>
              <a:gd name="T1" fmla="*/ 4 h 240"/>
              <a:gd name="T2" fmla="*/ 0 w 60"/>
              <a:gd name="T3" fmla="*/ 31 h 240"/>
              <a:gd name="T4" fmla="*/ 0 w 60"/>
              <a:gd name="T5" fmla="*/ 180 h 240"/>
              <a:gd name="T6" fmla="*/ 60 w 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" h="240">
                <a:moveTo>
                  <a:pt x="24" y="4"/>
                </a:moveTo>
                <a:cubicBezTo>
                  <a:pt x="24" y="4"/>
                  <a:pt x="5" y="0"/>
                  <a:pt x="0" y="31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7" y="213"/>
                  <a:pt x="60" y="24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PA_任意多边形 7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5834185" y="4611705"/>
            <a:ext cx="320864" cy="606764"/>
          </a:xfrm>
          <a:custGeom>
            <a:avLst/>
            <a:gdLst>
              <a:gd name="T0" fmla="*/ 0 w 99"/>
              <a:gd name="T1" fmla="*/ 0 h 190"/>
              <a:gd name="T2" fmla="*/ 0 w 99"/>
              <a:gd name="T3" fmla="*/ 81 h 190"/>
              <a:gd name="T4" fmla="*/ 93 w 99"/>
              <a:gd name="T5" fmla="*/ 145 h 190"/>
              <a:gd name="T6" fmla="*/ 71 w 99"/>
              <a:gd name="T7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190">
                <a:moveTo>
                  <a:pt x="0" y="0"/>
                </a:moveTo>
                <a:cubicBezTo>
                  <a:pt x="0" y="81"/>
                  <a:pt x="0" y="81"/>
                  <a:pt x="0" y="81"/>
                </a:cubicBezTo>
                <a:cubicBezTo>
                  <a:pt x="93" y="145"/>
                  <a:pt x="93" y="145"/>
                  <a:pt x="93" y="145"/>
                </a:cubicBezTo>
                <a:cubicBezTo>
                  <a:pt x="93" y="145"/>
                  <a:pt x="99" y="151"/>
                  <a:pt x="71" y="19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PA_Line 11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6003061" y="5521004"/>
            <a:ext cx="0" cy="1134849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PA_任意多边形 12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6060961" y="5463215"/>
            <a:ext cx="71169" cy="1090744"/>
          </a:xfrm>
          <a:custGeom>
            <a:avLst/>
            <a:gdLst>
              <a:gd name="T0" fmla="*/ 0 w 22"/>
              <a:gd name="T1" fmla="*/ 2 h 342"/>
              <a:gd name="T2" fmla="*/ 22 w 22"/>
              <a:gd name="T3" fmla="*/ 18 h 342"/>
              <a:gd name="T4" fmla="*/ 22 w 22"/>
              <a:gd name="T5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" h="342">
                <a:moveTo>
                  <a:pt x="0" y="2"/>
                </a:moveTo>
                <a:cubicBezTo>
                  <a:pt x="0" y="2"/>
                  <a:pt x="22" y="0"/>
                  <a:pt x="22" y="18"/>
                </a:cubicBezTo>
                <a:cubicBezTo>
                  <a:pt x="22" y="342"/>
                  <a:pt x="22" y="342"/>
                  <a:pt x="22" y="342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4" name="PA_Line 13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6351669" y="5293385"/>
            <a:ext cx="13270" cy="1351806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PA_Line 15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>
            <a:off x="5166023" y="6779208"/>
            <a:ext cx="1745455" cy="0"/>
          </a:xfrm>
          <a:prstGeom prst="line">
            <a:avLst/>
          </a:pr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" name="PA_任意多边形 16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723305" y="3385157"/>
            <a:ext cx="656070" cy="689016"/>
          </a:xfrm>
          <a:custGeom>
            <a:avLst/>
            <a:gdLst>
              <a:gd name="T0" fmla="*/ 22 w 222"/>
              <a:gd name="T1" fmla="*/ 140 h 216"/>
              <a:gd name="T2" fmla="*/ 5 w 222"/>
              <a:gd name="T3" fmla="*/ 97 h 216"/>
              <a:gd name="T4" fmla="*/ 7 w 222"/>
              <a:gd name="T5" fmla="*/ 68 h 216"/>
              <a:gd name="T6" fmla="*/ 41 w 222"/>
              <a:gd name="T7" fmla="*/ 39 h 216"/>
              <a:gd name="T8" fmla="*/ 79 w 222"/>
              <a:gd name="T9" fmla="*/ 39 h 216"/>
              <a:gd name="T10" fmla="*/ 87 w 222"/>
              <a:gd name="T11" fmla="*/ 25 h 216"/>
              <a:gd name="T12" fmla="*/ 87 w 222"/>
              <a:gd name="T13" fmla="*/ 0 h 216"/>
              <a:gd name="T14" fmla="*/ 130 w 222"/>
              <a:gd name="T15" fmla="*/ 23 h 216"/>
              <a:gd name="T16" fmla="*/ 174 w 222"/>
              <a:gd name="T17" fmla="*/ 23 h 216"/>
              <a:gd name="T18" fmla="*/ 203 w 222"/>
              <a:gd name="T19" fmla="*/ 100 h 216"/>
              <a:gd name="T20" fmla="*/ 161 w 222"/>
              <a:gd name="T21" fmla="*/ 203 h 216"/>
              <a:gd name="T22" fmla="*/ 153 w 222"/>
              <a:gd name="T23" fmla="*/ 216 h 216"/>
              <a:gd name="T24" fmla="*/ 144 w 222"/>
              <a:gd name="T25" fmla="*/ 201 h 216"/>
              <a:gd name="T26" fmla="*/ 139 w 222"/>
              <a:gd name="T27" fmla="*/ 212 h 216"/>
              <a:gd name="T28" fmla="*/ 120 w 222"/>
              <a:gd name="T29" fmla="*/ 200 h 216"/>
              <a:gd name="T30" fmla="*/ 115 w 222"/>
              <a:gd name="T31" fmla="*/ 216 h 216"/>
              <a:gd name="T32" fmla="*/ 97 w 222"/>
              <a:gd name="T33" fmla="*/ 203 h 216"/>
              <a:gd name="T34" fmla="*/ 84 w 222"/>
              <a:gd name="T35" fmla="*/ 207 h 216"/>
              <a:gd name="T36" fmla="*/ 68 w 222"/>
              <a:gd name="T37" fmla="*/ 212 h 216"/>
              <a:gd name="T38" fmla="*/ 56 w 222"/>
              <a:gd name="T39" fmla="*/ 193 h 216"/>
              <a:gd name="T40" fmla="*/ 25 w 222"/>
              <a:gd name="T41" fmla="*/ 145 h 216"/>
              <a:gd name="connsiteX0" fmla="*/ 788 w 9141"/>
              <a:gd name="connsiteY0" fmla="*/ 6481 h 10000"/>
              <a:gd name="connsiteX1" fmla="*/ 22 w 9141"/>
              <a:gd name="connsiteY1" fmla="*/ 4491 h 10000"/>
              <a:gd name="connsiteX2" fmla="*/ 112 w 9141"/>
              <a:gd name="connsiteY2" fmla="*/ 3148 h 10000"/>
              <a:gd name="connsiteX3" fmla="*/ 1644 w 9141"/>
              <a:gd name="connsiteY3" fmla="*/ 1806 h 10000"/>
              <a:gd name="connsiteX4" fmla="*/ 3356 w 9141"/>
              <a:gd name="connsiteY4" fmla="*/ 1806 h 10000"/>
              <a:gd name="connsiteX5" fmla="*/ 3716 w 9141"/>
              <a:gd name="connsiteY5" fmla="*/ 1157 h 10000"/>
              <a:gd name="connsiteX6" fmla="*/ 3716 w 9141"/>
              <a:gd name="connsiteY6" fmla="*/ 0 h 10000"/>
              <a:gd name="connsiteX7" fmla="*/ 5653 w 9141"/>
              <a:gd name="connsiteY7" fmla="*/ 1065 h 10000"/>
              <a:gd name="connsiteX8" fmla="*/ 7635 w 9141"/>
              <a:gd name="connsiteY8" fmla="*/ 1065 h 10000"/>
              <a:gd name="connsiteX9" fmla="*/ 8941 w 9141"/>
              <a:gd name="connsiteY9" fmla="*/ 4630 h 10000"/>
              <a:gd name="connsiteX10" fmla="*/ 7049 w 9141"/>
              <a:gd name="connsiteY10" fmla="*/ 9398 h 10000"/>
              <a:gd name="connsiteX11" fmla="*/ 6689 w 9141"/>
              <a:gd name="connsiteY11" fmla="*/ 10000 h 10000"/>
              <a:gd name="connsiteX12" fmla="*/ 6283 w 9141"/>
              <a:gd name="connsiteY12" fmla="*/ 9306 h 10000"/>
              <a:gd name="connsiteX13" fmla="*/ 6058 w 9141"/>
              <a:gd name="connsiteY13" fmla="*/ 9815 h 10000"/>
              <a:gd name="connsiteX14" fmla="*/ 5202 w 9141"/>
              <a:gd name="connsiteY14" fmla="*/ 9259 h 10000"/>
              <a:gd name="connsiteX15" fmla="*/ 4977 w 9141"/>
              <a:gd name="connsiteY15" fmla="*/ 10000 h 10000"/>
              <a:gd name="connsiteX16" fmla="*/ 4166 w 9141"/>
              <a:gd name="connsiteY16" fmla="*/ 9398 h 10000"/>
              <a:gd name="connsiteX17" fmla="*/ 3581 w 9141"/>
              <a:gd name="connsiteY17" fmla="*/ 9583 h 10000"/>
              <a:gd name="connsiteX18" fmla="*/ 2860 w 9141"/>
              <a:gd name="connsiteY18" fmla="*/ 9815 h 10000"/>
              <a:gd name="connsiteX19" fmla="*/ 2320 w 9141"/>
              <a:gd name="connsiteY19" fmla="*/ 8935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141" h="10000">
                <a:moveTo>
                  <a:pt x="788" y="6481"/>
                </a:moveTo>
                <a:cubicBezTo>
                  <a:pt x="-203" y="5509"/>
                  <a:pt x="22" y="4491"/>
                  <a:pt x="22" y="4491"/>
                </a:cubicBezTo>
                <a:lnTo>
                  <a:pt x="112" y="3148"/>
                </a:lnTo>
                <a:cubicBezTo>
                  <a:pt x="383" y="1852"/>
                  <a:pt x="1644" y="1713"/>
                  <a:pt x="1644" y="1806"/>
                </a:cubicBezTo>
                <a:lnTo>
                  <a:pt x="3356" y="1806"/>
                </a:lnTo>
                <a:cubicBezTo>
                  <a:pt x="3941" y="1667"/>
                  <a:pt x="3761" y="1157"/>
                  <a:pt x="3716" y="1157"/>
                </a:cubicBezTo>
                <a:lnTo>
                  <a:pt x="3716" y="0"/>
                </a:lnTo>
                <a:cubicBezTo>
                  <a:pt x="3761" y="0"/>
                  <a:pt x="4887" y="1065"/>
                  <a:pt x="5653" y="1065"/>
                </a:cubicBezTo>
                <a:lnTo>
                  <a:pt x="7635" y="1065"/>
                </a:lnTo>
                <a:cubicBezTo>
                  <a:pt x="7635" y="1065"/>
                  <a:pt x="9797" y="2130"/>
                  <a:pt x="8941" y="4630"/>
                </a:cubicBezTo>
                <a:lnTo>
                  <a:pt x="7049" y="9398"/>
                </a:lnTo>
                <a:lnTo>
                  <a:pt x="6689" y="10000"/>
                </a:lnTo>
                <a:lnTo>
                  <a:pt x="6283" y="9306"/>
                </a:lnTo>
                <a:lnTo>
                  <a:pt x="6058" y="9815"/>
                </a:lnTo>
                <a:lnTo>
                  <a:pt x="5202" y="9259"/>
                </a:lnTo>
                <a:lnTo>
                  <a:pt x="4977" y="10000"/>
                </a:lnTo>
                <a:lnTo>
                  <a:pt x="4166" y="9398"/>
                </a:lnTo>
                <a:lnTo>
                  <a:pt x="3581" y="9583"/>
                </a:lnTo>
                <a:lnTo>
                  <a:pt x="2860" y="9815"/>
                </a:lnTo>
                <a:lnTo>
                  <a:pt x="2320" y="8935"/>
                </a:ln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7" name="PA_任意多边形 19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5782316" y="3846293"/>
            <a:ext cx="517485" cy="314706"/>
          </a:xfrm>
          <a:custGeom>
            <a:avLst/>
            <a:gdLst>
              <a:gd name="T0" fmla="*/ 160 w 160"/>
              <a:gd name="T1" fmla="*/ 7 h 99"/>
              <a:gd name="T2" fmla="*/ 160 w 160"/>
              <a:gd name="T3" fmla="*/ 55 h 99"/>
              <a:gd name="T4" fmla="*/ 124 w 160"/>
              <a:gd name="T5" fmla="*/ 97 h 99"/>
              <a:gd name="T6" fmla="*/ 56 w 160"/>
              <a:gd name="T7" fmla="*/ 97 h 99"/>
              <a:gd name="T8" fmla="*/ 17 w 160"/>
              <a:gd name="T9" fmla="*/ 66 h 99"/>
              <a:gd name="T10" fmla="*/ 0 w 160"/>
              <a:gd name="T11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99">
                <a:moveTo>
                  <a:pt x="160" y="7"/>
                </a:moveTo>
                <a:cubicBezTo>
                  <a:pt x="160" y="55"/>
                  <a:pt x="160" y="55"/>
                  <a:pt x="160" y="55"/>
                </a:cubicBezTo>
                <a:cubicBezTo>
                  <a:pt x="160" y="55"/>
                  <a:pt x="154" y="91"/>
                  <a:pt x="124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56" y="97"/>
                  <a:pt x="35" y="99"/>
                  <a:pt x="17" y="6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PA_任意多边形 23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6387857" y="5485623"/>
            <a:ext cx="125451" cy="241990"/>
          </a:xfrm>
          <a:custGeom>
            <a:avLst/>
            <a:gdLst>
              <a:gd name="T0" fmla="*/ 38 w 39"/>
              <a:gd name="T1" fmla="*/ 0 h 76"/>
              <a:gd name="T2" fmla="*/ 39 w 39"/>
              <a:gd name="T3" fmla="*/ 44 h 76"/>
              <a:gd name="T4" fmla="*/ 1 w 39"/>
              <a:gd name="T5" fmla="*/ 45 h 76"/>
              <a:gd name="T6" fmla="*/ 0 w 39"/>
              <a:gd name="T7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76">
                <a:moveTo>
                  <a:pt x="38" y="0"/>
                </a:move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17" y="76"/>
                  <a:pt x="1" y="45"/>
                </a:cubicBezTo>
                <a:cubicBezTo>
                  <a:pt x="0" y="7"/>
                  <a:pt x="0" y="7"/>
                  <a:pt x="0" y="7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PA_任意多边形 24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6332370" y="3820346"/>
            <a:ext cx="45838" cy="126194"/>
          </a:xfrm>
          <a:custGeom>
            <a:avLst/>
            <a:gdLst>
              <a:gd name="T0" fmla="*/ 1 w 14"/>
              <a:gd name="T1" fmla="*/ 40 h 40"/>
              <a:gd name="T2" fmla="*/ 11 w 14"/>
              <a:gd name="T3" fmla="*/ 16 h 40"/>
              <a:gd name="T4" fmla="*/ 0 w 14"/>
              <a:gd name="T5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40">
                <a:moveTo>
                  <a:pt x="1" y="40"/>
                </a:moveTo>
                <a:cubicBezTo>
                  <a:pt x="1" y="40"/>
                  <a:pt x="14" y="32"/>
                  <a:pt x="11" y="16"/>
                </a:cubicBezTo>
                <a:cubicBezTo>
                  <a:pt x="11" y="16"/>
                  <a:pt x="9" y="4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PA_任意多边形 8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6086293" y="5110582"/>
            <a:ext cx="213508" cy="198135"/>
          </a:xfrm>
          <a:custGeom>
            <a:avLst/>
            <a:gdLst>
              <a:gd name="T0" fmla="*/ 18 w 66"/>
              <a:gd name="T1" fmla="*/ 0 h 63"/>
              <a:gd name="T2" fmla="*/ 54 w 66"/>
              <a:gd name="T3" fmla="*/ 26 h 63"/>
              <a:gd name="T4" fmla="*/ 31 w 66"/>
              <a:gd name="T5" fmla="*/ 56 h 63"/>
              <a:gd name="T6" fmla="*/ 0 w 66"/>
              <a:gd name="T7" fmla="*/ 3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63">
                <a:moveTo>
                  <a:pt x="18" y="0"/>
                </a:moveTo>
                <a:cubicBezTo>
                  <a:pt x="54" y="26"/>
                  <a:pt x="54" y="26"/>
                  <a:pt x="54" y="26"/>
                </a:cubicBezTo>
                <a:cubicBezTo>
                  <a:pt x="54" y="26"/>
                  <a:pt x="66" y="63"/>
                  <a:pt x="31" y="56"/>
                </a:cubicBezTo>
                <a:cubicBezTo>
                  <a:pt x="0" y="32"/>
                  <a:pt x="0" y="32"/>
                  <a:pt x="0" y="32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PA_任意多边形 1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5785509" y="6674724"/>
            <a:ext cx="346621" cy="95157"/>
          </a:xfrm>
          <a:custGeom>
            <a:avLst/>
            <a:gdLst>
              <a:gd name="T0" fmla="*/ 111 w 158"/>
              <a:gd name="T1" fmla="*/ 49 h 49"/>
              <a:gd name="T2" fmla="*/ 111 w 158"/>
              <a:gd name="T3" fmla="*/ 0 h 49"/>
              <a:gd name="T4" fmla="*/ 72 w 158"/>
              <a:gd name="T5" fmla="*/ 0 h 49"/>
              <a:gd name="T6" fmla="*/ 0 w 158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8" h="49">
                <a:moveTo>
                  <a:pt x="111" y="49"/>
                </a:moveTo>
                <a:cubicBezTo>
                  <a:pt x="111" y="49"/>
                  <a:pt x="158" y="3"/>
                  <a:pt x="11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7463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PA_任意多边形 20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5705457" y="5262383"/>
            <a:ext cx="82827" cy="1426442"/>
          </a:xfrm>
          <a:custGeom>
            <a:avLst/>
            <a:gdLst>
              <a:gd name="T0" fmla="*/ 16 w 16"/>
              <a:gd name="T1" fmla="*/ 573 h 579"/>
              <a:gd name="T2" fmla="*/ 0 w 16"/>
              <a:gd name="T3" fmla="*/ 555 h 579"/>
              <a:gd name="T4" fmla="*/ 0 w 16"/>
              <a:gd name="T5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579">
                <a:moveTo>
                  <a:pt x="16" y="573"/>
                </a:moveTo>
                <a:cubicBezTo>
                  <a:pt x="16" y="573"/>
                  <a:pt x="1" y="579"/>
                  <a:pt x="0" y="55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3" name="PA_任意多边形 24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6099658" y="4236089"/>
            <a:ext cx="305675" cy="58157"/>
          </a:xfrm>
          <a:custGeom>
            <a:avLst/>
            <a:gdLst>
              <a:gd name="T0" fmla="*/ 0 w 328"/>
              <a:gd name="T1" fmla="*/ 0 h 59"/>
              <a:gd name="T2" fmla="*/ 164 w 328"/>
              <a:gd name="T3" fmla="*/ 0 h 59"/>
              <a:gd name="T4" fmla="*/ 328 w 328"/>
              <a:gd name="T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59">
                <a:moveTo>
                  <a:pt x="0" y="0"/>
                </a:moveTo>
                <a:lnTo>
                  <a:pt x="164" y="0"/>
                </a:lnTo>
                <a:lnTo>
                  <a:pt x="328" y="59"/>
                </a:lnTo>
              </a:path>
            </a:pathLst>
          </a:custGeom>
          <a:noFill/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PA_任意多边形 28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6381201" y="4288310"/>
            <a:ext cx="126536" cy="1208937"/>
          </a:xfrm>
          <a:custGeom>
            <a:avLst/>
            <a:gdLst>
              <a:gd name="T0" fmla="*/ 0 w 65"/>
              <a:gd name="T1" fmla="*/ 541 h 541"/>
              <a:gd name="T2" fmla="*/ 65 w 65"/>
              <a:gd name="T3" fmla="*/ 541 h 541"/>
              <a:gd name="T4" fmla="*/ 65 w 65"/>
              <a:gd name="T5" fmla="*/ 61 h 541"/>
              <a:gd name="T6" fmla="*/ 43 w 65"/>
              <a:gd name="T7" fmla="*/ 27 h 541"/>
              <a:gd name="T8" fmla="*/ 7 w 65"/>
              <a:gd name="T9" fmla="*/ 0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41">
                <a:moveTo>
                  <a:pt x="0" y="541"/>
                </a:moveTo>
                <a:cubicBezTo>
                  <a:pt x="65" y="541"/>
                  <a:pt x="65" y="541"/>
                  <a:pt x="65" y="541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61"/>
                  <a:pt x="65" y="47"/>
                  <a:pt x="43" y="27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noFill/>
          <a:ln w="190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5" name="PA_直接连接符 499"/>
          <p:cNvCxnSpPr/>
          <p:nvPr>
            <p:custDataLst>
              <p:tags r:id="rId26"/>
            </p:custDataLst>
          </p:nvPr>
        </p:nvCxnSpPr>
        <p:spPr>
          <a:xfrm>
            <a:off x="5713421" y="5275255"/>
            <a:ext cx="3417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PA_椭圆 41"/>
          <p:cNvSpPr/>
          <p:nvPr>
            <p:custDataLst>
              <p:tags r:id="rId27"/>
            </p:custDataLst>
          </p:nvPr>
        </p:nvSpPr>
        <p:spPr>
          <a:xfrm>
            <a:off x="5962177" y="13658826"/>
            <a:ext cx="267645" cy="267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PA_任意多边形 55"/>
          <p:cNvSpPr/>
          <p:nvPr>
            <p:custDataLst>
              <p:tags r:id="rId28"/>
            </p:custDataLst>
          </p:nvPr>
        </p:nvSpPr>
        <p:spPr>
          <a:xfrm>
            <a:off x="5561455" y="-3185697"/>
            <a:ext cx="561536" cy="7494705"/>
          </a:xfrm>
          <a:custGeom>
            <a:avLst/>
            <a:gdLst>
              <a:gd name="connsiteX0" fmla="*/ 241417 w 1066650"/>
              <a:gd name="connsiteY0" fmla="*/ 8286750 h 8286750"/>
              <a:gd name="connsiteX1" fmla="*/ 50917 w 1066650"/>
              <a:gd name="connsiteY1" fmla="*/ 6762750 h 8286750"/>
              <a:gd name="connsiteX2" fmla="*/ 1060567 w 1066650"/>
              <a:gd name="connsiteY2" fmla="*/ 4210050 h 8286750"/>
              <a:gd name="connsiteX3" fmla="*/ 470017 w 1066650"/>
              <a:gd name="connsiteY3" fmla="*/ 1047750 h 8286750"/>
              <a:gd name="connsiteX4" fmla="*/ 412867 w 1066650"/>
              <a:gd name="connsiteY4" fmla="*/ 0 h 8286750"/>
              <a:gd name="connsiteX0" fmla="*/ 241417 w 1066296"/>
              <a:gd name="connsiteY0" fmla="*/ 8205106 h 8205106"/>
              <a:gd name="connsiteX1" fmla="*/ 50917 w 1066296"/>
              <a:gd name="connsiteY1" fmla="*/ 6681106 h 8205106"/>
              <a:gd name="connsiteX2" fmla="*/ 1060567 w 1066296"/>
              <a:gd name="connsiteY2" fmla="*/ 4128406 h 8205106"/>
              <a:gd name="connsiteX3" fmla="*/ 470017 w 1066296"/>
              <a:gd name="connsiteY3" fmla="*/ 966106 h 8205106"/>
              <a:gd name="connsiteX4" fmla="*/ 642156 w 1066296"/>
              <a:gd name="connsiteY4" fmla="*/ 0 h 8205106"/>
              <a:gd name="connsiteX0" fmla="*/ 241417 w 1066295"/>
              <a:gd name="connsiteY0" fmla="*/ 8205106 h 8205106"/>
              <a:gd name="connsiteX1" fmla="*/ 50917 w 1066295"/>
              <a:gd name="connsiteY1" fmla="*/ 6681106 h 8205106"/>
              <a:gd name="connsiteX2" fmla="*/ 1060567 w 1066295"/>
              <a:gd name="connsiteY2" fmla="*/ 4128406 h 8205106"/>
              <a:gd name="connsiteX3" fmla="*/ 470017 w 1066295"/>
              <a:gd name="connsiteY3" fmla="*/ 966106 h 8205106"/>
              <a:gd name="connsiteX4" fmla="*/ 642156 w 1066295"/>
              <a:gd name="connsiteY4" fmla="*/ 0 h 8205106"/>
              <a:gd name="connsiteX0" fmla="*/ 241417 w 1073435"/>
              <a:gd name="connsiteY0" fmla="*/ 8205106 h 8205106"/>
              <a:gd name="connsiteX1" fmla="*/ 50917 w 1073435"/>
              <a:gd name="connsiteY1" fmla="*/ 6681106 h 8205106"/>
              <a:gd name="connsiteX2" fmla="*/ 1060567 w 1073435"/>
              <a:gd name="connsiteY2" fmla="*/ 4128406 h 8205106"/>
              <a:gd name="connsiteX3" fmla="*/ 622877 w 1073435"/>
              <a:gd name="connsiteY3" fmla="*/ 1194709 h 8205106"/>
              <a:gd name="connsiteX4" fmla="*/ 642156 w 1073435"/>
              <a:gd name="connsiteY4" fmla="*/ 0 h 820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3435" h="8205106">
                <a:moveTo>
                  <a:pt x="241417" y="8205106"/>
                </a:moveTo>
                <a:cubicBezTo>
                  <a:pt x="77904" y="7782831"/>
                  <a:pt x="-85608" y="7360556"/>
                  <a:pt x="50917" y="6681106"/>
                </a:cubicBezTo>
                <a:cubicBezTo>
                  <a:pt x="187442" y="6001656"/>
                  <a:pt x="965240" y="5042805"/>
                  <a:pt x="1060567" y="4128406"/>
                </a:cubicBezTo>
                <a:cubicBezTo>
                  <a:pt x="1155894" y="3214007"/>
                  <a:pt x="692612" y="1882776"/>
                  <a:pt x="622877" y="1194709"/>
                </a:cubicBezTo>
                <a:cubicBezTo>
                  <a:pt x="553142" y="506642"/>
                  <a:pt x="489373" y="173037"/>
                  <a:pt x="642156" y="0"/>
                </a:cubicBezTo>
              </a:path>
            </a:pathLst>
          </a:custGeom>
          <a:noFill/>
          <a:ln>
            <a:solidFill>
              <a:srgbClr val="FFFFFF">
                <a:alpha val="32941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PA_任意多边形 57"/>
          <p:cNvSpPr/>
          <p:nvPr>
            <p:custDataLst>
              <p:tags r:id="rId29"/>
            </p:custDataLst>
          </p:nvPr>
        </p:nvSpPr>
        <p:spPr>
          <a:xfrm>
            <a:off x="5890903" y="-3259598"/>
            <a:ext cx="533315" cy="8759122"/>
          </a:xfrm>
          <a:custGeom>
            <a:avLst/>
            <a:gdLst>
              <a:gd name="connsiteX0" fmla="*/ 65825 w 675639"/>
              <a:gd name="connsiteY0" fmla="*/ 8801100 h 8801100"/>
              <a:gd name="connsiteX1" fmla="*/ 675425 w 675639"/>
              <a:gd name="connsiteY1" fmla="*/ 5695950 h 8801100"/>
              <a:gd name="connsiteX2" fmla="*/ 8675 w 675639"/>
              <a:gd name="connsiteY2" fmla="*/ 2247900 h 8801100"/>
              <a:gd name="connsiteX3" fmla="*/ 275375 w 675639"/>
              <a:gd name="connsiteY3" fmla="*/ 0 h 8801100"/>
              <a:gd name="connsiteX0" fmla="*/ 153105 w 762919"/>
              <a:gd name="connsiteY0" fmla="*/ 9353550 h 9353550"/>
              <a:gd name="connsiteX1" fmla="*/ 762705 w 762919"/>
              <a:gd name="connsiteY1" fmla="*/ 6248400 h 9353550"/>
              <a:gd name="connsiteX2" fmla="*/ 95955 w 762919"/>
              <a:gd name="connsiteY2" fmla="*/ 2800350 h 9353550"/>
              <a:gd name="connsiteX3" fmla="*/ 705 w 762919"/>
              <a:gd name="connsiteY3" fmla="*/ 0 h 9353550"/>
              <a:gd name="connsiteX0" fmla="*/ 152400 w 762214"/>
              <a:gd name="connsiteY0" fmla="*/ 9353550 h 9353550"/>
              <a:gd name="connsiteX1" fmla="*/ 762000 w 762214"/>
              <a:gd name="connsiteY1" fmla="*/ 6248400 h 9353550"/>
              <a:gd name="connsiteX2" fmla="*/ 95250 w 762214"/>
              <a:gd name="connsiteY2" fmla="*/ 2800350 h 9353550"/>
              <a:gd name="connsiteX3" fmla="*/ 0 w 762214"/>
              <a:gd name="connsiteY3" fmla="*/ 0 h 9353550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94342 w 704156"/>
              <a:gd name="connsiteY0" fmla="*/ 9469664 h 9469664"/>
              <a:gd name="connsiteX1" fmla="*/ 703942 w 704156"/>
              <a:gd name="connsiteY1" fmla="*/ 6364514 h 9469664"/>
              <a:gd name="connsiteX2" fmla="*/ 37192 w 704156"/>
              <a:gd name="connsiteY2" fmla="*/ 2916464 h 9469664"/>
              <a:gd name="connsiteX3" fmla="*/ 0 w 704156"/>
              <a:gd name="connsiteY3" fmla="*/ 0 h 9469664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52399 w 762213"/>
              <a:gd name="connsiteY0" fmla="*/ 9440636 h 9440636"/>
              <a:gd name="connsiteX1" fmla="*/ 761999 w 762213"/>
              <a:gd name="connsiteY1" fmla="*/ 6335486 h 9440636"/>
              <a:gd name="connsiteX2" fmla="*/ 95249 w 762213"/>
              <a:gd name="connsiteY2" fmla="*/ 2887436 h 9440636"/>
              <a:gd name="connsiteX3" fmla="*/ 0 w 762213"/>
              <a:gd name="connsiteY3" fmla="*/ 0 h 9440636"/>
              <a:gd name="connsiteX0" fmla="*/ 179661 w 762495"/>
              <a:gd name="connsiteY0" fmla="*/ 9440636 h 9440636"/>
              <a:gd name="connsiteX1" fmla="*/ 761999 w 762495"/>
              <a:gd name="connsiteY1" fmla="*/ 6335486 h 9440636"/>
              <a:gd name="connsiteX2" fmla="*/ 95249 w 762495"/>
              <a:gd name="connsiteY2" fmla="*/ 2887436 h 9440636"/>
              <a:gd name="connsiteX3" fmla="*/ 0 w 762495"/>
              <a:gd name="connsiteY3" fmla="*/ 0 h 9440636"/>
              <a:gd name="connsiteX0" fmla="*/ 220554 w 763206"/>
              <a:gd name="connsiteY0" fmla="*/ 9471535 h 9471535"/>
              <a:gd name="connsiteX1" fmla="*/ 761999 w 763206"/>
              <a:gd name="connsiteY1" fmla="*/ 6335486 h 9471535"/>
              <a:gd name="connsiteX2" fmla="*/ 95249 w 763206"/>
              <a:gd name="connsiteY2" fmla="*/ 2887436 h 9471535"/>
              <a:gd name="connsiteX3" fmla="*/ 0 w 763206"/>
              <a:gd name="connsiteY3" fmla="*/ 0 h 947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3206" h="9471535">
                <a:moveTo>
                  <a:pt x="220554" y="9471535"/>
                </a:moveTo>
                <a:cubicBezTo>
                  <a:pt x="530116" y="8465060"/>
                  <a:pt x="782883" y="7432836"/>
                  <a:pt x="761999" y="6335486"/>
                </a:cubicBezTo>
                <a:cubicBezTo>
                  <a:pt x="741115" y="5238136"/>
                  <a:pt x="222249" y="3943350"/>
                  <a:pt x="95249" y="2887436"/>
                </a:cubicBezTo>
                <a:cubicBezTo>
                  <a:pt x="-31751" y="1831522"/>
                  <a:pt x="535215" y="1206499"/>
                  <a:pt x="0" y="0"/>
                </a:cubicBezTo>
              </a:path>
            </a:pathLst>
          </a:custGeom>
          <a:noFill/>
          <a:ln>
            <a:solidFill>
              <a:srgbClr val="FFFFFF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PA_任意多边形 58"/>
          <p:cNvSpPr/>
          <p:nvPr>
            <p:custDataLst>
              <p:tags r:id="rId30"/>
            </p:custDataLst>
          </p:nvPr>
        </p:nvSpPr>
        <p:spPr>
          <a:xfrm>
            <a:off x="5875045" y="-3221188"/>
            <a:ext cx="298213" cy="7472686"/>
          </a:xfrm>
          <a:custGeom>
            <a:avLst/>
            <a:gdLst>
              <a:gd name="connsiteX0" fmla="*/ 155138 w 417211"/>
              <a:gd name="connsiteY0" fmla="*/ 3918857 h 3918857"/>
              <a:gd name="connsiteX1" fmla="*/ 9995 w 417211"/>
              <a:gd name="connsiteY1" fmla="*/ 2670628 h 3918857"/>
              <a:gd name="connsiteX2" fmla="*/ 401880 w 417211"/>
              <a:gd name="connsiteY2" fmla="*/ 1146628 h 3918857"/>
              <a:gd name="connsiteX3" fmla="*/ 300280 w 417211"/>
              <a:gd name="connsiteY3" fmla="*/ 0 h 3918857"/>
              <a:gd name="connsiteX0" fmla="*/ 190938 w 437800"/>
              <a:gd name="connsiteY0" fmla="*/ 3997234 h 3997234"/>
              <a:gd name="connsiteX1" fmla="*/ 45795 w 437800"/>
              <a:gd name="connsiteY1" fmla="*/ 2749005 h 3997234"/>
              <a:gd name="connsiteX2" fmla="*/ 437680 w 437800"/>
              <a:gd name="connsiteY2" fmla="*/ 1225005 h 3997234"/>
              <a:gd name="connsiteX3" fmla="*/ 0 w 437800"/>
              <a:gd name="connsiteY3" fmla="*/ 0 h 3997234"/>
              <a:gd name="connsiteX0" fmla="*/ 302965 w 551020"/>
              <a:gd name="connsiteY0" fmla="*/ 4015321 h 4015321"/>
              <a:gd name="connsiteX1" fmla="*/ 157822 w 551020"/>
              <a:gd name="connsiteY1" fmla="*/ 2767092 h 4015321"/>
              <a:gd name="connsiteX2" fmla="*/ 549707 w 551020"/>
              <a:gd name="connsiteY2" fmla="*/ 1243092 h 4015321"/>
              <a:gd name="connsiteX3" fmla="*/ 0 w 551020"/>
              <a:gd name="connsiteY3" fmla="*/ 0 h 4015321"/>
              <a:gd name="connsiteX0" fmla="*/ 222945 w 470026"/>
              <a:gd name="connsiteY0" fmla="*/ 3991205 h 3991205"/>
              <a:gd name="connsiteX1" fmla="*/ 77802 w 470026"/>
              <a:gd name="connsiteY1" fmla="*/ 2742976 h 3991205"/>
              <a:gd name="connsiteX2" fmla="*/ 469687 w 470026"/>
              <a:gd name="connsiteY2" fmla="*/ 1218976 h 3991205"/>
              <a:gd name="connsiteX3" fmla="*/ 0 w 470026"/>
              <a:gd name="connsiteY3" fmla="*/ 0 h 3991205"/>
              <a:gd name="connsiteX0" fmla="*/ 358055 w 470006"/>
              <a:gd name="connsiteY0" fmla="*/ 3965833 h 3965833"/>
              <a:gd name="connsiteX1" fmla="*/ 77802 w 470006"/>
              <a:gd name="connsiteY1" fmla="*/ 2742976 h 3965833"/>
              <a:gd name="connsiteX2" fmla="*/ 469687 w 470006"/>
              <a:gd name="connsiteY2" fmla="*/ 1218976 h 3965833"/>
              <a:gd name="connsiteX3" fmla="*/ 0 w 470006"/>
              <a:gd name="connsiteY3" fmla="*/ 0 h 3965833"/>
              <a:gd name="connsiteX0" fmla="*/ 343043 w 470008"/>
              <a:gd name="connsiteY0" fmla="*/ 3981056 h 3981056"/>
              <a:gd name="connsiteX1" fmla="*/ 77802 w 470008"/>
              <a:gd name="connsiteY1" fmla="*/ 2742976 h 3981056"/>
              <a:gd name="connsiteX2" fmla="*/ 469687 w 470008"/>
              <a:gd name="connsiteY2" fmla="*/ 1218976 h 3981056"/>
              <a:gd name="connsiteX3" fmla="*/ 0 w 470008"/>
              <a:gd name="connsiteY3" fmla="*/ 0 h 3981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008" h="3981056">
                <a:moveTo>
                  <a:pt x="343043" y="3981056"/>
                </a:moveTo>
                <a:cubicBezTo>
                  <a:pt x="249909" y="3587960"/>
                  <a:pt x="56695" y="3203323"/>
                  <a:pt x="77802" y="2742976"/>
                </a:cubicBezTo>
                <a:cubicBezTo>
                  <a:pt x="98909" y="2282629"/>
                  <a:pt x="482654" y="1676139"/>
                  <a:pt x="469687" y="1218976"/>
                </a:cubicBezTo>
                <a:cubicBezTo>
                  <a:pt x="456720" y="761813"/>
                  <a:pt x="74990" y="350761"/>
                  <a:pt x="0" y="0"/>
                </a:cubicBezTo>
              </a:path>
            </a:pathLst>
          </a:custGeom>
          <a:noFill/>
          <a:ln>
            <a:solidFill>
              <a:srgbClr val="FFFFFF">
                <a:alpha val="16863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PA_任意多边形 59"/>
          <p:cNvSpPr/>
          <p:nvPr>
            <p:custDataLst>
              <p:tags r:id="rId31"/>
            </p:custDataLst>
          </p:nvPr>
        </p:nvSpPr>
        <p:spPr>
          <a:xfrm>
            <a:off x="5885120" y="-3257749"/>
            <a:ext cx="536561" cy="9913602"/>
          </a:xfrm>
          <a:custGeom>
            <a:avLst/>
            <a:gdLst>
              <a:gd name="connsiteX0" fmla="*/ 265471 w 767190"/>
              <a:gd name="connsiteY0" fmla="*/ 10618838 h 10618838"/>
              <a:gd name="connsiteX1" fmla="*/ 766916 w 767190"/>
              <a:gd name="connsiteY1" fmla="*/ 8170606 h 10618838"/>
              <a:gd name="connsiteX2" fmla="*/ 206477 w 767190"/>
              <a:gd name="connsiteY2" fmla="*/ 5545393 h 10618838"/>
              <a:gd name="connsiteX3" fmla="*/ 58993 w 767190"/>
              <a:gd name="connsiteY3" fmla="*/ 3657600 h 10618838"/>
              <a:gd name="connsiteX4" fmla="*/ 0 w 767190"/>
              <a:gd name="connsiteY4" fmla="*/ 0 h 10618838"/>
              <a:gd name="connsiteX0" fmla="*/ 176973 w 766956"/>
              <a:gd name="connsiteY0" fmla="*/ 10618838 h 10618838"/>
              <a:gd name="connsiteX1" fmla="*/ 766916 w 766956"/>
              <a:gd name="connsiteY1" fmla="*/ 8170606 h 10618838"/>
              <a:gd name="connsiteX2" fmla="*/ 206477 w 766956"/>
              <a:gd name="connsiteY2" fmla="*/ 5545393 h 10618838"/>
              <a:gd name="connsiteX3" fmla="*/ 58993 w 766956"/>
              <a:gd name="connsiteY3" fmla="*/ 3657600 h 10618838"/>
              <a:gd name="connsiteX4" fmla="*/ 0 w 766956"/>
              <a:gd name="connsiteY4" fmla="*/ 0 h 10618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956" h="10618838">
                <a:moveTo>
                  <a:pt x="176973" y="10618838"/>
                </a:moveTo>
                <a:cubicBezTo>
                  <a:pt x="432611" y="9817509"/>
                  <a:pt x="761999" y="9016180"/>
                  <a:pt x="766916" y="8170606"/>
                </a:cubicBezTo>
                <a:cubicBezTo>
                  <a:pt x="771833" y="7325032"/>
                  <a:pt x="324464" y="6297561"/>
                  <a:pt x="206477" y="5545393"/>
                </a:cubicBezTo>
                <a:cubicBezTo>
                  <a:pt x="88490" y="4793225"/>
                  <a:pt x="93406" y="4581832"/>
                  <a:pt x="58993" y="3657600"/>
                </a:cubicBezTo>
                <a:cubicBezTo>
                  <a:pt x="24580" y="2733368"/>
                  <a:pt x="12290" y="1366684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PA_任意多边形 60"/>
          <p:cNvSpPr/>
          <p:nvPr>
            <p:custDataLst>
              <p:tags r:id="rId32"/>
            </p:custDataLst>
          </p:nvPr>
        </p:nvSpPr>
        <p:spPr>
          <a:xfrm>
            <a:off x="5570333" y="-3272595"/>
            <a:ext cx="292594" cy="8564505"/>
          </a:xfrm>
          <a:custGeom>
            <a:avLst/>
            <a:gdLst>
              <a:gd name="connsiteX0" fmla="*/ 190629 w 381129"/>
              <a:gd name="connsiteY0" fmla="*/ 10477500 h 10477500"/>
              <a:gd name="connsiteX1" fmla="*/ 323979 w 381129"/>
              <a:gd name="connsiteY1" fmla="*/ 7067550 h 10477500"/>
              <a:gd name="connsiteX2" fmla="*/ 129 w 381129"/>
              <a:gd name="connsiteY2" fmla="*/ 4648200 h 10477500"/>
              <a:gd name="connsiteX3" fmla="*/ 285879 w 381129"/>
              <a:gd name="connsiteY3" fmla="*/ 2038350 h 10477500"/>
              <a:gd name="connsiteX4" fmla="*/ 381129 w 381129"/>
              <a:gd name="connsiteY4" fmla="*/ 0 h 10477500"/>
              <a:gd name="connsiteX0" fmla="*/ 190629 w 369897"/>
              <a:gd name="connsiteY0" fmla="*/ 10490052 h 10490052"/>
              <a:gd name="connsiteX1" fmla="*/ 323979 w 369897"/>
              <a:gd name="connsiteY1" fmla="*/ 7080102 h 10490052"/>
              <a:gd name="connsiteX2" fmla="*/ 129 w 369897"/>
              <a:gd name="connsiteY2" fmla="*/ 4660752 h 10490052"/>
              <a:gd name="connsiteX3" fmla="*/ 285879 w 369897"/>
              <a:gd name="connsiteY3" fmla="*/ 2050902 h 10490052"/>
              <a:gd name="connsiteX4" fmla="*/ 369897 w 369897"/>
              <a:gd name="connsiteY4" fmla="*/ 0 h 10490052"/>
              <a:gd name="connsiteX0" fmla="*/ 254813 w 369897"/>
              <a:gd name="connsiteY0" fmla="*/ 10561777 h 10561777"/>
              <a:gd name="connsiteX1" fmla="*/ 323979 w 369897"/>
              <a:gd name="connsiteY1" fmla="*/ 7080102 h 10561777"/>
              <a:gd name="connsiteX2" fmla="*/ 129 w 369897"/>
              <a:gd name="connsiteY2" fmla="*/ 4660752 h 10561777"/>
              <a:gd name="connsiteX3" fmla="*/ 285879 w 369897"/>
              <a:gd name="connsiteY3" fmla="*/ 2050902 h 10561777"/>
              <a:gd name="connsiteX4" fmla="*/ 369897 w 369897"/>
              <a:gd name="connsiteY4" fmla="*/ 0 h 10561777"/>
              <a:gd name="connsiteX0" fmla="*/ 194606 w 369897"/>
              <a:gd name="connsiteY0" fmla="*/ 10515000 h 10515000"/>
              <a:gd name="connsiteX1" fmla="*/ 323979 w 369897"/>
              <a:gd name="connsiteY1" fmla="*/ 7080102 h 10515000"/>
              <a:gd name="connsiteX2" fmla="*/ 129 w 369897"/>
              <a:gd name="connsiteY2" fmla="*/ 4660752 h 10515000"/>
              <a:gd name="connsiteX3" fmla="*/ 285879 w 369897"/>
              <a:gd name="connsiteY3" fmla="*/ 2050902 h 10515000"/>
              <a:gd name="connsiteX4" fmla="*/ 369897 w 369897"/>
              <a:gd name="connsiteY4" fmla="*/ 0 h 105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897" h="10515000">
                <a:moveTo>
                  <a:pt x="194606" y="10515000"/>
                </a:moveTo>
                <a:cubicBezTo>
                  <a:pt x="277156" y="9295800"/>
                  <a:pt x="356392" y="8055810"/>
                  <a:pt x="323979" y="7080102"/>
                </a:cubicBezTo>
                <a:cubicBezTo>
                  <a:pt x="291566" y="6104394"/>
                  <a:pt x="6479" y="5498952"/>
                  <a:pt x="129" y="4660752"/>
                </a:cubicBezTo>
                <a:cubicBezTo>
                  <a:pt x="-6221" y="3822552"/>
                  <a:pt x="224251" y="2827694"/>
                  <a:pt x="285879" y="2050902"/>
                </a:cubicBezTo>
                <a:cubicBezTo>
                  <a:pt x="347507" y="1274110"/>
                  <a:pt x="354022" y="631825"/>
                  <a:pt x="369897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2" name="PA_组合 1"/>
          <p:cNvGrpSpPr/>
          <p:nvPr>
            <p:custDataLst>
              <p:tags r:id="rId33"/>
            </p:custDataLst>
          </p:nvPr>
        </p:nvGrpSpPr>
        <p:grpSpPr>
          <a:xfrm>
            <a:off x="5585733" y="2874664"/>
            <a:ext cx="652827" cy="616458"/>
            <a:chOff x="5544258" y="2891673"/>
            <a:chExt cx="1145021" cy="1081229"/>
          </a:xfrm>
          <a:solidFill>
            <a:schemeClr val="bg1"/>
          </a:solidFill>
        </p:grpSpPr>
        <p:sp>
          <p:nvSpPr>
            <p:cNvPr id="63" name="圆角矩形 5"/>
            <p:cNvSpPr/>
            <p:nvPr/>
          </p:nvSpPr>
          <p:spPr>
            <a:xfrm>
              <a:off x="6073141" y="2891673"/>
              <a:ext cx="0" cy="207449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11"/>
            <p:cNvSpPr/>
            <p:nvPr/>
          </p:nvSpPr>
          <p:spPr>
            <a:xfrm>
              <a:off x="6073141" y="3721889"/>
              <a:ext cx="0" cy="251013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12"/>
            <p:cNvSpPr/>
            <p:nvPr/>
          </p:nvSpPr>
          <p:spPr>
            <a:xfrm rot="5400000" flipV="1">
              <a:off x="6551222" y="3256656"/>
              <a:ext cx="0" cy="276114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圆角矩形 13"/>
            <p:cNvSpPr/>
            <p:nvPr/>
          </p:nvSpPr>
          <p:spPr>
            <a:xfrm rot="5400000" flipV="1">
              <a:off x="5679609" y="3259363"/>
              <a:ext cx="0" cy="270702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6273923" y="3131820"/>
              <a:ext cx="122199" cy="11381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 flipV="1">
              <a:off x="5791323" y="3150870"/>
              <a:ext cx="122199" cy="11381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 flipV="1">
              <a:off x="6254873" y="3620770"/>
              <a:ext cx="122199" cy="11381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5769098" y="3608070"/>
              <a:ext cx="122199" cy="113818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PA_组合 287"/>
          <p:cNvGrpSpPr/>
          <p:nvPr>
            <p:custDataLst>
              <p:tags r:id="rId34"/>
            </p:custDataLst>
          </p:nvPr>
        </p:nvGrpSpPr>
        <p:grpSpPr>
          <a:xfrm>
            <a:off x="642297" y="-6937594"/>
            <a:ext cx="10730547" cy="10744467"/>
            <a:chOff x="642297" y="-549084"/>
            <a:chExt cx="10730547" cy="10744467"/>
          </a:xfrm>
        </p:grpSpPr>
        <p:sp>
          <p:nvSpPr>
            <p:cNvPr id="72" name="PA_椭圆 4"/>
            <p:cNvSpPr/>
            <p:nvPr>
              <p:custDataLst>
                <p:tags r:id="rId35"/>
              </p:custDataLst>
            </p:nvPr>
          </p:nvSpPr>
          <p:spPr>
            <a:xfrm flipH="1">
              <a:off x="9277719" y="721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PA_椭圆 5"/>
            <p:cNvSpPr/>
            <p:nvPr>
              <p:custDataLst>
                <p:tags r:id="rId36"/>
              </p:custDataLst>
            </p:nvPr>
          </p:nvSpPr>
          <p:spPr>
            <a:xfrm flipH="1">
              <a:off x="921119" y="594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_椭圆 6"/>
            <p:cNvSpPr/>
            <p:nvPr>
              <p:custDataLst>
                <p:tags r:id="rId37"/>
              </p:custDataLst>
            </p:nvPr>
          </p:nvSpPr>
          <p:spPr>
            <a:xfrm flipH="1">
              <a:off x="2381619" y="6112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_椭圆 12"/>
            <p:cNvSpPr/>
            <p:nvPr>
              <p:custDataLst>
                <p:tags r:id="rId38"/>
              </p:custDataLst>
            </p:nvPr>
          </p:nvSpPr>
          <p:spPr>
            <a:xfrm flipH="1">
              <a:off x="6115419" y="6620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PA_椭圆 14"/>
            <p:cNvSpPr/>
            <p:nvPr>
              <p:custDataLst>
                <p:tags r:id="rId39"/>
              </p:custDataLst>
            </p:nvPr>
          </p:nvSpPr>
          <p:spPr>
            <a:xfrm flipH="1">
              <a:off x="3791319" y="6582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PA_椭圆 15"/>
            <p:cNvSpPr/>
            <p:nvPr>
              <p:custDataLst>
                <p:tags r:id="rId40"/>
              </p:custDataLst>
            </p:nvPr>
          </p:nvSpPr>
          <p:spPr>
            <a:xfrm flipH="1">
              <a:off x="4426319" y="8487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_椭圆 19"/>
            <p:cNvSpPr/>
            <p:nvPr>
              <p:custDataLst>
                <p:tags r:id="rId41"/>
              </p:custDataLst>
            </p:nvPr>
          </p:nvSpPr>
          <p:spPr>
            <a:xfrm flipH="1">
              <a:off x="4515219" y="705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PA_椭圆 21"/>
            <p:cNvSpPr/>
            <p:nvPr>
              <p:custDataLst>
                <p:tags r:id="rId42"/>
              </p:custDataLst>
            </p:nvPr>
          </p:nvSpPr>
          <p:spPr>
            <a:xfrm flipH="1">
              <a:off x="85792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PA_椭圆 22"/>
            <p:cNvSpPr/>
            <p:nvPr>
              <p:custDataLst>
                <p:tags r:id="rId43"/>
              </p:custDataLst>
            </p:nvPr>
          </p:nvSpPr>
          <p:spPr>
            <a:xfrm flipH="1">
              <a:off x="70044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PA_椭圆 24"/>
            <p:cNvSpPr/>
            <p:nvPr>
              <p:custDataLst>
                <p:tags r:id="rId44"/>
              </p:custDataLst>
            </p:nvPr>
          </p:nvSpPr>
          <p:spPr>
            <a:xfrm flipH="1">
              <a:off x="5074019" y="8919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PA_椭圆 27"/>
            <p:cNvSpPr/>
            <p:nvPr>
              <p:custDataLst>
                <p:tags r:id="rId45"/>
              </p:custDataLst>
            </p:nvPr>
          </p:nvSpPr>
          <p:spPr>
            <a:xfrm flipH="1">
              <a:off x="2889619" y="6671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PA_椭圆 28"/>
            <p:cNvSpPr/>
            <p:nvPr>
              <p:custDataLst>
                <p:tags r:id="rId46"/>
              </p:custDataLst>
            </p:nvPr>
          </p:nvSpPr>
          <p:spPr>
            <a:xfrm flipH="1">
              <a:off x="3130919" y="5960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PA_椭圆 34"/>
            <p:cNvSpPr/>
            <p:nvPr>
              <p:custDataLst>
                <p:tags r:id="rId47"/>
              </p:custDataLst>
            </p:nvPr>
          </p:nvSpPr>
          <p:spPr>
            <a:xfrm flipH="1">
              <a:off x="9925419" y="6252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PA_椭圆 38"/>
            <p:cNvSpPr/>
            <p:nvPr>
              <p:custDataLst>
                <p:tags r:id="rId48"/>
              </p:custDataLst>
            </p:nvPr>
          </p:nvSpPr>
          <p:spPr>
            <a:xfrm flipH="1">
              <a:off x="9315819" y="8170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PA_椭圆 40"/>
            <p:cNvSpPr/>
            <p:nvPr>
              <p:custDataLst>
                <p:tags r:id="rId49"/>
              </p:custDataLst>
            </p:nvPr>
          </p:nvSpPr>
          <p:spPr>
            <a:xfrm flipH="1">
              <a:off x="5150219" y="7941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_椭圆 42"/>
            <p:cNvSpPr/>
            <p:nvPr>
              <p:custDataLst>
                <p:tags r:id="rId50"/>
              </p:custDataLst>
            </p:nvPr>
          </p:nvSpPr>
          <p:spPr>
            <a:xfrm flipH="1">
              <a:off x="4400919" y="7865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PA_椭圆 43"/>
            <p:cNvSpPr/>
            <p:nvPr>
              <p:custDataLst>
                <p:tags r:id="rId51"/>
              </p:custDataLst>
            </p:nvPr>
          </p:nvSpPr>
          <p:spPr>
            <a:xfrm flipH="1">
              <a:off x="11131919" y="6633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PA_椭圆 44"/>
            <p:cNvSpPr/>
            <p:nvPr>
              <p:custDataLst>
                <p:tags r:id="rId52"/>
              </p:custDataLst>
            </p:nvPr>
          </p:nvSpPr>
          <p:spPr>
            <a:xfrm flipH="1">
              <a:off x="4146919" y="6062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A_椭圆 45"/>
            <p:cNvSpPr/>
            <p:nvPr>
              <p:custDataLst>
                <p:tags r:id="rId53"/>
              </p:custDataLst>
            </p:nvPr>
          </p:nvSpPr>
          <p:spPr>
            <a:xfrm flipH="1">
              <a:off x="6877419" y="7751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PA_椭圆 48"/>
            <p:cNvSpPr/>
            <p:nvPr>
              <p:custDataLst>
                <p:tags r:id="rId54"/>
              </p:custDataLst>
            </p:nvPr>
          </p:nvSpPr>
          <p:spPr>
            <a:xfrm flipH="1">
              <a:off x="4642219" y="6214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PA_椭圆 50"/>
            <p:cNvSpPr/>
            <p:nvPr>
              <p:custDataLst>
                <p:tags r:id="rId55"/>
              </p:custDataLst>
            </p:nvPr>
          </p:nvSpPr>
          <p:spPr>
            <a:xfrm flipH="1">
              <a:off x="8477619" y="6341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PA_椭圆 60"/>
            <p:cNvSpPr/>
            <p:nvPr>
              <p:custDataLst>
                <p:tags r:id="rId56"/>
              </p:custDataLst>
            </p:nvPr>
          </p:nvSpPr>
          <p:spPr>
            <a:xfrm>
              <a:off x="7614597" y="71139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PA_椭圆 90"/>
            <p:cNvSpPr/>
            <p:nvPr>
              <p:custDataLst>
                <p:tags r:id="rId57"/>
              </p:custDataLst>
            </p:nvPr>
          </p:nvSpPr>
          <p:spPr>
            <a:xfrm>
              <a:off x="4122097" y="7202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A_椭圆 94"/>
            <p:cNvSpPr/>
            <p:nvPr>
              <p:custDataLst>
                <p:tags r:id="rId58"/>
              </p:custDataLst>
            </p:nvPr>
          </p:nvSpPr>
          <p:spPr>
            <a:xfrm>
              <a:off x="8008297" y="8282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PA_椭圆 115"/>
            <p:cNvSpPr/>
            <p:nvPr>
              <p:custDataLst>
                <p:tags r:id="rId59"/>
              </p:custDataLst>
            </p:nvPr>
          </p:nvSpPr>
          <p:spPr>
            <a:xfrm>
              <a:off x="7208197" y="7736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PA_椭圆 119_31"/>
            <p:cNvSpPr/>
            <p:nvPr>
              <p:custDataLst>
                <p:tags r:id="rId60"/>
              </p:custDataLst>
            </p:nvPr>
          </p:nvSpPr>
          <p:spPr>
            <a:xfrm>
              <a:off x="9710097" y="7850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PA_椭圆 120"/>
            <p:cNvSpPr/>
            <p:nvPr>
              <p:custDataLst>
                <p:tags r:id="rId61"/>
              </p:custDataLst>
            </p:nvPr>
          </p:nvSpPr>
          <p:spPr>
            <a:xfrm>
              <a:off x="9430697" y="7444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PA_椭圆 3_113"/>
            <p:cNvSpPr/>
            <p:nvPr>
              <p:custDataLst>
                <p:tags r:id="rId62"/>
              </p:custDataLst>
            </p:nvPr>
          </p:nvSpPr>
          <p:spPr>
            <a:xfrm flipH="1">
              <a:off x="4617128" y="891503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A_椭圆 12"/>
            <p:cNvSpPr/>
            <p:nvPr>
              <p:custDataLst>
                <p:tags r:id="rId63"/>
              </p:custDataLst>
            </p:nvPr>
          </p:nvSpPr>
          <p:spPr>
            <a:xfrm flipH="1">
              <a:off x="8249019" y="7471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PA_椭圆 15"/>
            <p:cNvSpPr/>
            <p:nvPr>
              <p:custDataLst>
                <p:tags r:id="rId64"/>
              </p:custDataLst>
            </p:nvPr>
          </p:nvSpPr>
          <p:spPr>
            <a:xfrm flipH="1">
              <a:off x="7385419" y="7192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PA_椭圆 20"/>
            <p:cNvSpPr/>
            <p:nvPr>
              <p:custDataLst>
                <p:tags r:id="rId65"/>
              </p:custDataLst>
            </p:nvPr>
          </p:nvSpPr>
          <p:spPr>
            <a:xfrm flipH="1">
              <a:off x="6382119" y="7738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PA_椭圆 24"/>
            <p:cNvSpPr/>
            <p:nvPr>
              <p:custDataLst>
                <p:tags r:id="rId66"/>
              </p:custDataLst>
            </p:nvPr>
          </p:nvSpPr>
          <p:spPr>
            <a:xfrm flipH="1">
              <a:off x="3867519" y="6900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PA_椭圆 25"/>
            <p:cNvSpPr/>
            <p:nvPr>
              <p:custDataLst>
                <p:tags r:id="rId67"/>
              </p:custDataLst>
            </p:nvPr>
          </p:nvSpPr>
          <p:spPr>
            <a:xfrm flipH="1">
              <a:off x="3562719" y="6913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A_椭圆 27"/>
            <p:cNvSpPr/>
            <p:nvPr>
              <p:custDataLst>
                <p:tags r:id="rId68"/>
              </p:custDataLst>
            </p:nvPr>
          </p:nvSpPr>
          <p:spPr>
            <a:xfrm flipH="1">
              <a:off x="5416919" y="7344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PA_椭圆 28"/>
            <p:cNvSpPr/>
            <p:nvPr>
              <p:custDataLst>
                <p:tags r:id="rId69"/>
              </p:custDataLst>
            </p:nvPr>
          </p:nvSpPr>
          <p:spPr>
            <a:xfrm flipH="1">
              <a:off x="8363319" y="6430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PA_椭圆 37"/>
            <p:cNvSpPr/>
            <p:nvPr>
              <p:custDataLst>
                <p:tags r:id="rId70"/>
              </p:custDataLst>
            </p:nvPr>
          </p:nvSpPr>
          <p:spPr>
            <a:xfrm flipH="1">
              <a:off x="4439019" y="705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PA_椭圆 39"/>
            <p:cNvSpPr/>
            <p:nvPr>
              <p:custDataLst>
                <p:tags r:id="rId71"/>
              </p:custDataLst>
            </p:nvPr>
          </p:nvSpPr>
          <p:spPr>
            <a:xfrm flipH="1">
              <a:off x="4832719" y="762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PA_椭圆 42"/>
            <p:cNvSpPr/>
            <p:nvPr>
              <p:custDataLst>
                <p:tags r:id="rId72"/>
              </p:custDataLst>
            </p:nvPr>
          </p:nvSpPr>
          <p:spPr>
            <a:xfrm flipH="1">
              <a:off x="6826619" y="771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A_椭圆 44"/>
            <p:cNvSpPr/>
            <p:nvPr>
              <p:custDataLst>
                <p:tags r:id="rId73"/>
              </p:custDataLst>
            </p:nvPr>
          </p:nvSpPr>
          <p:spPr>
            <a:xfrm flipH="1">
              <a:off x="6864719" y="7294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PA_椭圆 63"/>
            <p:cNvSpPr/>
            <p:nvPr>
              <p:custDataLst>
                <p:tags r:id="rId74"/>
              </p:custDataLst>
            </p:nvPr>
          </p:nvSpPr>
          <p:spPr>
            <a:xfrm>
              <a:off x="5226997" y="8244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PA_椭圆 66"/>
            <p:cNvSpPr/>
            <p:nvPr>
              <p:custDataLst>
                <p:tags r:id="rId75"/>
              </p:custDataLst>
            </p:nvPr>
          </p:nvSpPr>
          <p:spPr>
            <a:xfrm>
              <a:off x="3753797" y="7012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PA_椭圆 95"/>
            <p:cNvSpPr/>
            <p:nvPr>
              <p:custDataLst>
                <p:tags r:id="rId76"/>
              </p:custDataLst>
            </p:nvPr>
          </p:nvSpPr>
          <p:spPr>
            <a:xfrm>
              <a:off x="4871397" y="7837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PA_椭圆 102"/>
            <p:cNvSpPr/>
            <p:nvPr>
              <p:custDataLst>
                <p:tags r:id="rId77"/>
              </p:custDataLst>
            </p:nvPr>
          </p:nvSpPr>
          <p:spPr>
            <a:xfrm>
              <a:off x="5874697" y="7710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A_椭圆 110"/>
            <p:cNvSpPr/>
            <p:nvPr>
              <p:custDataLst>
                <p:tags r:id="rId78"/>
              </p:custDataLst>
            </p:nvPr>
          </p:nvSpPr>
          <p:spPr>
            <a:xfrm>
              <a:off x="6230297" y="7774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PA_椭圆 124_175"/>
            <p:cNvSpPr/>
            <p:nvPr>
              <p:custDataLst>
                <p:tags r:id="rId79"/>
              </p:custDataLst>
            </p:nvPr>
          </p:nvSpPr>
          <p:spPr>
            <a:xfrm>
              <a:off x="2813419" y="725764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PA_椭圆 3"/>
            <p:cNvSpPr/>
            <p:nvPr>
              <p:custDataLst>
                <p:tags r:id="rId80"/>
              </p:custDataLst>
            </p:nvPr>
          </p:nvSpPr>
          <p:spPr>
            <a:xfrm flipH="1">
              <a:off x="2886176" y="360238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PA_椭圆 5"/>
            <p:cNvSpPr/>
            <p:nvPr>
              <p:custDataLst>
                <p:tags r:id="rId81"/>
              </p:custDataLst>
            </p:nvPr>
          </p:nvSpPr>
          <p:spPr>
            <a:xfrm flipH="1">
              <a:off x="8096619" y="2379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_椭圆 6"/>
            <p:cNvSpPr/>
            <p:nvPr>
              <p:custDataLst>
                <p:tags r:id="rId82"/>
              </p:custDataLst>
            </p:nvPr>
          </p:nvSpPr>
          <p:spPr>
            <a:xfrm flipH="1">
              <a:off x="9025739" y="385906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PA_椭圆 7"/>
            <p:cNvSpPr/>
            <p:nvPr>
              <p:custDataLst>
                <p:tags r:id="rId83"/>
              </p:custDataLst>
            </p:nvPr>
          </p:nvSpPr>
          <p:spPr>
            <a:xfrm flipH="1">
              <a:off x="4629519" y="1782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PA_椭圆 8"/>
            <p:cNvSpPr/>
            <p:nvPr>
              <p:custDataLst>
                <p:tags r:id="rId84"/>
              </p:custDataLst>
            </p:nvPr>
          </p:nvSpPr>
          <p:spPr>
            <a:xfrm flipH="1">
              <a:off x="3473819" y="263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PA_椭圆 9"/>
            <p:cNvSpPr/>
            <p:nvPr>
              <p:custDataLst>
                <p:tags r:id="rId85"/>
              </p:custDataLst>
            </p:nvPr>
          </p:nvSpPr>
          <p:spPr>
            <a:xfrm flipH="1">
              <a:off x="10001619" y="5897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PA_椭圆 10"/>
            <p:cNvSpPr/>
            <p:nvPr>
              <p:custDataLst>
                <p:tags r:id="rId86"/>
              </p:custDataLst>
            </p:nvPr>
          </p:nvSpPr>
          <p:spPr>
            <a:xfrm flipH="1">
              <a:off x="8287119" y="2493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PA_椭圆 11"/>
            <p:cNvSpPr/>
            <p:nvPr>
              <p:custDataLst>
                <p:tags r:id="rId87"/>
              </p:custDataLst>
            </p:nvPr>
          </p:nvSpPr>
          <p:spPr>
            <a:xfrm flipH="1">
              <a:off x="1022719" y="1312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PA_椭圆 12"/>
            <p:cNvSpPr/>
            <p:nvPr>
              <p:custDataLst>
                <p:tags r:id="rId88"/>
              </p:custDataLst>
            </p:nvPr>
          </p:nvSpPr>
          <p:spPr>
            <a:xfrm flipH="1">
              <a:off x="4769219" y="3204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PA_椭圆 14"/>
            <p:cNvSpPr/>
            <p:nvPr>
              <p:custDataLst>
                <p:tags r:id="rId89"/>
              </p:custDataLst>
            </p:nvPr>
          </p:nvSpPr>
          <p:spPr>
            <a:xfrm flipH="1">
              <a:off x="4527919" y="6290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PA_椭圆 15"/>
            <p:cNvSpPr/>
            <p:nvPr>
              <p:custDataLst>
                <p:tags r:id="rId90"/>
              </p:custDataLst>
            </p:nvPr>
          </p:nvSpPr>
          <p:spPr>
            <a:xfrm flipH="1">
              <a:off x="7017119" y="1858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PA_椭圆 16"/>
            <p:cNvSpPr/>
            <p:nvPr>
              <p:custDataLst>
                <p:tags r:id="rId91"/>
              </p:custDataLst>
            </p:nvPr>
          </p:nvSpPr>
          <p:spPr>
            <a:xfrm flipH="1">
              <a:off x="1352919" y="1604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PA_椭圆 17"/>
            <p:cNvSpPr/>
            <p:nvPr>
              <p:custDataLst>
                <p:tags r:id="rId92"/>
              </p:custDataLst>
            </p:nvPr>
          </p:nvSpPr>
          <p:spPr>
            <a:xfrm flipH="1">
              <a:off x="2673719" y="5566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PA_椭圆 18"/>
            <p:cNvSpPr/>
            <p:nvPr>
              <p:custDataLst>
                <p:tags r:id="rId93"/>
              </p:custDataLst>
            </p:nvPr>
          </p:nvSpPr>
          <p:spPr>
            <a:xfrm flipH="1">
              <a:off x="11017619" y="53509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PA_椭圆 19"/>
            <p:cNvSpPr/>
            <p:nvPr>
              <p:custDataLst>
                <p:tags r:id="rId94"/>
              </p:custDataLst>
            </p:nvPr>
          </p:nvSpPr>
          <p:spPr>
            <a:xfrm flipH="1">
              <a:off x="7309219" y="4614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PA_椭圆 20"/>
            <p:cNvSpPr/>
            <p:nvPr>
              <p:custDataLst>
                <p:tags r:id="rId95"/>
              </p:custDataLst>
            </p:nvPr>
          </p:nvSpPr>
          <p:spPr>
            <a:xfrm flipH="1">
              <a:off x="9874619" y="5833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PA_椭圆 21"/>
            <p:cNvSpPr/>
            <p:nvPr>
              <p:custDataLst>
                <p:tags r:id="rId96"/>
              </p:custDataLst>
            </p:nvPr>
          </p:nvSpPr>
          <p:spPr>
            <a:xfrm flipH="1">
              <a:off x="8297672" y="4240822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PA_椭圆 22"/>
            <p:cNvSpPr/>
            <p:nvPr>
              <p:custDataLst>
                <p:tags r:id="rId97"/>
              </p:custDataLst>
            </p:nvPr>
          </p:nvSpPr>
          <p:spPr>
            <a:xfrm flipH="1">
              <a:off x="3918319" y="5439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PA_椭圆 23"/>
            <p:cNvSpPr/>
            <p:nvPr>
              <p:custDataLst>
                <p:tags r:id="rId98"/>
              </p:custDataLst>
            </p:nvPr>
          </p:nvSpPr>
          <p:spPr>
            <a:xfrm flipH="1">
              <a:off x="7106019" y="6417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PA_椭圆 24"/>
            <p:cNvSpPr/>
            <p:nvPr>
              <p:custDataLst>
                <p:tags r:id="rId99"/>
              </p:custDataLst>
            </p:nvPr>
          </p:nvSpPr>
          <p:spPr>
            <a:xfrm flipH="1">
              <a:off x="9392019" y="3255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PA_椭圆 25"/>
            <p:cNvSpPr/>
            <p:nvPr>
              <p:custDataLst>
                <p:tags r:id="rId100"/>
              </p:custDataLst>
            </p:nvPr>
          </p:nvSpPr>
          <p:spPr>
            <a:xfrm flipH="1">
              <a:off x="5556619" y="6443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PA_椭圆 27"/>
            <p:cNvSpPr/>
            <p:nvPr>
              <p:custDataLst>
                <p:tags r:id="rId101"/>
              </p:custDataLst>
            </p:nvPr>
          </p:nvSpPr>
          <p:spPr>
            <a:xfrm flipH="1">
              <a:off x="5124819" y="1744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PA_椭圆 28"/>
            <p:cNvSpPr/>
            <p:nvPr>
              <p:custDataLst>
                <p:tags r:id="rId102"/>
              </p:custDataLst>
            </p:nvPr>
          </p:nvSpPr>
          <p:spPr>
            <a:xfrm flipH="1">
              <a:off x="6676897" y="368009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PA_椭圆 29"/>
            <p:cNvSpPr/>
            <p:nvPr>
              <p:custDataLst>
                <p:tags r:id="rId103"/>
              </p:custDataLst>
            </p:nvPr>
          </p:nvSpPr>
          <p:spPr>
            <a:xfrm flipH="1">
              <a:off x="9900019" y="6176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PA_椭圆 30"/>
            <p:cNvSpPr/>
            <p:nvPr>
              <p:custDataLst>
                <p:tags r:id="rId104"/>
              </p:custDataLst>
            </p:nvPr>
          </p:nvSpPr>
          <p:spPr>
            <a:xfrm flipH="1">
              <a:off x="4896219" y="1680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PA_椭圆 31"/>
            <p:cNvSpPr/>
            <p:nvPr>
              <p:custDataLst>
                <p:tags r:id="rId105"/>
              </p:custDataLst>
            </p:nvPr>
          </p:nvSpPr>
          <p:spPr>
            <a:xfrm flipH="1">
              <a:off x="5442319" y="2709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PA_椭圆 33"/>
            <p:cNvSpPr/>
            <p:nvPr>
              <p:custDataLst>
                <p:tags r:id="rId106"/>
              </p:custDataLst>
            </p:nvPr>
          </p:nvSpPr>
          <p:spPr>
            <a:xfrm flipH="1">
              <a:off x="1479919" y="4258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PA_椭圆 35"/>
            <p:cNvSpPr/>
            <p:nvPr>
              <p:custDataLst>
                <p:tags r:id="rId107"/>
              </p:custDataLst>
            </p:nvPr>
          </p:nvSpPr>
          <p:spPr>
            <a:xfrm flipH="1">
              <a:off x="1683119" y="4309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PA_椭圆 36"/>
            <p:cNvSpPr/>
            <p:nvPr>
              <p:custDataLst>
                <p:tags r:id="rId108"/>
              </p:custDataLst>
            </p:nvPr>
          </p:nvSpPr>
          <p:spPr>
            <a:xfrm flipH="1">
              <a:off x="7004419" y="2696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PA_椭圆 37"/>
            <p:cNvSpPr/>
            <p:nvPr>
              <p:custDataLst>
                <p:tags r:id="rId109"/>
              </p:custDataLst>
            </p:nvPr>
          </p:nvSpPr>
          <p:spPr>
            <a:xfrm flipH="1">
              <a:off x="10662019" y="635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PA_椭圆 38"/>
            <p:cNvSpPr/>
            <p:nvPr>
              <p:custDataLst>
                <p:tags r:id="rId110"/>
              </p:custDataLst>
            </p:nvPr>
          </p:nvSpPr>
          <p:spPr>
            <a:xfrm flipH="1">
              <a:off x="8287119" y="5389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PA_椭圆 39"/>
            <p:cNvSpPr/>
            <p:nvPr>
              <p:custDataLst>
                <p:tags r:id="rId111"/>
              </p:custDataLst>
            </p:nvPr>
          </p:nvSpPr>
          <p:spPr>
            <a:xfrm flipH="1">
              <a:off x="7880719" y="4906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PA_椭圆 40"/>
            <p:cNvSpPr/>
            <p:nvPr>
              <p:custDataLst>
                <p:tags r:id="rId112"/>
              </p:custDataLst>
            </p:nvPr>
          </p:nvSpPr>
          <p:spPr>
            <a:xfrm flipH="1">
              <a:off x="8287119" y="2696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PA_椭圆 41"/>
            <p:cNvSpPr/>
            <p:nvPr>
              <p:custDataLst>
                <p:tags r:id="rId113"/>
              </p:custDataLst>
            </p:nvPr>
          </p:nvSpPr>
          <p:spPr>
            <a:xfrm flipH="1">
              <a:off x="3086038" y="243314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PA_椭圆 42"/>
            <p:cNvSpPr/>
            <p:nvPr>
              <p:custDataLst>
                <p:tags r:id="rId114"/>
              </p:custDataLst>
            </p:nvPr>
          </p:nvSpPr>
          <p:spPr>
            <a:xfrm flipH="1">
              <a:off x="4705719" y="5071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PA_椭圆 43"/>
            <p:cNvSpPr/>
            <p:nvPr>
              <p:custDataLst>
                <p:tags r:id="rId115"/>
              </p:custDataLst>
            </p:nvPr>
          </p:nvSpPr>
          <p:spPr>
            <a:xfrm flipH="1">
              <a:off x="1581519" y="3776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PA_椭圆 44"/>
            <p:cNvSpPr/>
            <p:nvPr>
              <p:custDataLst>
                <p:tags r:id="rId116"/>
              </p:custDataLst>
            </p:nvPr>
          </p:nvSpPr>
          <p:spPr>
            <a:xfrm flipH="1">
              <a:off x="8158011" y="314728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PA_椭圆 45"/>
            <p:cNvSpPr/>
            <p:nvPr>
              <p:custDataLst>
                <p:tags r:id="rId117"/>
              </p:custDataLst>
            </p:nvPr>
          </p:nvSpPr>
          <p:spPr>
            <a:xfrm flipH="1">
              <a:off x="2114919" y="4919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PA_椭圆 46"/>
            <p:cNvSpPr/>
            <p:nvPr>
              <p:custDataLst>
                <p:tags r:id="rId118"/>
              </p:custDataLst>
            </p:nvPr>
          </p:nvSpPr>
          <p:spPr>
            <a:xfrm flipH="1">
              <a:off x="9595219" y="5503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PA_椭圆 47"/>
            <p:cNvSpPr/>
            <p:nvPr>
              <p:custDataLst>
                <p:tags r:id="rId119"/>
              </p:custDataLst>
            </p:nvPr>
          </p:nvSpPr>
          <p:spPr>
            <a:xfrm flipH="1">
              <a:off x="2178419" y="55541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PA_椭圆 49"/>
            <p:cNvSpPr/>
            <p:nvPr>
              <p:custDataLst>
                <p:tags r:id="rId120"/>
              </p:custDataLst>
            </p:nvPr>
          </p:nvSpPr>
          <p:spPr>
            <a:xfrm flipH="1">
              <a:off x="10687419" y="54525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PA_椭圆 50"/>
            <p:cNvSpPr/>
            <p:nvPr>
              <p:custDataLst>
                <p:tags r:id="rId121"/>
              </p:custDataLst>
            </p:nvPr>
          </p:nvSpPr>
          <p:spPr>
            <a:xfrm flipH="1">
              <a:off x="7169519" y="1528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PA_椭圆 52"/>
            <p:cNvSpPr/>
            <p:nvPr>
              <p:custDataLst>
                <p:tags r:id="rId122"/>
              </p:custDataLst>
            </p:nvPr>
          </p:nvSpPr>
          <p:spPr>
            <a:xfrm>
              <a:off x="10370497" y="2338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PA_椭圆 54"/>
            <p:cNvSpPr/>
            <p:nvPr>
              <p:custDataLst>
                <p:tags r:id="rId123"/>
              </p:custDataLst>
            </p:nvPr>
          </p:nvSpPr>
          <p:spPr>
            <a:xfrm>
              <a:off x="4239489" y="491584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PA_椭圆 60"/>
            <p:cNvSpPr/>
            <p:nvPr>
              <p:custDataLst>
                <p:tags r:id="rId124"/>
              </p:custDataLst>
            </p:nvPr>
          </p:nvSpPr>
          <p:spPr>
            <a:xfrm>
              <a:off x="10192695" y="4774462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PA_椭圆 61"/>
            <p:cNvSpPr/>
            <p:nvPr>
              <p:custDataLst>
                <p:tags r:id="rId125"/>
              </p:custDataLst>
            </p:nvPr>
          </p:nvSpPr>
          <p:spPr>
            <a:xfrm>
              <a:off x="5733648" y="4377208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PA_椭圆 65"/>
            <p:cNvSpPr/>
            <p:nvPr>
              <p:custDataLst>
                <p:tags r:id="rId126"/>
              </p:custDataLst>
            </p:nvPr>
          </p:nvSpPr>
          <p:spPr>
            <a:xfrm>
              <a:off x="1458353" y="2098987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PA_椭圆 77"/>
            <p:cNvSpPr/>
            <p:nvPr>
              <p:custDataLst>
                <p:tags r:id="rId127"/>
              </p:custDataLst>
            </p:nvPr>
          </p:nvSpPr>
          <p:spPr>
            <a:xfrm>
              <a:off x="4481475" y="344720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PA_椭圆 78"/>
            <p:cNvSpPr/>
            <p:nvPr>
              <p:custDataLst>
                <p:tags r:id="rId128"/>
              </p:custDataLst>
            </p:nvPr>
          </p:nvSpPr>
          <p:spPr>
            <a:xfrm>
              <a:off x="8850275" y="174540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PA_椭圆 88"/>
            <p:cNvSpPr/>
            <p:nvPr>
              <p:custDataLst>
                <p:tags r:id="rId129"/>
              </p:custDataLst>
            </p:nvPr>
          </p:nvSpPr>
          <p:spPr>
            <a:xfrm>
              <a:off x="7093897" y="1322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PA_椭圆 90"/>
            <p:cNvSpPr/>
            <p:nvPr>
              <p:custDataLst>
                <p:tags r:id="rId130"/>
              </p:custDataLst>
            </p:nvPr>
          </p:nvSpPr>
          <p:spPr>
            <a:xfrm>
              <a:off x="4134797" y="26943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PA_椭圆 92"/>
            <p:cNvSpPr/>
            <p:nvPr>
              <p:custDataLst>
                <p:tags r:id="rId131"/>
              </p:custDataLst>
            </p:nvPr>
          </p:nvSpPr>
          <p:spPr>
            <a:xfrm>
              <a:off x="2115497" y="12846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PA_椭圆 93"/>
            <p:cNvSpPr/>
            <p:nvPr>
              <p:custDataLst>
                <p:tags r:id="rId132"/>
              </p:custDataLst>
            </p:nvPr>
          </p:nvSpPr>
          <p:spPr>
            <a:xfrm>
              <a:off x="8579797" y="5564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PA_椭圆 99"/>
            <p:cNvSpPr/>
            <p:nvPr>
              <p:custDataLst>
                <p:tags r:id="rId133"/>
              </p:custDataLst>
            </p:nvPr>
          </p:nvSpPr>
          <p:spPr>
            <a:xfrm>
              <a:off x="9311691" y="431796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PA_椭圆 107"/>
            <p:cNvSpPr/>
            <p:nvPr>
              <p:custDataLst>
                <p:tags r:id="rId134"/>
              </p:custDataLst>
            </p:nvPr>
          </p:nvSpPr>
          <p:spPr>
            <a:xfrm>
              <a:off x="1963097" y="41294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PA_椭圆 108"/>
            <p:cNvSpPr/>
            <p:nvPr>
              <p:custDataLst>
                <p:tags r:id="rId135"/>
              </p:custDataLst>
            </p:nvPr>
          </p:nvSpPr>
          <p:spPr>
            <a:xfrm>
              <a:off x="8808712" y="368161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PA_椭圆 109"/>
            <p:cNvSpPr/>
            <p:nvPr>
              <p:custDataLst>
                <p:tags r:id="rId136"/>
              </p:custDataLst>
            </p:nvPr>
          </p:nvSpPr>
          <p:spPr>
            <a:xfrm>
              <a:off x="5595297" y="30499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PA_椭圆 110"/>
            <p:cNvSpPr/>
            <p:nvPr>
              <p:custDataLst>
                <p:tags r:id="rId137"/>
              </p:custDataLst>
            </p:nvPr>
          </p:nvSpPr>
          <p:spPr>
            <a:xfrm>
              <a:off x="3249837" y="2321323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PA_椭圆 112_280"/>
            <p:cNvSpPr/>
            <p:nvPr>
              <p:custDataLst>
                <p:tags r:id="rId138"/>
              </p:custDataLst>
            </p:nvPr>
          </p:nvSpPr>
          <p:spPr>
            <a:xfrm>
              <a:off x="8728548" y="27152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PA_椭圆 114"/>
            <p:cNvSpPr/>
            <p:nvPr>
              <p:custDataLst>
                <p:tags r:id="rId139"/>
              </p:custDataLst>
            </p:nvPr>
          </p:nvSpPr>
          <p:spPr>
            <a:xfrm>
              <a:off x="3106097" y="32785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PA_椭圆 118"/>
            <p:cNvSpPr/>
            <p:nvPr>
              <p:custDataLst>
                <p:tags r:id="rId140"/>
              </p:custDataLst>
            </p:nvPr>
          </p:nvSpPr>
          <p:spPr>
            <a:xfrm>
              <a:off x="10954697" y="25800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PA_椭圆 119"/>
            <p:cNvSpPr/>
            <p:nvPr>
              <p:custDataLst>
                <p:tags r:id="rId141"/>
              </p:custDataLst>
            </p:nvPr>
          </p:nvSpPr>
          <p:spPr>
            <a:xfrm>
              <a:off x="1518597" y="3253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PA_椭圆 122"/>
            <p:cNvSpPr/>
            <p:nvPr>
              <p:custDataLst>
                <p:tags r:id="rId142"/>
              </p:custDataLst>
            </p:nvPr>
          </p:nvSpPr>
          <p:spPr>
            <a:xfrm>
              <a:off x="2674297" y="43961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PA_椭圆 123_291"/>
            <p:cNvSpPr/>
            <p:nvPr>
              <p:custDataLst>
                <p:tags r:id="rId143"/>
              </p:custDataLst>
            </p:nvPr>
          </p:nvSpPr>
          <p:spPr>
            <a:xfrm>
              <a:off x="3343748" y="27787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PA_椭圆 126"/>
            <p:cNvSpPr/>
            <p:nvPr>
              <p:custDataLst>
                <p:tags r:id="rId144"/>
              </p:custDataLst>
            </p:nvPr>
          </p:nvSpPr>
          <p:spPr>
            <a:xfrm>
              <a:off x="642297" y="2021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PA_椭圆 5"/>
            <p:cNvSpPr/>
            <p:nvPr>
              <p:custDataLst>
                <p:tags r:id="rId145"/>
              </p:custDataLst>
            </p:nvPr>
          </p:nvSpPr>
          <p:spPr>
            <a:xfrm flipH="1">
              <a:off x="5621169" y="430596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PA_椭圆 6"/>
            <p:cNvSpPr/>
            <p:nvPr>
              <p:custDataLst>
                <p:tags r:id="rId146"/>
              </p:custDataLst>
            </p:nvPr>
          </p:nvSpPr>
          <p:spPr>
            <a:xfrm flipH="1">
              <a:off x="2486765" y="297275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PA_椭圆 8"/>
            <p:cNvSpPr/>
            <p:nvPr>
              <p:custDataLst>
                <p:tags r:id="rId147"/>
              </p:custDataLst>
            </p:nvPr>
          </p:nvSpPr>
          <p:spPr>
            <a:xfrm flipH="1">
              <a:off x="3270619" y="4512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PA_椭圆 13"/>
            <p:cNvSpPr/>
            <p:nvPr>
              <p:custDataLst>
                <p:tags r:id="rId148"/>
              </p:custDataLst>
            </p:nvPr>
          </p:nvSpPr>
          <p:spPr>
            <a:xfrm flipH="1">
              <a:off x="9709519" y="1375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PA_椭圆 14"/>
            <p:cNvSpPr/>
            <p:nvPr>
              <p:custDataLst>
                <p:tags r:id="rId149"/>
              </p:custDataLst>
            </p:nvPr>
          </p:nvSpPr>
          <p:spPr>
            <a:xfrm flipH="1">
              <a:off x="7093319" y="16044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PA_椭圆 15"/>
            <p:cNvSpPr/>
            <p:nvPr>
              <p:custDataLst>
                <p:tags r:id="rId150"/>
              </p:custDataLst>
            </p:nvPr>
          </p:nvSpPr>
          <p:spPr>
            <a:xfrm flipH="1">
              <a:off x="9176119" y="1274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PA_椭圆 18"/>
            <p:cNvSpPr/>
            <p:nvPr>
              <p:custDataLst>
                <p:tags r:id="rId151"/>
              </p:custDataLst>
            </p:nvPr>
          </p:nvSpPr>
          <p:spPr>
            <a:xfrm flipH="1">
              <a:off x="6166219" y="3306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PA_椭圆 19"/>
            <p:cNvSpPr/>
            <p:nvPr>
              <p:custDataLst>
                <p:tags r:id="rId152"/>
              </p:custDataLst>
            </p:nvPr>
          </p:nvSpPr>
          <p:spPr>
            <a:xfrm flipH="1">
              <a:off x="10331819" y="1756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PA_椭圆 20"/>
            <p:cNvSpPr/>
            <p:nvPr>
              <p:custDataLst>
                <p:tags r:id="rId153"/>
              </p:custDataLst>
            </p:nvPr>
          </p:nvSpPr>
          <p:spPr>
            <a:xfrm flipH="1">
              <a:off x="6154795" y="459216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PA_椭圆 22"/>
            <p:cNvSpPr/>
            <p:nvPr>
              <p:custDataLst>
                <p:tags r:id="rId154"/>
              </p:custDataLst>
            </p:nvPr>
          </p:nvSpPr>
          <p:spPr>
            <a:xfrm flipH="1">
              <a:off x="7563219" y="16298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PA_椭圆 24"/>
            <p:cNvSpPr/>
            <p:nvPr>
              <p:custDataLst>
                <p:tags r:id="rId155"/>
              </p:custDataLst>
            </p:nvPr>
          </p:nvSpPr>
          <p:spPr>
            <a:xfrm flipH="1">
              <a:off x="11081119" y="6011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PA_椭圆 25"/>
            <p:cNvSpPr/>
            <p:nvPr>
              <p:custDataLst>
                <p:tags r:id="rId156"/>
              </p:custDataLst>
            </p:nvPr>
          </p:nvSpPr>
          <p:spPr>
            <a:xfrm flipH="1">
              <a:off x="1797419" y="52112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PA_椭圆 26"/>
            <p:cNvSpPr/>
            <p:nvPr>
              <p:custDataLst>
                <p:tags r:id="rId157"/>
              </p:custDataLst>
            </p:nvPr>
          </p:nvSpPr>
          <p:spPr>
            <a:xfrm flipH="1">
              <a:off x="3842119" y="27093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PA_椭圆 27"/>
            <p:cNvSpPr/>
            <p:nvPr>
              <p:custDataLst>
                <p:tags r:id="rId158"/>
              </p:custDataLst>
            </p:nvPr>
          </p:nvSpPr>
          <p:spPr>
            <a:xfrm flipH="1">
              <a:off x="1695819" y="5643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PA_椭圆 39"/>
            <p:cNvSpPr/>
            <p:nvPr>
              <p:custDataLst>
                <p:tags r:id="rId159"/>
              </p:custDataLst>
            </p:nvPr>
          </p:nvSpPr>
          <p:spPr>
            <a:xfrm flipH="1">
              <a:off x="5988419" y="18076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PA_椭圆 40"/>
            <p:cNvSpPr/>
            <p:nvPr>
              <p:custDataLst>
                <p:tags r:id="rId160"/>
              </p:custDataLst>
            </p:nvPr>
          </p:nvSpPr>
          <p:spPr>
            <a:xfrm flipH="1">
              <a:off x="7142107" y="378680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PA_椭圆 45"/>
            <p:cNvSpPr/>
            <p:nvPr>
              <p:custDataLst>
                <p:tags r:id="rId161"/>
              </p:custDataLst>
            </p:nvPr>
          </p:nvSpPr>
          <p:spPr>
            <a:xfrm flipH="1">
              <a:off x="2711819" y="61637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PA_椭圆 48"/>
            <p:cNvSpPr/>
            <p:nvPr>
              <p:custDataLst>
                <p:tags r:id="rId162"/>
              </p:custDataLst>
            </p:nvPr>
          </p:nvSpPr>
          <p:spPr>
            <a:xfrm flipH="1">
              <a:off x="11068419" y="551603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PA_椭圆 54"/>
            <p:cNvSpPr/>
            <p:nvPr>
              <p:custDataLst>
                <p:tags r:id="rId163"/>
              </p:custDataLst>
            </p:nvPr>
          </p:nvSpPr>
          <p:spPr>
            <a:xfrm>
              <a:off x="6487760" y="307688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PA_椭圆 87"/>
            <p:cNvSpPr/>
            <p:nvPr>
              <p:custDataLst>
                <p:tags r:id="rId164"/>
              </p:custDataLst>
            </p:nvPr>
          </p:nvSpPr>
          <p:spPr>
            <a:xfrm>
              <a:off x="10281597" y="33547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PA_椭圆 90"/>
            <p:cNvSpPr/>
            <p:nvPr>
              <p:custDataLst>
                <p:tags r:id="rId165"/>
              </p:custDataLst>
            </p:nvPr>
          </p:nvSpPr>
          <p:spPr>
            <a:xfrm>
              <a:off x="5303197" y="54502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PA_椭圆 96"/>
            <p:cNvSpPr/>
            <p:nvPr>
              <p:custDataLst>
                <p:tags r:id="rId166"/>
              </p:custDataLst>
            </p:nvPr>
          </p:nvSpPr>
          <p:spPr>
            <a:xfrm>
              <a:off x="649594" y="322443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PA_椭圆 104"/>
            <p:cNvSpPr/>
            <p:nvPr>
              <p:custDataLst>
                <p:tags r:id="rId167"/>
              </p:custDataLst>
            </p:nvPr>
          </p:nvSpPr>
          <p:spPr>
            <a:xfrm>
              <a:off x="4134797" y="4386680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PA_椭圆 105"/>
            <p:cNvSpPr/>
            <p:nvPr>
              <p:custDataLst>
                <p:tags r:id="rId168"/>
              </p:custDataLst>
            </p:nvPr>
          </p:nvSpPr>
          <p:spPr>
            <a:xfrm>
              <a:off x="6978234" y="2136772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PA_椭圆 112"/>
            <p:cNvSpPr/>
            <p:nvPr>
              <p:custDataLst>
                <p:tags r:id="rId169"/>
              </p:custDataLst>
            </p:nvPr>
          </p:nvSpPr>
          <p:spPr>
            <a:xfrm>
              <a:off x="2810348" y="594102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PA_椭圆 113"/>
            <p:cNvSpPr/>
            <p:nvPr>
              <p:custDataLst>
                <p:tags r:id="rId170"/>
              </p:custDataLst>
            </p:nvPr>
          </p:nvSpPr>
          <p:spPr>
            <a:xfrm>
              <a:off x="5328597" y="161480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PA_椭圆 116"/>
            <p:cNvSpPr/>
            <p:nvPr>
              <p:custDataLst>
                <p:tags r:id="rId171"/>
              </p:custDataLst>
            </p:nvPr>
          </p:nvSpPr>
          <p:spPr>
            <a:xfrm>
              <a:off x="5735011" y="2358587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PA_椭圆 122"/>
            <p:cNvSpPr/>
            <p:nvPr>
              <p:custDataLst>
                <p:tags r:id="rId172"/>
              </p:custDataLst>
            </p:nvPr>
          </p:nvSpPr>
          <p:spPr>
            <a:xfrm>
              <a:off x="4286989" y="142385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PA_椭圆 123"/>
            <p:cNvSpPr/>
            <p:nvPr>
              <p:custDataLst>
                <p:tags r:id="rId173"/>
              </p:custDataLst>
            </p:nvPr>
          </p:nvSpPr>
          <p:spPr>
            <a:xfrm>
              <a:off x="5662260" y="3872173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PA_Line 22"/>
            <p:cNvSpPr>
              <a:spLocks noChangeShapeType="1"/>
            </p:cNvSpPr>
            <p:nvPr>
              <p:custDataLst>
                <p:tags r:id="rId174"/>
              </p:custDataLst>
            </p:nvPr>
          </p:nvSpPr>
          <p:spPr bwMode="auto">
            <a:xfrm>
              <a:off x="6837588" y="6411618"/>
              <a:ext cx="0" cy="0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PA_椭圆 6"/>
            <p:cNvSpPr/>
            <p:nvPr>
              <p:custDataLst>
                <p:tags r:id="rId175"/>
              </p:custDataLst>
            </p:nvPr>
          </p:nvSpPr>
          <p:spPr>
            <a:xfrm flipH="1">
              <a:off x="2102509" y="77637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PA_椭圆 14"/>
            <p:cNvSpPr/>
            <p:nvPr>
              <p:custDataLst>
                <p:tags r:id="rId176"/>
              </p:custDataLst>
            </p:nvPr>
          </p:nvSpPr>
          <p:spPr>
            <a:xfrm flipH="1">
              <a:off x="3512209" y="8233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PA_椭圆 19"/>
            <p:cNvSpPr/>
            <p:nvPr>
              <p:custDataLst>
                <p:tags r:id="rId177"/>
              </p:custDataLst>
            </p:nvPr>
          </p:nvSpPr>
          <p:spPr>
            <a:xfrm flipH="1">
              <a:off x="4236109" y="8703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PA_椭圆 27"/>
            <p:cNvSpPr/>
            <p:nvPr>
              <p:custDataLst>
                <p:tags r:id="rId178"/>
              </p:custDataLst>
            </p:nvPr>
          </p:nvSpPr>
          <p:spPr>
            <a:xfrm flipH="1">
              <a:off x="2610509" y="8322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PA_椭圆 28"/>
            <p:cNvSpPr/>
            <p:nvPr>
              <p:custDataLst>
                <p:tags r:id="rId179"/>
              </p:custDataLst>
            </p:nvPr>
          </p:nvSpPr>
          <p:spPr>
            <a:xfrm flipH="1">
              <a:off x="2851809" y="7611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PA_椭圆 42"/>
            <p:cNvSpPr/>
            <p:nvPr>
              <p:custDataLst>
                <p:tags r:id="rId180"/>
              </p:custDataLst>
            </p:nvPr>
          </p:nvSpPr>
          <p:spPr>
            <a:xfrm flipH="1">
              <a:off x="4121809" y="9516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PA_椭圆 44"/>
            <p:cNvSpPr/>
            <p:nvPr>
              <p:custDataLst>
                <p:tags r:id="rId181"/>
              </p:custDataLst>
            </p:nvPr>
          </p:nvSpPr>
          <p:spPr>
            <a:xfrm flipH="1">
              <a:off x="3867809" y="77129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PA_椭圆 48"/>
            <p:cNvSpPr/>
            <p:nvPr>
              <p:custDataLst>
                <p:tags r:id="rId182"/>
              </p:custDataLst>
            </p:nvPr>
          </p:nvSpPr>
          <p:spPr>
            <a:xfrm flipH="1">
              <a:off x="4363109" y="7865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PA_椭圆 90"/>
            <p:cNvSpPr/>
            <p:nvPr>
              <p:custDataLst>
                <p:tags r:id="rId183"/>
              </p:custDataLst>
            </p:nvPr>
          </p:nvSpPr>
          <p:spPr>
            <a:xfrm>
              <a:off x="3842987" y="8853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PA_椭圆 110"/>
            <p:cNvSpPr/>
            <p:nvPr>
              <p:custDataLst>
                <p:tags r:id="rId184"/>
              </p:custDataLst>
            </p:nvPr>
          </p:nvSpPr>
          <p:spPr>
            <a:xfrm>
              <a:off x="4262087" y="76724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PA_椭圆 24"/>
            <p:cNvSpPr/>
            <p:nvPr>
              <p:custDataLst>
                <p:tags r:id="rId185"/>
              </p:custDataLst>
            </p:nvPr>
          </p:nvSpPr>
          <p:spPr>
            <a:xfrm flipH="1">
              <a:off x="3588409" y="85511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PA_椭圆 25"/>
            <p:cNvSpPr/>
            <p:nvPr>
              <p:custDataLst>
                <p:tags r:id="rId186"/>
              </p:custDataLst>
            </p:nvPr>
          </p:nvSpPr>
          <p:spPr>
            <a:xfrm flipH="1">
              <a:off x="3283609" y="8563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PA_椭圆 37"/>
            <p:cNvSpPr/>
            <p:nvPr>
              <p:custDataLst>
                <p:tags r:id="rId187"/>
              </p:custDataLst>
            </p:nvPr>
          </p:nvSpPr>
          <p:spPr>
            <a:xfrm flipH="1">
              <a:off x="4159909" y="8703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PA_椭圆 39"/>
            <p:cNvSpPr/>
            <p:nvPr>
              <p:custDataLst>
                <p:tags r:id="rId188"/>
              </p:custDataLst>
            </p:nvPr>
          </p:nvSpPr>
          <p:spPr>
            <a:xfrm flipH="1">
              <a:off x="4553609" y="92750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PA_椭圆 66"/>
            <p:cNvSpPr/>
            <p:nvPr>
              <p:custDataLst>
                <p:tags r:id="rId189"/>
              </p:custDataLst>
            </p:nvPr>
          </p:nvSpPr>
          <p:spPr>
            <a:xfrm>
              <a:off x="3474687" y="86630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PA_椭圆 95"/>
            <p:cNvSpPr/>
            <p:nvPr>
              <p:custDataLst>
                <p:tags r:id="rId190"/>
              </p:custDataLst>
            </p:nvPr>
          </p:nvSpPr>
          <p:spPr>
            <a:xfrm>
              <a:off x="4592287" y="9488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PA_椭圆 121"/>
            <p:cNvSpPr/>
            <p:nvPr>
              <p:custDataLst>
                <p:tags r:id="rId191"/>
              </p:custDataLst>
            </p:nvPr>
          </p:nvSpPr>
          <p:spPr>
            <a:xfrm>
              <a:off x="4592287" y="84725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PA_椭圆 124_175"/>
            <p:cNvSpPr/>
            <p:nvPr>
              <p:custDataLst>
                <p:tags r:id="rId192"/>
              </p:custDataLst>
            </p:nvPr>
          </p:nvSpPr>
          <p:spPr>
            <a:xfrm>
              <a:off x="2534309" y="890841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PA_椭圆 75"/>
            <p:cNvSpPr/>
            <p:nvPr>
              <p:custDataLst>
                <p:tags r:id="rId193"/>
              </p:custDataLst>
            </p:nvPr>
          </p:nvSpPr>
          <p:spPr>
            <a:xfrm>
              <a:off x="1921561" y="746226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PA_椭圆 14"/>
            <p:cNvSpPr/>
            <p:nvPr>
              <p:custDataLst>
                <p:tags r:id="rId194"/>
              </p:custDataLst>
            </p:nvPr>
          </p:nvSpPr>
          <p:spPr>
            <a:xfrm flipH="1">
              <a:off x="4248809" y="7941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PA_椭圆 17"/>
            <p:cNvSpPr/>
            <p:nvPr>
              <p:custDataLst>
                <p:tags r:id="rId195"/>
              </p:custDataLst>
            </p:nvPr>
          </p:nvSpPr>
          <p:spPr>
            <a:xfrm flipH="1">
              <a:off x="2394609" y="7217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PA_椭圆 47"/>
            <p:cNvSpPr/>
            <p:nvPr>
              <p:custDataLst>
                <p:tags r:id="rId196"/>
              </p:custDataLst>
            </p:nvPr>
          </p:nvSpPr>
          <p:spPr>
            <a:xfrm flipH="1">
              <a:off x="1899309" y="72049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PA_椭圆 53"/>
            <p:cNvSpPr/>
            <p:nvPr>
              <p:custDataLst>
                <p:tags r:id="rId197"/>
              </p:custDataLst>
            </p:nvPr>
          </p:nvSpPr>
          <p:spPr>
            <a:xfrm>
              <a:off x="2585687" y="81677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PA_椭圆 56"/>
            <p:cNvSpPr/>
            <p:nvPr>
              <p:custDataLst>
                <p:tags r:id="rId198"/>
              </p:custDataLst>
            </p:nvPr>
          </p:nvSpPr>
          <p:spPr>
            <a:xfrm>
              <a:off x="4147787" y="77232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PA_椭圆 113"/>
            <p:cNvSpPr/>
            <p:nvPr>
              <p:custDataLst>
                <p:tags r:id="rId199"/>
              </p:custDataLst>
            </p:nvPr>
          </p:nvSpPr>
          <p:spPr>
            <a:xfrm>
              <a:off x="1468087" y="77613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PA_椭圆 27"/>
            <p:cNvSpPr/>
            <p:nvPr>
              <p:custDataLst>
                <p:tags r:id="rId200"/>
              </p:custDataLst>
            </p:nvPr>
          </p:nvSpPr>
          <p:spPr>
            <a:xfrm flipH="1">
              <a:off x="1416709" y="7293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PA_椭圆 45"/>
            <p:cNvSpPr/>
            <p:nvPr>
              <p:custDataLst>
                <p:tags r:id="rId201"/>
              </p:custDataLst>
            </p:nvPr>
          </p:nvSpPr>
          <p:spPr>
            <a:xfrm flipH="1">
              <a:off x="2432709" y="78145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PA_椭圆 74"/>
            <p:cNvSpPr/>
            <p:nvPr>
              <p:custDataLst>
                <p:tags r:id="rId202"/>
              </p:custDataLst>
            </p:nvPr>
          </p:nvSpPr>
          <p:spPr>
            <a:xfrm>
              <a:off x="3922965" y="820948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PA_椭圆 77"/>
            <p:cNvSpPr/>
            <p:nvPr>
              <p:custDataLst>
                <p:tags r:id="rId203"/>
              </p:custDataLst>
            </p:nvPr>
          </p:nvSpPr>
          <p:spPr>
            <a:xfrm>
              <a:off x="4545265" y="8018982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PA_椭圆 112"/>
            <p:cNvSpPr/>
            <p:nvPr>
              <p:custDataLst>
                <p:tags r:id="rId204"/>
              </p:custDataLst>
            </p:nvPr>
          </p:nvSpPr>
          <p:spPr>
            <a:xfrm>
              <a:off x="2531238" y="7591804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PA_椭圆 5"/>
            <p:cNvSpPr/>
            <p:nvPr>
              <p:custDataLst>
                <p:tags r:id="rId205"/>
              </p:custDataLst>
            </p:nvPr>
          </p:nvSpPr>
          <p:spPr>
            <a:xfrm flipH="1">
              <a:off x="7436132" y="8994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PA_椭圆 6"/>
            <p:cNvSpPr/>
            <p:nvPr>
              <p:custDataLst>
                <p:tags r:id="rId206"/>
              </p:custDataLst>
            </p:nvPr>
          </p:nvSpPr>
          <p:spPr>
            <a:xfrm flipH="1">
              <a:off x="8896632" y="91595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PA_椭圆 14"/>
            <p:cNvSpPr/>
            <p:nvPr>
              <p:custDataLst>
                <p:tags r:id="rId207"/>
              </p:custDataLst>
            </p:nvPr>
          </p:nvSpPr>
          <p:spPr>
            <a:xfrm flipH="1">
              <a:off x="10306332" y="9629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PA_椭圆 19"/>
            <p:cNvSpPr/>
            <p:nvPr>
              <p:custDataLst>
                <p:tags r:id="rId208"/>
              </p:custDataLst>
            </p:nvPr>
          </p:nvSpPr>
          <p:spPr>
            <a:xfrm flipH="1">
              <a:off x="11030232" y="10099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PA_椭圆 27"/>
            <p:cNvSpPr/>
            <p:nvPr>
              <p:custDataLst>
                <p:tags r:id="rId209"/>
              </p:custDataLst>
            </p:nvPr>
          </p:nvSpPr>
          <p:spPr>
            <a:xfrm flipH="1">
              <a:off x="9404632" y="9718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PA_椭圆 28"/>
            <p:cNvSpPr/>
            <p:nvPr>
              <p:custDataLst>
                <p:tags r:id="rId210"/>
              </p:custDataLst>
            </p:nvPr>
          </p:nvSpPr>
          <p:spPr>
            <a:xfrm flipH="1">
              <a:off x="9645932" y="90071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PA_椭圆 44"/>
            <p:cNvSpPr/>
            <p:nvPr>
              <p:custDataLst>
                <p:tags r:id="rId211"/>
              </p:custDataLst>
            </p:nvPr>
          </p:nvSpPr>
          <p:spPr>
            <a:xfrm flipH="1">
              <a:off x="10661932" y="91087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PA_椭圆 48"/>
            <p:cNvSpPr/>
            <p:nvPr>
              <p:custDataLst>
                <p:tags r:id="rId212"/>
              </p:custDataLst>
            </p:nvPr>
          </p:nvSpPr>
          <p:spPr>
            <a:xfrm flipH="1">
              <a:off x="11157232" y="92611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PA_椭圆 110"/>
            <p:cNvSpPr/>
            <p:nvPr>
              <p:custDataLst>
                <p:tags r:id="rId213"/>
              </p:custDataLst>
            </p:nvPr>
          </p:nvSpPr>
          <p:spPr>
            <a:xfrm>
              <a:off x="11056210" y="90683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PA_椭圆 121"/>
            <p:cNvSpPr/>
            <p:nvPr>
              <p:custDataLst>
                <p:tags r:id="rId214"/>
              </p:custDataLst>
            </p:nvPr>
          </p:nvSpPr>
          <p:spPr>
            <a:xfrm>
              <a:off x="6966810" y="92334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PA_椭圆 37"/>
            <p:cNvSpPr/>
            <p:nvPr>
              <p:custDataLst>
                <p:tags r:id="rId215"/>
              </p:custDataLst>
            </p:nvPr>
          </p:nvSpPr>
          <p:spPr>
            <a:xfrm flipH="1">
              <a:off x="10954032" y="10099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PA_椭圆 75"/>
            <p:cNvSpPr/>
            <p:nvPr>
              <p:custDataLst>
                <p:tags r:id="rId216"/>
              </p:custDataLst>
            </p:nvPr>
          </p:nvSpPr>
          <p:spPr>
            <a:xfrm>
              <a:off x="8715684" y="885809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PA_椭圆 14"/>
            <p:cNvSpPr/>
            <p:nvPr>
              <p:custDataLst>
                <p:tags r:id="rId217"/>
              </p:custDataLst>
            </p:nvPr>
          </p:nvSpPr>
          <p:spPr>
            <a:xfrm flipH="1">
              <a:off x="11042932" y="9337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PA_椭圆 17"/>
            <p:cNvSpPr/>
            <p:nvPr>
              <p:custDataLst>
                <p:tags r:id="rId218"/>
              </p:custDataLst>
            </p:nvPr>
          </p:nvSpPr>
          <p:spPr>
            <a:xfrm flipH="1">
              <a:off x="9188732" y="86134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PA_椭圆 47"/>
            <p:cNvSpPr/>
            <p:nvPr>
              <p:custDataLst>
                <p:tags r:id="rId219"/>
              </p:custDataLst>
            </p:nvPr>
          </p:nvSpPr>
          <p:spPr>
            <a:xfrm flipH="1">
              <a:off x="8693432" y="86007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PA_椭圆 53"/>
            <p:cNvSpPr/>
            <p:nvPr>
              <p:custDataLst>
                <p:tags r:id="rId220"/>
              </p:custDataLst>
            </p:nvPr>
          </p:nvSpPr>
          <p:spPr>
            <a:xfrm>
              <a:off x="9379810" y="95636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PA_椭圆 56"/>
            <p:cNvSpPr/>
            <p:nvPr>
              <p:custDataLst>
                <p:tags r:id="rId221"/>
              </p:custDataLst>
            </p:nvPr>
          </p:nvSpPr>
          <p:spPr>
            <a:xfrm>
              <a:off x="10941910" y="91191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PA_椭圆 113"/>
            <p:cNvSpPr/>
            <p:nvPr>
              <p:custDataLst>
                <p:tags r:id="rId222"/>
              </p:custDataLst>
            </p:nvPr>
          </p:nvSpPr>
          <p:spPr>
            <a:xfrm>
              <a:off x="8262210" y="9157211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PA_椭圆 27"/>
            <p:cNvSpPr/>
            <p:nvPr>
              <p:custDataLst>
                <p:tags r:id="rId223"/>
              </p:custDataLst>
            </p:nvPr>
          </p:nvSpPr>
          <p:spPr>
            <a:xfrm flipH="1">
              <a:off x="8210832" y="86896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PA_椭圆 45"/>
            <p:cNvSpPr/>
            <p:nvPr>
              <p:custDataLst>
                <p:tags r:id="rId224"/>
              </p:custDataLst>
            </p:nvPr>
          </p:nvSpPr>
          <p:spPr>
            <a:xfrm flipH="1">
              <a:off x="9226832" y="921034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PA_椭圆 74"/>
            <p:cNvSpPr/>
            <p:nvPr>
              <p:custDataLst>
                <p:tags r:id="rId225"/>
              </p:custDataLst>
            </p:nvPr>
          </p:nvSpPr>
          <p:spPr>
            <a:xfrm>
              <a:off x="10717088" y="9605317"/>
              <a:ext cx="37785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PA_椭圆 112"/>
            <p:cNvSpPr/>
            <p:nvPr>
              <p:custDataLst>
                <p:tags r:id="rId226"/>
              </p:custDataLst>
            </p:nvPr>
          </p:nvSpPr>
          <p:spPr>
            <a:xfrm>
              <a:off x="9325361" y="8987639"/>
              <a:ext cx="23461" cy="213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PA_椭圆 19"/>
            <p:cNvSpPr/>
            <p:nvPr>
              <p:custDataLst>
                <p:tags r:id="rId227"/>
              </p:custDataLst>
            </p:nvPr>
          </p:nvSpPr>
          <p:spPr>
            <a:xfrm flipH="1">
              <a:off x="1833071" y="8750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PA_椭圆 42"/>
            <p:cNvSpPr/>
            <p:nvPr>
              <p:custDataLst>
                <p:tags r:id="rId228"/>
              </p:custDataLst>
            </p:nvPr>
          </p:nvSpPr>
          <p:spPr>
            <a:xfrm flipH="1">
              <a:off x="1718771" y="95636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PA_椭圆 90"/>
            <p:cNvSpPr/>
            <p:nvPr>
              <p:custDataLst>
                <p:tags r:id="rId229"/>
              </p:custDataLst>
            </p:nvPr>
          </p:nvSpPr>
          <p:spPr>
            <a:xfrm>
              <a:off x="1439949" y="8900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PA_椭圆 24"/>
            <p:cNvSpPr/>
            <p:nvPr>
              <p:custDataLst>
                <p:tags r:id="rId230"/>
              </p:custDataLst>
            </p:nvPr>
          </p:nvSpPr>
          <p:spPr>
            <a:xfrm flipH="1">
              <a:off x="1185371" y="85984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PA_椭圆 25"/>
            <p:cNvSpPr/>
            <p:nvPr>
              <p:custDataLst>
                <p:tags r:id="rId231"/>
              </p:custDataLst>
            </p:nvPr>
          </p:nvSpPr>
          <p:spPr>
            <a:xfrm flipH="1">
              <a:off x="880571" y="86111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PA_椭圆 37"/>
            <p:cNvSpPr/>
            <p:nvPr>
              <p:custDataLst>
                <p:tags r:id="rId232"/>
              </p:custDataLst>
            </p:nvPr>
          </p:nvSpPr>
          <p:spPr>
            <a:xfrm flipH="1">
              <a:off x="1756871" y="87508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PA_椭圆 39"/>
            <p:cNvSpPr/>
            <p:nvPr>
              <p:custDataLst>
                <p:tags r:id="rId233"/>
              </p:custDataLst>
            </p:nvPr>
          </p:nvSpPr>
          <p:spPr>
            <a:xfrm flipH="1">
              <a:off x="2150571" y="932231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PA_椭圆 66"/>
            <p:cNvSpPr/>
            <p:nvPr>
              <p:custDataLst>
                <p:tags r:id="rId234"/>
              </p:custDataLst>
            </p:nvPr>
          </p:nvSpPr>
          <p:spPr>
            <a:xfrm>
              <a:off x="1071649" y="87103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PA_椭圆 95"/>
            <p:cNvSpPr/>
            <p:nvPr>
              <p:custDataLst>
                <p:tags r:id="rId235"/>
              </p:custDataLst>
            </p:nvPr>
          </p:nvSpPr>
          <p:spPr>
            <a:xfrm>
              <a:off x="2189249" y="9535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PA_椭圆 121"/>
            <p:cNvSpPr/>
            <p:nvPr>
              <p:custDataLst>
                <p:tags r:id="rId236"/>
              </p:custDataLst>
            </p:nvPr>
          </p:nvSpPr>
          <p:spPr>
            <a:xfrm>
              <a:off x="2189249" y="8519876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PA_椭圆 15"/>
            <p:cNvSpPr/>
            <p:nvPr>
              <p:custDataLst>
                <p:tags r:id="rId237"/>
              </p:custDataLst>
            </p:nvPr>
          </p:nvSpPr>
          <p:spPr>
            <a:xfrm flipH="1">
              <a:off x="722537" y="760910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PA_椭圆 15"/>
            <p:cNvSpPr/>
            <p:nvPr>
              <p:custDataLst>
                <p:tags r:id="rId238"/>
              </p:custDataLst>
            </p:nvPr>
          </p:nvSpPr>
          <p:spPr>
            <a:xfrm flipH="1">
              <a:off x="733229" y="818666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PA_椭圆 15"/>
            <p:cNvSpPr/>
            <p:nvPr>
              <p:custDataLst>
                <p:tags r:id="rId239"/>
              </p:custDataLst>
            </p:nvPr>
          </p:nvSpPr>
          <p:spPr>
            <a:xfrm flipH="1">
              <a:off x="3138859" y="955337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PA_椭圆 15"/>
            <p:cNvSpPr/>
            <p:nvPr>
              <p:custDataLst>
                <p:tags r:id="rId240"/>
              </p:custDataLst>
            </p:nvPr>
          </p:nvSpPr>
          <p:spPr>
            <a:xfrm flipH="1">
              <a:off x="8008297" y="942871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PA_椭圆 15"/>
            <p:cNvSpPr/>
            <p:nvPr>
              <p:custDataLst>
                <p:tags r:id="rId241"/>
              </p:custDataLst>
            </p:nvPr>
          </p:nvSpPr>
          <p:spPr>
            <a:xfrm flipH="1">
              <a:off x="10603137" y="8071739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PA_椭圆 15"/>
            <p:cNvSpPr/>
            <p:nvPr>
              <p:custDataLst>
                <p:tags r:id="rId242"/>
              </p:custDataLst>
            </p:nvPr>
          </p:nvSpPr>
          <p:spPr>
            <a:xfrm flipH="1">
              <a:off x="11267203" y="7492085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PA_椭圆 15"/>
            <p:cNvSpPr/>
            <p:nvPr>
              <p:custDataLst>
                <p:tags r:id="rId243"/>
              </p:custDataLst>
            </p:nvPr>
          </p:nvSpPr>
          <p:spPr>
            <a:xfrm flipH="1">
              <a:off x="10160657" y="701203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PA_椭圆 15"/>
            <p:cNvSpPr/>
            <p:nvPr>
              <p:custDataLst>
                <p:tags r:id="rId244"/>
              </p:custDataLst>
            </p:nvPr>
          </p:nvSpPr>
          <p:spPr>
            <a:xfrm flipH="1">
              <a:off x="8477548" y="757599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PA_椭圆 15"/>
            <p:cNvSpPr/>
            <p:nvPr>
              <p:custDataLst>
                <p:tags r:id="rId245"/>
              </p:custDataLst>
            </p:nvPr>
          </p:nvSpPr>
          <p:spPr>
            <a:xfrm flipH="1">
              <a:off x="6634000" y="825468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PA_椭圆 47"/>
            <p:cNvSpPr/>
            <p:nvPr>
              <p:custDataLst>
                <p:tags r:id="rId246"/>
              </p:custDataLst>
            </p:nvPr>
          </p:nvSpPr>
          <p:spPr>
            <a:xfrm flipH="1">
              <a:off x="10495476" y="7462262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PA_椭圆 47"/>
            <p:cNvSpPr/>
            <p:nvPr>
              <p:custDataLst>
                <p:tags r:id="rId247"/>
              </p:custDataLst>
            </p:nvPr>
          </p:nvSpPr>
          <p:spPr>
            <a:xfrm flipH="1">
              <a:off x="10437460" y="8474356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PA_椭圆 48"/>
            <p:cNvSpPr/>
            <p:nvPr>
              <p:custDataLst>
                <p:tags r:id="rId248"/>
              </p:custDataLst>
            </p:nvPr>
          </p:nvSpPr>
          <p:spPr>
            <a:xfrm flipH="1">
              <a:off x="6911478" y="4812247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PA_椭圆 48"/>
            <p:cNvSpPr/>
            <p:nvPr>
              <p:custDataLst>
                <p:tags r:id="rId249"/>
              </p:custDataLst>
            </p:nvPr>
          </p:nvSpPr>
          <p:spPr>
            <a:xfrm flipH="1">
              <a:off x="5777809" y="470709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PA_椭圆 48"/>
            <p:cNvSpPr/>
            <p:nvPr>
              <p:custDataLst>
                <p:tags r:id="rId250"/>
              </p:custDataLst>
            </p:nvPr>
          </p:nvSpPr>
          <p:spPr>
            <a:xfrm flipH="1">
              <a:off x="10687419" y="459216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PA_椭圆 90"/>
            <p:cNvSpPr/>
            <p:nvPr>
              <p:custDataLst>
                <p:tags r:id="rId251"/>
              </p:custDataLst>
            </p:nvPr>
          </p:nvSpPr>
          <p:spPr>
            <a:xfrm>
              <a:off x="7944797" y="452486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PA_椭圆 90"/>
            <p:cNvSpPr/>
            <p:nvPr>
              <p:custDataLst>
                <p:tags r:id="rId252"/>
              </p:custDataLst>
            </p:nvPr>
          </p:nvSpPr>
          <p:spPr>
            <a:xfrm>
              <a:off x="7138277" y="4162054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PA_椭圆 35"/>
            <p:cNvSpPr/>
            <p:nvPr>
              <p:custDataLst>
                <p:tags r:id="rId253"/>
              </p:custDataLst>
            </p:nvPr>
          </p:nvSpPr>
          <p:spPr>
            <a:xfrm flipH="1">
              <a:off x="3576695" y="493793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PA_椭圆 35"/>
            <p:cNvSpPr/>
            <p:nvPr>
              <p:custDataLst>
                <p:tags r:id="rId254"/>
              </p:custDataLst>
            </p:nvPr>
          </p:nvSpPr>
          <p:spPr>
            <a:xfrm flipH="1">
              <a:off x="2341788" y="347150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PA_椭圆 35"/>
            <p:cNvSpPr/>
            <p:nvPr>
              <p:custDataLst>
                <p:tags r:id="rId255"/>
              </p:custDataLst>
            </p:nvPr>
          </p:nvSpPr>
          <p:spPr>
            <a:xfrm flipH="1">
              <a:off x="8317174" y="395168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PA_椭圆 35"/>
            <p:cNvSpPr/>
            <p:nvPr>
              <p:custDataLst>
                <p:tags r:id="rId256"/>
              </p:custDataLst>
            </p:nvPr>
          </p:nvSpPr>
          <p:spPr>
            <a:xfrm flipH="1">
              <a:off x="10714752" y="44577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PA_椭圆 35"/>
            <p:cNvSpPr/>
            <p:nvPr>
              <p:custDataLst>
                <p:tags r:id="rId257"/>
              </p:custDataLst>
            </p:nvPr>
          </p:nvSpPr>
          <p:spPr>
            <a:xfrm flipH="1">
              <a:off x="6219039" y="299131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PA_椭圆 35"/>
            <p:cNvSpPr/>
            <p:nvPr>
              <p:custDataLst>
                <p:tags r:id="rId258"/>
              </p:custDataLst>
            </p:nvPr>
          </p:nvSpPr>
          <p:spPr>
            <a:xfrm flipH="1">
              <a:off x="5624033" y="-549084"/>
              <a:ext cx="105641" cy="9603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4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PA_椭圆 78"/>
            <p:cNvSpPr/>
            <p:nvPr>
              <p:custDataLst>
                <p:tags r:id="rId259"/>
              </p:custDataLst>
            </p:nvPr>
          </p:nvSpPr>
          <p:spPr>
            <a:xfrm>
              <a:off x="8641171" y="748263"/>
              <a:ext cx="31227" cy="283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PA_椭圆 78"/>
            <p:cNvSpPr/>
            <p:nvPr>
              <p:custDataLst>
                <p:tags r:id="rId260"/>
              </p:custDataLst>
            </p:nvPr>
          </p:nvSpPr>
          <p:spPr>
            <a:xfrm>
              <a:off x="3584312" y="536716"/>
              <a:ext cx="31227" cy="283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PA_椭圆 108"/>
            <p:cNvSpPr/>
            <p:nvPr>
              <p:custDataLst>
                <p:tags r:id="rId261"/>
              </p:custDataLst>
            </p:nvPr>
          </p:nvSpPr>
          <p:spPr>
            <a:xfrm>
              <a:off x="8096619" y="2575709"/>
              <a:ext cx="41563" cy="3778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5300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2522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0 0.56482 " pathEditMode="relative" rAng="0" ptsTypes="AA">
                                      <p:cBhvr>
                                        <p:cTn id="6" dur="3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306"/>
                                  </p:iterate>
                                  <p:childTnLst>
                                    <p:set>
                                      <p:cBhvr>
                                        <p:cTn id="8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*SIN(RAND(rad (360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*SIN(RAND(rad (360)))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0" y="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16667E-6 2.96296E-6 C -0.0082 -0.05324 0.04102 -0.06459 0.03295 -0.1169 C 0.04193 -0.15209 0.02032 -0.20371 0.00951 -0.22338 C -0.0013 -0.24352 -0.01002 -0.47037 -0.01315 -0.47778 " pathEditMode="relative" rAng="0" ptsTypes="AAAA">
                                      <p:cBhvr>
                                        <p:cTn id="14" dur="3200" fill="hold"/>
                                        <p:tgtEl>
                                          <p:spTgt spid="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-2388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1" presetClass="exit" presetSubtype="1" fill="hold" grpId="0" nodeType="withEffect">
                                  <p:stCondLst>
                                    <p:cond delay="118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0" nodeType="withEffect">
                                  <p:stCondLst>
                                    <p:cond delay="12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grpId="0" nodeType="withEffect">
                                  <p:stCondLst>
                                    <p:cond delay="102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0" nodeType="withEffect">
                                  <p:stCondLst>
                                    <p:cond delay="54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1" fill="hold" grpId="0" nodeType="withEffect">
                                  <p:stCondLst>
                                    <p:cond delay="102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6" presetClass="exit" presetSubtype="2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grpId="0" nodeType="withEffect">
                                  <p:stCondLst>
                                    <p:cond delay="198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6" presetClass="exit" presetSubtype="2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circle(out)">
                                      <p:cBhvr>
                                        <p:cTn id="88" dur="4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3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3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3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4.58333E-6 -3.33333E-6 L 3.33333E-6 1.03218 " pathEditMode="fixed" rAng="0" ptsTypes="AA">
                                      <p:cBhvr>
                                        <p:cTn id="106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152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52 0.01042 L -3.125E-6 0.94908 " pathEditMode="fixed" rAng="0" ptsTypes="AA">
                                      <p:cBhvr>
                                        <p:cTn id="108" dur="3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46921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0.93565 L -0.00104 0.00046 " pathEditMode="fixed" rAng="0" ptsTypes="AA">
                                      <p:cBhvr>
                                        <p:cTn id="110" dur="32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6759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04167E-6 -4.81481E-6 L 2.5E-6 0.94675 " pathEditMode="fixed" rAng="0" ptsTypes="AA">
                                      <p:cBhvr>
                                        <p:cTn id="112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4710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8.33333E-7 3.7037E-6 L 0.00273 0.96042 " pathEditMode="fixed" rAng="0" ptsTypes="AA">
                                      <p:cBhvr>
                                        <p:cTn id="114" dur="3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4838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3.7037E-6 L 0 0.86875 " pathEditMode="relative" rAng="0" ptsTypes="AA">
                                      <p:cBhvr>
                                        <p:cTn id="116" dur="3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426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7.40741E-7 L 0.00651 0.94514 " pathEditMode="relative" rAng="0" ptsTypes="AA">
                                      <p:cBhvr>
                                        <p:cTn id="118" dur="3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47245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2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2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2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2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2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  <p:bldP spid="42" grpId="0" animBg="1"/>
      <p:bldP spid="441" grpId="0" build="p"/>
      <p:bldP spid="441" grpId="1" build="allAtOnce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7" grpId="0" animBg="1"/>
      <p:bldP spid="56" grpId="0" animBg="1"/>
      <p:bldP spid="56" grpId="1" animBg="1"/>
      <p:bldP spid="56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62981" y="3733387"/>
            <a:ext cx="1" cy="33760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PA_直接连接符 2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226745" y="3734241"/>
            <a:ext cx="7379607" cy="1876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PA_直接连接符 3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140846" y="3734241"/>
            <a:ext cx="6096000" cy="34784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>
            <a:cxnSpLocks/>
          </p:cNvCxnSpPr>
          <p:nvPr>
            <p:custDataLst>
              <p:tags r:id="rId4"/>
            </p:custDataLst>
          </p:nvPr>
        </p:nvCxnSpPr>
        <p:spPr>
          <a:xfrm flipH="1">
            <a:off x="-1504837" y="3734241"/>
            <a:ext cx="7379607" cy="18764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A_直接连接符 5"/>
          <p:cNvCxnSpPr>
            <a:cxnSpLocks/>
          </p:cNvCxnSpPr>
          <p:nvPr>
            <p:custDataLst>
              <p:tags r:id="rId5"/>
            </p:custDataLst>
          </p:nvPr>
        </p:nvCxnSpPr>
        <p:spPr>
          <a:xfrm flipH="1">
            <a:off x="-132330" y="3734241"/>
            <a:ext cx="6096000" cy="347845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矩形 6"/>
          <p:cNvSpPr/>
          <p:nvPr>
            <p:custDataLst>
              <p:tags r:id="rId6"/>
            </p:custDataLst>
          </p:nvPr>
        </p:nvSpPr>
        <p:spPr>
          <a:xfrm rot="2700000">
            <a:off x="3494119" y="827119"/>
            <a:ext cx="5203764" cy="520376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矩形 7"/>
          <p:cNvSpPr/>
          <p:nvPr>
            <p:custDataLst>
              <p:tags r:id="rId7"/>
            </p:custDataLst>
          </p:nvPr>
        </p:nvSpPr>
        <p:spPr>
          <a:xfrm rot="2700000">
            <a:off x="2857542" y="190542"/>
            <a:ext cx="6476918" cy="64769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_矩形 8"/>
          <p:cNvSpPr/>
          <p:nvPr>
            <p:custDataLst>
              <p:tags r:id="rId8"/>
            </p:custDataLst>
          </p:nvPr>
        </p:nvSpPr>
        <p:spPr>
          <a:xfrm rot="2700000">
            <a:off x="3183891" y="516891"/>
            <a:ext cx="5824218" cy="5824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矩形 9"/>
          <p:cNvSpPr/>
          <p:nvPr>
            <p:custDataLst>
              <p:tags r:id="rId9"/>
            </p:custDataLst>
          </p:nvPr>
        </p:nvSpPr>
        <p:spPr>
          <a:xfrm rot="2700000">
            <a:off x="3843915" y="1176915"/>
            <a:ext cx="4504170" cy="45041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10"/>
          <p:cNvSpPr/>
          <p:nvPr>
            <p:custDataLst>
              <p:tags r:id="rId10"/>
            </p:custDataLst>
          </p:nvPr>
        </p:nvSpPr>
        <p:spPr>
          <a:xfrm rot="2700000">
            <a:off x="4216312" y="1549312"/>
            <a:ext cx="3759376" cy="37593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矩形 11"/>
          <p:cNvSpPr/>
          <p:nvPr>
            <p:custDataLst>
              <p:tags r:id="rId11"/>
            </p:custDataLst>
          </p:nvPr>
        </p:nvSpPr>
        <p:spPr>
          <a:xfrm rot="2700000">
            <a:off x="4571157" y="1904157"/>
            <a:ext cx="3049686" cy="30496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矩形 12"/>
          <p:cNvSpPr/>
          <p:nvPr>
            <p:custDataLst>
              <p:tags r:id="rId12"/>
            </p:custDataLst>
          </p:nvPr>
        </p:nvSpPr>
        <p:spPr>
          <a:xfrm rot="2700000">
            <a:off x="4871788" y="2204788"/>
            <a:ext cx="2448424" cy="244842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PA_组合 13"/>
          <p:cNvGrpSpPr/>
          <p:nvPr>
            <p:custDataLst>
              <p:tags r:id="rId13"/>
            </p:custDataLst>
          </p:nvPr>
        </p:nvGrpSpPr>
        <p:grpSpPr>
          <a:xfrm>
            <a:off x="1841358" y="1243948"/>
            <a:ext cx="7474092" cy="3313782"/>
            <a:chOff x="1803577" y="1227196"/>
            <a:chExt cx="7549654" cy="3347285"/>
          </a:xfrm>
        </p:grpSpPr>
        <p:sp>
          <p:nvSpPr>
            <p:cNvPr id="15" name="椭圆 14"/>
            <p:cNvSpPr/>
            <p:nvPr/>
          </p:nvSpPr>
          <p:spPr>
            <a:xfrm>
              <a:off x="3628954" y="2950412"/>
              <a:ext cx="120154" cy="1201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695754" y="3429000"/>
              <a:ext cx="120154" cy="1201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235754" y="2565400"/>
              <a:ext cx="120154" cy="1201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508554" y="2298700"/>
              <a:ext cx="120154" cy="1201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568877" y="1790700"/>
              <a:ext cx="120154" cy="120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803577" y="3784600"/>
              <a:ext cx="120154" cy="12015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432977" y="4368800"/>
              <a:ext cx="120154" cy="12015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7023277" y="3489077"/>
              <a:ext cx="120154" cy="12015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233077" y="2685554"/>
              <a:ext cx="120154" cy="12015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096147" y="3004482"/>
              <a:ext cx="132169" cy="13216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336341" y="4465250"/>
              <a:ext cx="109231" cy="10923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9123846" y="3379846"/>
              <a:ext cx="109231" cy="10923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694971" y="1227196"/>
              <a:ext cx="109231" cy="10923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PA_椭圆 41"/>
          <p:cNvSpPr/>
          <p:nvPr>
            <p:custDataLst>
              <p:tags r:id="rId14"/>
            </p:custDataLst>
          </p:nvPr>
        </p:nvSpPr>
        <p:spPr>
          <a:xfrm>
            <a:off x="5763283" y="3038709"/>
            <a:ext cx="267645" cy="267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_文本框 3"/>
          <p:cNvSpPr txBox="1"/>
          <p:nvPr>
            <p:custDataLst>
              <p:tags r:id="rId15"/>
            </p:custDataLst>
          </p:nvPr>
        </p:nvSpPr>
        <p:spPr>
          <a:xfrm>
            <a:off x="4840951" y="2839951"/>
            <a:ext cx="25100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不断的深入</a:t>
            </a:r>
          </a:p>
        </p:txBody>
      </p:sp>
      <p:sp>
        <p:nvSpPr>
          <p:cNvPr id="28" name="PA_矩形 27"/>
          <p:cNvSpPr/>
          <p:nvPr>
            <p:custDataLst>
              <p:tags r:id="rId16"/>
            </p:custDataLst>
          </p:nvPr>
        </p:nvSpPr>
        <p:spPr>
          <a:xfrm>
            <a:off x="-584200" y="-689345"/>
            <a:ext cx="451870" cy="9334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椭圆 88"/>
          <p:cNvSpPr/>
          <p:nvPr>
            <p:custDataLst>
              <p:tags r:id="rId17"/>
            </p:custDataLst>
          </p:nvPr>
        </p:nvSpPr>
        <p:spPr>
          <a:xfrm>
            <a:off x="5039727" y="3314700"/>
            <a:ext cx="2085242" cy="21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任意多边形: 形状 32"/>
          <p:cNvSpPr/>
          <p:nvPr>
            <p:custDataLst>
              <p:tags r:id="rId18"/>
            </p:custDataLst>
          </p:nvPr>
        </p:nvSpPr>
        <p:spPr>
          <a:xfrm>
            <a:off x="-55334" y="-5526"/>
            <a:ext cx="12191998" cy="6892862"/>
          </a:xfrm>
          <a:custGeom>
            <a:avLst/>
            <a:gdLst>
              <a:gd name="connsiteX0" fmla="*/ 6096000 w 12191998"/>
              <a:gd name="connsiteY0" fmla="*/ 3229162 h 6892862"/>
              <a:gd name="connsiteX1" fmla="*/ 6029492 w 12191998"/>
              <a:gd name="connsiteY1" fmla="*/ 3287694 h 6892862"/>
              <a:gd name="connsiteX2" fmla="*/ 6020582 w 12191998"/>
              <a:gd name="connsiteY2" fmla="*/ 3315767 h 6892862"/>
              <a:gd name="connsiteX3" fmla="*/ 5997995 w 12191998"/>
              <a:gd name="connsiteY3" fmla="*/ 3330995 h 6892862"/>
              <a:gd name="connsiteX4" fmla="*/ 5957400 w 12191998"/>
              <a:gd name="connsiteY4" fmla="*/ 3429000 h 6892862"/>
              <a:gd name="connsiteX5" fmla="*/ 5997995 w 12191998"/>
              <a:gd name="connsiteY5" fmla="*/ 3527005 h 6892862"/>
              <a:gd name="connsiteX6" fmla="*/ 6020582 w 12191998"/>
              <a:gd name="connsiteY6" fmla="*/ 3542234 h 6892862"/>
              <a:gd name="connsiteX7" fmla="*/ 6029492 w 12191998"/>
              <a:gd name="connsiteY7" fmla="*/ 3570307 h 6892862"/>
              <a:gd name="connsiteX8" fmla="*/ 6077044 w 12191998"/>
              <a:gd name="connsiteY8" fmla="*/ 3624778 h 6892862"/>
              <a:gd name="connsiteX9" fmla="*/ 6077268 w 12191998"/>
              <a:gd name="connsiteY9" fmla="*/ 3624826 h 6892862"/>
              <a:gd name="connsiteX10" fmla="*/ 6077268 w 12191998"/>
              <a:gd name="connsiteY10" fmla="*/ 4494613 h 6892862"/>
              <a:gd name="connsiteX11" fmla="*/ 6069634 w 12191998"/>
              <a:gd name="connsiteY11" fmla="*/ 4498575 h 6892862"/>
              <a:gd name="connsiteX12" fmla="*/ 6005397 w 12191998"/>
              <a:gd name="connsiteY12" fmla="*/ 4548190 h 6892862"/>
              <a:gd name="connsiteX13" fmla="*/ 5869665 w 12191998"/>
              <a:gd name="connsiteY13" fmla="*/ 4533902 h 6892862"/>
              <a:gd name="connsiteX14" fmla="*/ 5769653 w 12191998"/>
              <a:gd name="connsiteY14" fmla="*/ 4564858 h 6892862"/>
              <a:gd name="connsiteX15" fmla="*/ 5574390 w 12191998"/>
              <a:gd name="connsiteY15" fmla="*/ 4545808 h 6892862"/>
              <a:gd name="connsiteX16" fmla="*/ 5376746 w 12191998"/>
              <a:gd name="connsiteY16" fmla="*/ 4550572 h 6892862"/>
              <a:gd name="connsiteX17" fmla="*/ 5414846 w 12191998"/>
              <a:gd name="connsiteY17" fmla="*/ 4586290 h 6892862"/>
              <a:gd name="connsiteX18" fmla="*/ 6757871 w 12191998"/>
              <a:gd name="connsiteY18" fmla="*/ 4586289 h 6892862"/>
              <a:gd name="connsiteX19" fmla="*/ 6809703 w 12191998"/>
              <a:gd name="connsiteY19" fmla="*/ 4583876 h 6892862"/>
              <a:gd name="connsiteX20" fmla="*/ 6903234 w 12191998"/>
              <a:gd name="connsiteY20" fmla="*/ 4583876 h 6892862"/>
              <a:gd name="connsiteX21" fmla="*/ 6885511 w 12191998"/>
              <a:gd name="connsiteY21" fmla="*/ 4565870 h 6892862"/>
              <a:gd name="connsiteX22" fmla="*/ 6792766 w 12191998"/>
              <a:gd name="connsiteY22" fmla="*/ 4542769 h 6892862"/>
              <a:gd name="connsiteX23" fmla="*/ 6749945 w 12191998"/>
              <a:gd name="connsiteY23" fmla="*/ 4540087 h 6892862"/>
              <a:gd name="connsiteX24" fmla="*/ 6736143 w 12191998"/>
              <a:gd name="connsiteY24" fmla="*/ 4535539 h 6892862"/>
              <a:gd name="connsiteX25" fmla="*/ 6684053 w 12191998"/>
              <a:gd name="connsiteY25" fmla="*/ 4531521 h 6892862"/>
              <a:gd name="connsiteX26" fmla="*/ 6670681 w 12191998"/>
              <a:gd name="connsiteY26" fmla="*/ 4535120 h 6892862"/>
              <a:gd name="connsiteX27" fmla="*/ 6649642 w 12191998"/>
              <a:gd name="connsiteY27" fmla="*/ 4533802 h 6892862"/>
              <a:gd name="connsiteX28" fmla="*/ 6528837 w 12191998"/>
              <a:gd name="connsiteY28" fmla="*/ 4541371 h 6892862"/>
              <a:gd name="connsiteX29" fmla="*/ 6503394 w 12191998"/>
              <a:gd name="connsiteY29" fmla="*/ 4531167 h 6892862"/>
              <a:gd name="connsiteX30" fmla="*/ 6467359 w 12191998"/>
              <a:gd name="connsiteY30" fmla="*/ 4524377 h 6892862"/>
              <a:gd name="connsiteX31" fmla="*/ 6281621 w 12191998"/>
              <a:gd name="connsiteY31" fmla="*/ 4548190 h 6892862"/>
              <a:gd name="connsiteX32" fmla="*/ 6164940 w 12191998"/>
              <a:gd name="connsiteY32" fmla="*/ 4524377 h 6892862"/>
              <a:gd name="connsiteX33" fmla="*/ 6107344 w 12191998"/>
              <a:gd name="connsiteY33" fmla="*/ 4491170 h 6892862"/>
              <a:gd name="connsiteX34" fmla="*/ 6103075 w 12191998"/>
              <a:gd name="connsiteY34" fmla="*/ 4490594 h 6892862"/>
              <a:gd name="connsiteX35" fmla="*/ 6103075 w 12191998"/>
              <a:gd name="connsiteY35" fmla="*/ 3627323 h 6892862"/>
              <a:gd name="connsiteX36" fmla="*/ 6114956 w 12191998"/>
              <a:gd name="connsiteY36" fmla="*/ 3624778 h 6892862"/>
              <a:gd name="connsiteX37" fmla="*/ 6162510 w 12191998"/>
              <a:gd name="connsiteY37" fmla="*/ 3570307 h 6892862"/>
              <a:gd name="connsiteX38" fmla="*/ 6171418 w 12191998"/>
              <a:gd name="connsiteY38" fmla="*/ 3542234 h 6892862"/>
              <a:gd name="connsiteX39" fmla="*/ 6194005 w 12191998"/>
              <a:gd name="connsiteY39" fmla="*/ 3527005 h 6892862"/>
              <a:gd name="connsiteX40" fmla="*/ 6234600 w 12191998"/>
              <a:gd name="connsiteY40" fmla="*/ 3429000 h 6892862"/>
              <a:gd name="connsiteX41" fmla="*/ 6194005 w 12191998"/>
              <a:gd name="connsiteY41" fmla="*/ 3330995 h 6892862"/>
              <a:gd name="connsiteX42" fmla="*/ 6171418 w 12191998"/>
              <a:gd name="connsiteY42" fmla="*/ 3315767 h 6892862"/>
              <a:gd name="connsiteX43" fmla="*/ 6162510 w 12191998"/>
              <a:gd name="connsiteY43" fmla="*/ 3287694 h 6892862"/>
              <a:gd name="connsiteX44" fmla="*/ 6096000 w 12191998"/>
              <a:gd name="connsiteY44" fmla="*/ 3229162 h 6892862"/>
              <a:gd name="connsiteX45" fmla="*/ 0 w 12191998"/>
              <a:gd name="connsiteY45" fmla="*/ 0 h 6892862"/>
              <a:gd name="connsiteX46" fmla="*/ 12191998 w 12191998"/>
              <a:gd name="connsiteY46" fmla="*/ 0 h 6892862"/>
              <a:gd name="connsiteX47" fmla="*/ 12191998 w 12191998"/>
              <a:gd name="connsiteY47" fmla="*/ 6892862 h 6892862"/>
              <a:gd name="connsiteX48" fmla="*/ 0 w 12191998"/>
              <a:gd name="connsiteY48" fmla="*/ 6892862 h 689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2191998" h="6892862">
                <a:moveTo>
                  <a:pt x="6096000" y="3229162"/>
                </a:moveTo>
                <a:cubicBezTo>
                  <a:pt x="6070027" y="3229162"/>
                  <a:pt x="6046512" y="3251530"/>
                  <a:pt x="6029492" y="3287694"/>
                </a:cubicBezTo>
                <a:lnTo>
                  <a:pt x="6020582" y="3315767"/>
                </a:lnTo>
                <a:lnTo>
                  <a:pt x="5997995" y="3330995"/>
                </a:lnTo>
                <a:cubicBezTo>
                  <a:pt x="5972913" y="3356077"/>
                  <a:pt x="5957400" y="3390727"/>
                  <a:pt x="5957400" y="3429000"/>
                </a:cubicBezTo>
                <a:cubicBezTo>
                  <a:pt x="5957400" y="3467274"/>
                  <a:pt x="5972913" y="3501924"/>
                  <a:pt x="5997995" y="3527005"/>
                </a:cubicBezTo>
                <a:lnTo>
                  <a:pt x="6020582" y="3542234"/>
                </a:lnTo>
                <a:lnTo>
                  <a:pt x="6029492" y="3570307"/>
                </a:lnTo>
                <a:cubicBezTo>
                  <a:pt x="6042257" y="3597429"/>
                  <a:pt x="6058677" y="3616792"/>
                  <a:pt x="6077044" y="3624778"/>
                </a:cubicBezTo>
                <a:lnTo>
                  <a:pt x="6077268" y="3624826"/>
                </a:lnTo>
                <a:lnTo>
                  <a:pt x="6077268" y="4494613"/>
                </a:lnTo>
                <a:lnTo>
                  <a:pt x="6069634" y="4498575"/>
                </a:lnTo>
                <a:cubicBezTo>
                  <a:pt x="6051012" y="4514109"/>
                  <a:pt x="6032781" y="4542534"/>
                  <a:pt x="6005397" y="4548190"/>
                </a:cubicBezTo>
                <a:cubicBezTo>
                  <a:pt x="5968883" y="4555731"/>
                  <a:pt x="5908955" y="4531124"/>
                  <a:pt x="5869665" y="4533902"/>
                </a:cubicBezTo>
                <a:cubicBezTo>
                  <a:pt x="5830374" y="4536680"/>
                  <a:pt x="5818865" y="4562874"/>
                  <a:pt x="5769653" y="4564858"/>
                </a:cubicBezTo>
                <a:cubicBezTo>
                  <a:pt x="5720441" y="4566842"/>
                  <a:pt x="5639874" y="4548189"/>
                  <a:pt x="5574390" y="4545808"/>
                </a:cubicBezTo>
                <a:cubicBezTo>
                  <a:pt x="5508906" y="4543427"/>
                  <a:pt x="5403337" y="4543825"/>
                  <a:pt x="5376746" y="4550572"/>
                </a:cubicBezTo>
                <a:cubicBezTo>
                  <a:pt x="5350155" y="4557319"/>
                  <a:pt x="5184584" y="4587446"/>
                  <a:pt x="5414846" y="4586290"/>
                </a:cubicBezTo>
                <a:lnTo>
                  <a:pt x="6757871" y="4586289"/>
                </a:lnTo>
                <a:lnTo>
                  <a:pt x="6809703" y="4583876"/>
                </a:lnTo>
                <a:lnTo>
                  <a:pt x="6903234" y="4583876"/>
                </a:lnTo>
                <a:lnTo>
                  <a:pt x="6885511" y="4565870"/>
                </a:lnTo>
                <a:cubicBezTo>
                  <a:pt x="6866081" y="4556448"/>
                  <a:pt x="6833622" y="4548431"/>
                  <a:pt x="6792766" y="4542769"/>
                </a:cubicBezTo>
                <a:lnTo>
                  <a:pt x="6749945" y="4540087"/>
                </a:lnTo>
                <a:lnTo>
                  <a:pt x="6736143" y="4535539"/>
                </a:lnTo>
                <a:cubicBezTo>
                  <a:pt x="6718879" y="4532216"/>
                  <a:pt x="6699333" y="4530331"/>
                  <a:pt x="6684053" y="4531521"/>
                </a:cubicBezTo>
                <a:lnTo>
                  <a:pt x="6670681" y="4535120"/>
                </a:lnTo>
                <a:lnTo>
                  <a:pt x="6649642" y="4533802"/>
                </a:lnTo>
                <a:lnTo>
                  <a:pt x="6528837" y="4541371"/>
                </a:lnTo>
                <a:lnTo>
                  <a:pt x="6503394" y="4531167"/>
                </a:lnTo>
                <a:cubicBezTo>
                  <a:pt x="6492189" y="4527577"/>
                  <a:pt x="6480258" y="4524973"/>
                  <a:pt x="6467359" y="4524377"/>
                </a:cubicBezTo>
                <a:cubicBezTo>
                  <a:pt x="6415765" y="4521996"/>
                  <a:pt x="6332024" y="4548190"/>
                  <a:pt x="6281621" y="4548190"/>
                </a:cubicBezTo>
                <a:cubicBezTo>
                  <a:pt x="6231218" y="4548190"/>
                  <a:pt x="6197087" y="4534299"/>
                  <a:pt x="6164940" y="4524377"/>
                </a:cubicBezTo>
                <a:cubicBezTo>
                  <a:pt x="6140830" y="4516936"/>
                  <a:pt x="6124980" y="4498333"/>
                  <a:pt x="6107344" y="4491170"/>
                </a:cubicBezTo>
                <a:lnTo>
                  <a:pt x="6103075" y="4490594"/>
                </a:lnTo>
                <a:lnTo>
                  <a:pt x="6103075" y="3627323"/>
                </a:lnTo>
                <a:lnTo>
                  <a:pt x="6114956" y="3624778"/>
                </a:lnTo>
                <a:cubicBezTo>
                  <a:pt x="6133325" y="3616792"/>
                  <a:pt x="6149743" y="3597429"/>
                  <a:pt x="6162510" y="3570307"/>
                </a:cubicBezTo>
                <a:lnTo>
                  <a:pt x="6171418" y="3542234"/>
                </a:lnTo>
                <a:lnTo>
                  <a:pt x="6194005" y="3527005"/>
                </a:lnTo>
                <a:cubicBezTo>
                  <a:pt x="6219087" y="3501924"/>
                  <a:pt x="6234600" y="3467274"/>
                  <a:pt x="6234600" y="3429000"/>
                </a:cubicBezTo>
                <a:cubicBezTo>
                  <a:pt x="6234600" y="3390727"/>
                  <a:pt x="6219087" y="3356077"/>
                  <a:pt x="6194005" y="3330995"/>
                </a:cubicBezTo>
                <a:lnTo>
                  <a:pt x="6171418" y="3315767"/>
                </a:lnTo>
                <a:lnTo>
                  <a:pt x="6162510" y="3287694"/>
                </a:lnTo>
                <a:cubicBezTo>
                  <a:pt x="6145488" y="3251530"/>
                  <a:pt x="6121974" y="3229162"/>
                  <a:pt x="6096000" y="322916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92862"/>
                </a:lnTo>
                <a:lnTo>
                  <a:pt x="0" y="689286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7" name="PA_组合 97"/>
          <p:cNvGrpSpPr/>
          <p:nvPr>
            <p:custDataLst>
              <p:tags r:id="rId19"/>
            </p:custDataLst>
          </p:nvPr>
        </p:nvGrpSpPr>
        <p:grpSpPr>
          <a:xfrm>
            <a:off x="5949960" y="4386262"/>
            <a:ext cx="278376" cy="100013"/>
            <a:chOff x="8485648" y="3054246"/>
            <a:chExt cx="647700" cy="1282161"/>
          </a:xfrm>
        </p:grpSpPr>
        <p:cxnSp>
          <p:nvCxnSpPr>
            <p:cNvPr id="38" name="直接连接符 37"/>
            <p:cNvCxnSpPr>
              <a:cxnSpLocks/>
            </p:cNvCxnSpPr>
            <p:nvPr/>
          </p:nvCxnSpPr>
          <p:spPr>
            <a:xfrm>
              <a:off x="8485648" y="3429000"/>
              <a:ext cx="0" cy="90740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cxnSpLocks/>
            </p:cNvCxnSpPr>
            <p:nvPr/>
          </p:nvCxnSpPr>
          <p:spPr>
            <a:xfrm>
              <a:off x="8701548" y="3054246"/>
              <a:ext cx="0" cy="90740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cxnSpLocks/>
            </p:cNvCxnSpPr>
            <p:nvPr/>
          </p:nvCxnSpPr>
          <p:spPr>
            <a:xfrm>
              <a:off x="9133348" y="3428999"/>
              <a:ext cx="0" cy="90740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cxnSpLocks/>
            </p:cNvCxnSpPr>
            <p:nvPr/>
          </p:nvCxnSpPr>
          <p:spPr>
            <a:xfrm>
              <a:off x="8892048" y="3177748"/>
              <a:ext cx="0" cy="90740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PA_矩形 1"/>
          <p:cNvSpPr/>
          <p:nvPr>
            <p:custDataLst>
              <p:tags r:id="rId20"/>
            </p:custDataLst>
          </p:nvPr>
        </p:nvSpPr>
        <p:spPr>
          <a:xfrm>
            <a:off x="6208107" y="5146460"/>
            <a:ext cx="108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流逝</a:t>
            </a:r>
            <a:endParaRPr lang="zh-CN" altLang="en-US" sz="1400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PA_文本框 23"/>
          <p:cNvSpPr txBox="1"/>
          <p:nvPr>
            <p:custDataLst>
              <p:tags r:id="rId21"/>
            </p:custDataLst>
          </p:nvPr>
        </p:nvSpPr>
        <p:spPr>
          <a:xfrm>
            <a:off x="5298517" y="5146460"/>
            <a:ext cx="1615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但，随着时间的</a:t>
            </a:r>
          </a:p>
        </p:txBody>
      </p:sp>
      <p:sp>
        <p:nvSpPr>
          <p:cNvPr id="45" name="PA_任意多边形 20"/>
          <p:cNvSpPr/>
          <p:nvPr>
            <p:custDataLst>
              <p:tags r:id="rId22"/>
            </p:custDataLst>
          </p:nvPr>
        </p:nvSpPr>
        <p:spPr>
          <a:xfrm>
            <a:off x="5192315" y="3625851"/>
            <a:ext cx="1798831" cy="50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PA_任意多边形 25"/>
          <p:cNvSpPr/>
          <p:nvPr>
            <p:custDataLst>
              <p:tags r:id="rId23"/>
            </p:custDataLst>
          </p:nvPr>
        </p:nvSpPr>
        <p:spPr>
          <a:xfrm flipH="1">
            <a:off x="-31825" y="3358875"/>
            <a:ext cx="14329410" cy="333665"/>
          </a:xfrm>
          <a:custGeom>
            <a:avLst/>
            <a:gdLst>
              <a:gd name="connsiteX0" fmla="*/ 0 w 12230100"/>
              <a:gd name="connsiteY0" fmla="*/ 300399 h 476210"/>
              <a:gd name="connsiteX1" fmla="*/ 975360 w 12230100"/>
              <a:gd name="connsiteY1" fmla="*/ 10839 h 476210"/>
              <a:gd name="connsiteX2" fmla="*/ 2827020 w 12230100"/>
              <a:gd name="connsiteY2" fmla="*/ 475659 h 476210"/>
              <a:gd name="connsiteX3" fmla="*/ 5113020 w 12230100"/>
              <a:gd name="connsiteY3" fmla="*/ 109899 h 476210"/>
              <a:gd name="connsiteX4" fmla="*/ 6850380 w 12230100"/>
              <a:gd name="connsiteY4" fmla="*/ 338499 h 476210"/>
              <a:gd name="connsiteX5" fmla="*/ 8412480 w 12230100"/>
              <a:gd name="connsiteY5" fmla="*/ 460419 h 476210"/>
              <a:gd name="connsiteX6" fmla="*/ 10050780 w 12230100"/>
              <a:gd name="connsiteY6" fmla="*/ 3219 h 476210"/>
              <a:gd name="connsiteX7" fmla="*/ 12230100 w 12230100"/>
              <a:gd name="connsiteY7" fmla="*/ 292779 h 476210"/>
              <a:gd name="connsiteX0" fmla="*/ 0 w 12230100"/>
              <a:gd name="connsiteY0" fmla="*/ 300399 h 528233"/>
              <a:gd name="connsiteX1" fmla="*/ 975360 w 12230100"/>
              <a:gd name="connsiteY1" fmla="*/ 10839 h 528233"/>
              <a:gd name="connsiteX2" fmla="*/ 2827020 w 12230100"/>
              <a:gd name="connsiteY2" fmla="*/ 475659 h 528233"/>
              <a:gd name="connsiteX3" fmla="*/ 5113020 w 12230100"/>
              <a:gd name="connsiteY3" fmla="*/ 109899 h 528233"/>
              <a:gd name="connsiteX4" fmla="*/ 6646318 w 12230100"/>
              <a:gd name="connsiteY4" fmla="*/ 489690 h 528233"/>
              <a:gd name="connsiteX5" fmla="*/ 8412480 w 12230100"/>
              <a:gd name="connsiteY5" fmla="*/ 460419 h 528233"/>
              <a:gd name="connsiteX6" fmla="*/ 10050780 w 12230100"/>
              <a:gd name="connsiteY6" fmla="*/ 3219 h 528233"/>
              <a:gd name="connsiteX7" fmla="*/ 12230100 w 12230100"/>
              <a:gd name="connsiteY7" fmla="*/ 292779 h 528233"/>
              <a:gd name="connsiteX0" fmla="*/ 0 w 12230100"/>
              <a:gd name="connsiteY0" fmla="*/ 297491 h 488557"/>
              <a:gd name="connsiteX1" fmla="*/ 975360 w 12230100"/>
              <a:gd name="connsiteY1" fmla="*/ 7931 h 488557"/>
              <a:gd name="connsiteX2" fmla="*/ 2827020 w 12230100"/>
              <a:gd name="connsiteY2" fmla="*/ 472751 h 488557"/>
              <a:gd name="connsiteX3" fmla="*/ 5113020 w 12230100"/>
              <a:gd name="connsiteY3" fmla="*/ 106991 h 488557"/>
              <a:gd name="connsiteX4" fmla="*/ 6646318 w 12230100"/>
              <a:gd name="connsiteY4" fmla="*/ 486782 h 488557"/>
              <a:gd name="connsiteX5" fmla="*/ 8412480 w 12230100"/>
              <a:gd name="connsiteY5" fmla="*/ 239124 h 488557"/>
              <a:gd name="connsiteX6" fmla="*/ 10050780 w 12230100"/>
              <a:gd name="connsiteY6" fmla="*/ 311 h 488557"/>
              <a:gd name="connsiteX7" fmla="*/ 12230100 w 12230100"/>
              <a:gd name="connsiteY7" fmla="*/ 289871 h 488557"/>
              <a:gd name="connsiteX0" fmla="*/ 0 w 12230100"/>
              <a:gd name="connsiteY0" fmla="*/ 297491 h 488559"/>
              <a:gd name="connsiteX1" fmla="*/ 975360 w 12230100"/>
              <a:gd name="connsiteY1" fmla="*/ 7931 h 488559"/>
              <a:gd name="connsiteX2" fmla="*/ 2827020 w 12230100"/>
              <a:gd name="connsiteY2" fmla="*/ 472751 h 488559"/>
              <a:gd name="connsiteX3" fmla="*/ 5113020 w 12230100"/>
              <a:gd name="connsiteY3" fmla="*/ 106991 h 488559"/>
              <a:gd name="connsiteX4" fmla="*/ 6705836 w 12230100"/>
              <a:gd name="connsiteY4" fmla="*/ 486783 h 488559"/>
              <a:gd name="connsiteX5" fmla="*/ 8412480 w 12230100"/>
              <a:gd name="connsiteY5" fmla="*/ 239124 h 488559"/>
              <a:gd name="connsiteX6" fmla="*/ 10050780 w 12230100"/>
              <a:gd name="connsiteY6" fmla="*/ 311 h 488559"/>
              <a:gd name="connsiteX7" fmla="*/ 12230100 w 12230100"/>
              <a:gd name="connsiteY7" fmla="*/ 289871 h 488559"/>
              <a:gd name="connsiteX0" fmla="*/ 0 w 12230100"/>
              <a:gd name="connsiteY0" fmla="*/ 297526 h 597244"/>
              <a:gd name="connsiteX1" fmla="*/ 975360 w 12230100"/>
              <a:gd name="connsiteY1" fmla="*/ 7966 h 597244"/>
              <a:gd name="connsiteX2" fmla="*/ 2827020 w 12230100"/>
              <a:gd name="connsiteY2" fmla="*/ 472786 h 597244"/>
              <a:gd name="connsiteX3" fmla="*/ 5113020 w 12230100"/>
              <a:gd name="connsiteY3" fmla="*/ 107026 h 597244"/>
              <a:gd name="connsiteX4" fmla="*/ 6707962 w 12230100"/>
              <a:gd name="connsiteY4" fmla="*/ 596013 h 597244"/>
              <a:gd name="connsiteX5" fmla="*/ 8412480 w 12230100"/>
              <a:gd name="connsiteY5" fmla="*/ 239159 h 597244"/>
              <a:gd name="connsiteX6" fmla="*/ 10050780 w 12230100"/>
              <a:gd name="connsiteY6" fmla="*/ 346 h 597244"/>
              <a:gd name="connsiteX7" fmla="*/ 12230100 w 12230100"/>
              <a:gd name="connsiteY7" fmla="*/ 289906 h 597244"/>
              <a:gd name="connsiteX0" fmla="*/ 0 w 12230100"/>
              <a:gd name="connsiteY0" fmla="*/ 297528 h 596332"/>
              <a:gd name="connsiteX1" fmla="*/ 975360 w 12230100"/>
              <a:gd name="connsiteY1" fmla="*/ 7968 h 596332"/>
              <a:gd name="connsiteX2" fmla="*/ 2827020 w 12230100"/>
              <a:gd name="connsiteY2" fmla="*/ 472788 h 596332"/>
              <a:gd name="connsiteX3" fmla="*/ 5113020 w 12230100"/>
              <a:gd name="connsiteY3" fmla="*/ 174224 h 596332"/>
              <a:gd name="connsiteX4" fmla="*/ 6707962 w 12230100"/>
              <a:gd name="connsiteY4" fmla="*/ 596015 h 596332"/>
              <a:gd name="connsiteX5" fmla="*/ 8412480 w 12230100"/>
              <a:gd name="connsiteY5" fmla="*/ 239161 h 596332"/>
              <a:gd name="connsiteX6" fmla="*/ 10050780 w 12230100"/>
              <a:gd name="connsiteY6" fmla="*/ 348 h 596332"/>
              <a:gd name="connsiteX7" fmla="*/ 12230100 w 12230100"/>
              <a:gd name="connsiteY7" fmla="*/ 289908 h 596332"/>
              <a:gd name="connsiteX0" fmla="*/ 0 w 12230100"/>
              <a:gd name="connsiteY0" fmla="*/ 293046 h 591838"/>
              <a:gd name="connsiteX1" fmla="*/ 975360 w 12230100"/>
              <a:gd name="connsiteY1" fmla="*/ 3486 h 591838"/>
              <a:gd name="connsiteX2" fmla="*/ 2827020 w 12230100"/>
              <a:gd name="connsiteY2" fmla="*/ 468306 h 591838"/>
              <a:gd name="connsiteX3" fmla="*/ 5113020 w 12230100"/>
              <a:gd name="connsiteY3" fmla="*/ 169742 h 591838"/>
              <a:gd name="connsiteX4" fmla="*/ 6707962 w 12230100"/>
              <a:gd name="connsiteY4" fmla="*/ 591533 h 591838"/>
              <a:gd name="connsiteX5" fmla="*/ 8412480 w 12230100"/>
              <a:gd name="connsiteY5" fmla="*/ 234679 h 591838"/>
              <a:gd name="connsiteX6" fmla="*/ 10062116 w 12230100"/>
              <a:gd name="connsiteY6" fmla="*/ 63062 h 591838"/>
              <a:gd name="connsiteX7" fmla="*/ 12230100 w 12230100"/>
              <a:gd name="connsiteY7" fmla="*/ 285426 h 591838"/>
              <a:gd name="connsiteX0" fmla="*/ 0 w 12791270"/>
              <a:gd name="connsiteY0" fmla="*/ 424078 h 588478"/>
              <a:gd name="connsiteX1" fmla="*/ 1536530 w 12791270"/>
              <a:gd name="connsiteY1" fmla="*/ 126 h 588478"/>
              <a:gd name="connsiteX2" fmla="*/ 3388190 w 12791270"/>
              <a:gd name="connsiteY2" fmla="*/ 464946 h 588478"/>
              <a:gd name="connsiteX3" fmla="*/ 5674190 w 12791270"/>
              <a:gd name="connsiteY3" fmla="*/ 166382 h 588478"/>
              <a:gd name="connsiteX4" fmla="*/ 7269132 w 12791270"/>
              <a:gd name="connsiteY4" fmla="*/ 588173 h 588478"/>
              <a:gd name="connsiteX5" fmla="*/ 8973650 w 12791270"/>
              <a:gd name="connsiteY5" fmla="*/ 231319 h 588478"/>
              <a:gd name="connsiteX6" fmla="*/ 10623286 w 12791270"/>
              <a:gd name="connsiteY6" fmla="*/ 59702 h 588478"/>
              <a:gd name="connsiteX7" fmla="*/ 12791270 w 12791270"/>
              <a:gd name="connsiteY7" fmla="*/ 282066 h 588478"/>
              <a:gd name="connsiteX0" fmla="*/ 0 w 12791270"/>
              <a:gd name="connsiteY0" fmla="*/ 424078 h 588478"/>
              <a:gd name="connsiteX1" fmla="*/ 1536530 w 12791270"/>
              <a:gd name="connsiteY1" fmla="*/ 126 h 588478"/>
              <a:gd name="connsiteX2" fmla="*/ 3388190 w 12791270"/>
              <a:gd name="connsiteY2" fmla="*/ 464946 h 588478"/>
              <a:gd name="connsiteX3" fmla="*/ 5674190 w 12791270"/>
              <a:gd name="connsiteY3" fmla="*/ 166382 h 588478"/>
              <a:gd name="connsiteX4" fmla="*/ 7269132 w 12791270"/>
              <a:gd name="connsiteY4" fmla="*/ 588173 h 588478"/>
              <a:gd name="connsiteX5" fmla="*/ 8973650 w 12791270"/>
              <a:gd name="connsiteY5" fmla="*/ 231319 h 588478"/>
              <a:gd name="connsiteX6" fmla="*/ 10623286 w 12791270"/>
              <a:gd name="connsiteY6" fmla="*/ 59702 h 588478"/>
              <a:gd name="connsiteX7" fmla="*/ 12791270 w 12791270"/>
              <a:gd name="connsiteY7" fmla="*/ 282066 h 5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791270" h="588478">
                <a:moveTo>
                  <a:pt x="0" y="424078"/>
                </a:moveTo>
                <a:cubicBezTo>
                  <a:pt x="252095" y="264693"/>
                  <a:pt x="971832" y="-6685"/>
                  <a:pt x="1536530" y="126"/>
                </a:cubicBezTo>
                <a:cubicBezTo>
                  <a:pt x="2101228" y="6937"/>
                  <a:pt x="2698580" y="437237"/>
                  <a:pt x="3388190" y="464946"/>
                </a:cubicBezTo>
                <a:cubicBezTo>
                  <a:pt x="4077800" y="492655"/>
                  <a:pt x="5027366" y="145844"/>
                  <a:pt x="5674190" y="166382"/>
                </a:cubicBezTo>
                <a:cubicBezTo>
                  <a:pt x="6321014" y="186920"/>
                  <a:pt x="6719222" y="577350"/>
                  <a:pt x="7269132" y="588173"/>
                </a:cubicBezTo>
                <a:cubicBezTo>
                  <a:pt x="7819042" y="598996"/>
                  <a:pt x="8414624" y="319398"/>
                  <a:pt x="8973650" y="231319"/>
                </a:cubicBezTo>
                <a:cubicBezTo>
                  <a:pt x="9532676" y="143240"/>
                  <a:pt x="9987016" y="51244"/>
                  <a:pt x="10623286" y="59702"/>
                </a:cubicBezTo>
                <a:cubicBezTo>
                  <a:pt x="11259556" y="68160"/>
                  <a:pt x="12019745" y="123316"/>
                  <a:pt x="12791270" y="282066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椭圆 41"/>
          <p:cNvSpPr/>
          <p:nvPr>
            <p:custDataLst>
              <p:tags r:id="rId24"/>
            </p:custDataLst>
          </p:nvPr>
        </p:nvSpPr>
        <p:spPr>
          <a:xfrm>
            <a:off x="5985402" y="3468809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PA_椭圆 41"/>
          <p:cNvSpPr/>
          <p:nvPr>
            <p:custDataLst>
              <p:tags r:id="rId25"/>
            </p:custDataLst>
          </p:nvPr>
        </p:nvSpPr>
        <p:spPr>
          <a:xfrm>
            <a:off x="5985402" y="1899346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PA_弧形 2"/>
          <p:cNvSpPr/>
          <p:nvPr>
            <p:custDataLst>
              <p:tags r:id="rId26"/>
            </p:custDataLst>
          </p:nvPr>
        </p:nvSpPr>
        <p:spPr>
          <a:xfrm>
            <a:off x="5941535" y="1860732"/>
            <a:ext cx="302904" cy="302904"/>
          </a:xfrm>
          <a:prstGeom prst="arc">
            <a:avLst>
              <a:gd name="adj1" fmla="val 16200000"/>
              <a:gd name="adj2" fmla="val 10827017"/>
            </a:avLst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PA_直接连接符 48"/>
          <p:cNvCxnSpPr/>
          <p:nvPr>
            <p:custDataLst>
              <p:tags r:id="rId27"/>
            </p:custDataLst>
          </p:nvPr>
        </p:nvCxnSpPr>
        <p:spPr>
          <a:xfrm>
            <a:off x="6096000" y="2309720"/>
            <a:ext cx="0" cy="49866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49"/>
          <p:cNvCxnSpPr/>
          <p:nvPr>
            <p:custDataLst>
              <p:tags r:id="rId28"/>
            </p:custDataLst>
          </p:nvPr>
        </p:nvCxnSpPr>
        <p:spPr>
          <a:xfrm>
            <a:off x="5953125" y="2198707"/>
            <a:ext cx="0" cy="6254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_直接连接符 50"/>
          <p:cNvCxnSpPr/>
          <p:nvPr>
            <p:custDataLst>
              <p:tags r:id="rId29"/>
            </p:custDataLst>
          </p:nvPr>
        </p:nvCxnSpPr>
        <p:spPr>
          <a:xfrm>
            <a:off x="6248400" y="2198707"/>
            <a:ext cx="0" cy="6254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48"/>
          <p:cNvCxnSpPr/>
          <p:nvPr>
            <p:custDataLst>
              <p:tags r:id="rId30"/>
            </p:custDataLst>
          </p:nvPr>
        </p:nvCxnSpPr>
        <p:spPr>
          <a:xfrm>
            <a:off x="6096000" y="3299017"/>
            <a:ext cx="0" cy="2814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49"/>
          <p:cNvCxnSpPr/>
          <p:nvPr>
            <p:custDataLst>
              <p:tags r:id="rId31"/>
            </p:custDataLst>
          </p:nvPr>
        </p:nvCxnSpPr>
        <p:spPr>
          <a:xfrm>
            <a:off x="5953125" y="3215611"/>
            <a:ext cx="0" cy="3530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50"/>
          <p:cNvCxnSpPr/>
          <p:nvPr>
            <p:custDataLst>
              <p:tags r:id="rId32"/>
            </p:custDataLst>
          </p:nvPr>
        </p:nvCxnSpPr>
        <p:spPr>
          <a:xfrm>
            <a:off x="6248400" y="3215611"/>
            <a:ext cx="0" cy="35304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54"/>
          <p:cNvCxnSpPr/>
          <p:nvPr>
            <p:custDataLst>
              <p:tags r:id="rId33"/>
            </p:custDataLst>
          </p:nvPr>
        </p:nvCxnSpPr>
        <p:spPr>
          <a:xfrm flipH="1" flipV="1">
            <a:off x="5886450" y="3473450"/>
            <a:ext cx="60326" cy="603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55"/>
          <p:cNvCxnSpPr/>
          <p:nvPr>
            <p:custDataLst>
              <p:tags r:id="rId34"/>
            </p:custDataLst>
          </p:nvPr>
        </p:nvCxnSpPr>
        <p:spPr>
          <a:xfrm flipV="1">
            <a:off x="6245224" y="3462178"/>
            <a:ext cx="71597" cy="715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56"/>
          <p:cNvCxnSpPr/>
          <p:nvPr>
            <p:custDataLst>
              <p:tags r:id="rId35"/>
            </p:custDataLst>
          </p:nvPr>
        </p:nvCxnSpPr>
        <p:spPr>
          <a:xfrm flipV="1">
            <a:off x="6095999" y="3340100"/>
            <a:ext cx="0" cy="9525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PA_椭圆 41"/>
          <p:cNvSpPr/>
          <p:nvPr>
            <p:custDataLst>
              <p:tags r:id="rId36"/>
            </p:custDataLst>
          </p:nvPr>
        </p:nvSpPr>
        <p:spPr>
          <a:xfrm>
            <a:off x="5988349" y="3467694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2" name="water-drop02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-2107686" y="1887827"/>
            <a:ext cx="609600" cy="609600"/>
          </a:xfrm>
          <a:prstGeom prst="rect">
            <a:avLst/>
          </a:prstGeom>
        </p:spPr>
      </p:pic>
      <p:sp>
        <p:nvSpPr>
          <p:cNvPr id="60" name="PA_矩形 19"/>
          <p:cNvSpPr/>
          <p:nvPr>
            <p:custDataLst>
              <p:tags r:id="rId39"/>
            </p:custDataLst>
          </p:nvPr>
        </p:nvSpPr>
        <p:spPr>
          <a:xfrm rot="5400000">
            <a:off x="6031542" y="1875578"/>
            <a:ext cx="28438" cy="1656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PA_矩形 28"/>
          <p:cNvSpPr/>
          <p:nvPr>
            <p:custDataLst>
              <p:tags r:id="rId40"/>
            </p:custDataLst>
          </p:nvPr>
        </p:nvSpPr>
        <p:spPr>
          <a:xfrm rot="8331343">
            <a:off x="6027810" y="2385113"/>
            <a:ext cx="28438" cy="252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PA_矩形 29"/>
          <p:cNvSpPr/>
          <p:nvPr>
            <p:custDataLst>
              <p:tags r:id="rId41"/>
            </p:custDataLst>
          </p:nvPr>
        </p:nvSpPr>
        <p:spPr>
          <a:xfrm rot="13268657" flipH="1">
            <a:off x="6027810" y="2385113"/>
            <a:ext cx="28438" cy="2520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PA_矩形 31"/>
          <p:cNvSpPr/>
          <p:nvPr>
            <p:custDataLst>
              <p:tags r:id="rId42"/>
            </p:custDataLst>
          </p:nvPr>
        </p:nvSpPr>
        <p:spPr>
          <a:xfrm rot="5400000">
            <a:off x="6024923" y="3758085"/>
            <a:ext cx="28438" cy="1674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9" name="PA_图片 33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9"/>
          <a:stretch>
            <a:fillRect/>
          </a:stretch>
        </p:blipFill>
        <p:spPr>
          <a:xfrm>
            <a:off x="5197821" y="2684910"/>
            <a:ext cx="1682642" cy="1920406"/>
          </a:xfrm>
          <a:prstGeom prst="rect">
            <a:avLst/>
          </a:prstGeom>
        </p:spPr>
      </p:pic>
      <p:pic>
        <p:nvPicPr>
          <p:cNvPr id="35" name="珠子 散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5">
                  <p14:trim st="210" end="1273.068"/>
                </p14:media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-3580308" y="2609470"/>
            <a:ext cx="609600" cy="609600"/>
          </a:xfrm>
          <a:prstGeom prst="rect">
            <a:avLst/>
          </a:prstGeom>
        </p:spPr>
      </p:pic>
      <p:pic>
        <p:nvPicPr>
          <p:cNvPr id="36" name="Bassy swoosh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6">
                  <p14:trim end="3286.6875"/>
                </p14:media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-4189908" y="16752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3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0 L 0.00287 0.01065 L 0.00287 0.00185 L 0.0043 0.00486 L 0.00625 0.01019 L 0.00743 0.00718 C 0.00769 0.01065 0.00743 0.00903 0.00782 0.01065 L 0.00821 0.01597 L 0.00495 0.01713 L 0.01003 0.02199 L 0.01042 0.02778 C 0.00899 0.02477 0.00756 0.02662 0.00612 0.02431 C 0.00599 0.02477 0.00664 0.02778 0.00782 0.03009 C 0.00886 0.03241 0.0125 0.03704 0.01302 0.03819 " pathEditMode="relative" rAng="0" ptsTypes="AAAAAAAAAAAAAA">
                                          <p:cBhvr>
                                            <p:cTn id="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3" presetClass="exit" presetSubtype="27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1502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2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3" presetClass="exit" presetSubtype="27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" dur="1502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2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3" presetClass="exit" presetSubtype="27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" dur="1502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502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3" presetClass="exit" presetSubtype="27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" dur="1502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2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3" presetClass="exit" presetSubtype="27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1502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2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23" presetClass="exit" presetSubtype="27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502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2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23" presetClass="exit" presetSubtype="27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" dur="1502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2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0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1.875E-6 4.44444E-6 L -0.00352 0.1706 " pathEditMode="relative" rAng="0" ptsTypes="AA">
                                          <p:cBhvr>
                                            <p:cTn id="12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1.04167E-6 7.40741E-7 L -0.00013 0.00903 " pathEditMode="relative" rAng="0" ptsTypes="AA">
                                          <p:cBhvr>
                                            <p:cTn id="128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33" dur="629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5" presetClass="path" presetSubtype="0" accel="50000" decel="50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1.25E-6 3.33333E-6 L -0.025 3.33333E-6 " pathEditMode="relative" rAng="0" ptsTypes="AA">
                                          <p:cBhvr>
                                            <p:cTn id="14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" presetClass="entr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3" presetClass="path" presetSubtype="0" accel="50000" decel="5000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0 7.40741E-7 L 0 -0.22894 " pathEditMode="relative" rAng="0" ptsTypes="AA">
                                          <p:cBhvr>
                                            <p:cTn id="15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ccel="50000" decel="5000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50000" y="15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63" presetClass="path" presetSubtype="0" accel="50000" decel="5000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0 0.22893 L 0 4.44444E-6 " pathEditMode="relative" rAng="0" ptsTypes="AA">
                                          <p:cBhvr>
                                            <p:cTn id="1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ccel="50000" decel="5000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7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2" dur="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5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8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21" presetClass="entr" presetSubtype="1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2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Rot by="21600000" to="10800000">
                                          <p:cBhvr>
                                            <p:cTn id="18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Effect transition="out" filter="wheel(1)">
                                          <p:cBhvr>
                                            <p:cTn id="184" dur="500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fill="hold" grpId="4" nodeType="withEffect" p14:presetBounceEnd="40000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16667E-5 -0.00024 L 1.16667E-5 0.22871 " pathEditMode="fixed" rAng="0" ptsTypes="AA" p14:bounceEnd="40000">
                                          <p:cBhvr>
                                            <p:cTn id="18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0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98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1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4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1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6" dur="1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9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2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2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xit" presetSubtype="2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6" presetClass="emph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3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8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2" presetID="1" presetClass="mediacall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3" dur="55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34" presetID="10" presetClass="exit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5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0" presetClass="path" presetSubtype="0" accel="50000" decel="5000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16667E-7 7.40741E-7 C 0.02708 -0.03032 0.04688 -0.06528 0.10326 -0.07338 C 0.15977 -0.08171 0.27422 -0.04167 0.33867 -0.04884 C 0.40287 -0.05556 0.44518 -0.09838 0.51016 -0.10324 " pathEditMode="relative" rAng="0" ptsTypes="AAAA">
                                          <p:cBhvr>
                                            <p:cTn id="244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508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8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3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7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17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6" presetClass="emph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90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0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4" dur="2729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6364">
                    <p:cTn id="2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audio>
                  <p:cMediaNode vol="27273">
                    <p:cTn id="2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  <p:audio>
                  <p:cMediaNode vol="27273">
                    <p:cTn id="2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"/>
                    </p:tgtEl>
                  </p:cMediaNode>
                </p:audio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30" grpId="0" animBg="1"/>
          <p:bldP spid="30" grpId="1" animBg="1"/>
          <p:bldP spid="29" grpId="0"/>
          <p:bldP spid="29" grpId="1"/>
          <p:bldP spid="28" grpId="0" animBg="1"/>
          <p:bldP spid="31" grpId="0" animBg="1"/>
          <p:bldP spid="31" grpId="1" animBg="1"/>
          <p:bldP spid="31" grpId="2" animBg="1"/>
          <p:bldP spid="33" grpId="0" animBg="1"/>
          <p:bldP spid="42" grpId="0"/>
          <p:bldP spid="42" grpId="1"/>
          <p:bldP spid="43" grpId="0"/>
          <p:bldP spid="43" grpId="1"/>
          <p:bldP spid="43" grpId="2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48" grpId="5" animBg="1"/>
          <p:bldP spid="49" grpId="0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0 L 0.00287 0.01065 L 0.00287 0.00185 L 0.0043 0.00486 L 0.00625 0.01019 L 0.00743 0.00718 C 0.00769 0.01065 0.00743 0.00903 0.00782 0.01065 L 0.00821 0.01597 L 0.00495 0.01713 L 0.01003 0.02199 L 0.01042 0.02778 C 0.00899 0.02477 0.00756 0.02662 0.00612 0.02431 C 0.00599 0.02477 0.00664 0.02778 0.00782 0.03009 C 0.00886 0.03241 0.0125 0.03704 0.01302 0.03819 " pathEditMode="relative" rAng="0" ptsTypes="AAAAAAAAAAAAAA">
                                          <p:cBhvr>
                                            <p:cTn id="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1" y="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3" presetClass="exit" presetSubtype="27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" dur="1502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502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23" presetClass="exit" presetSubtype="27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" dur="1502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502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23" presetClass="exit" presetSubtype="27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" dur="1502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502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23" presetClass="exit" presetSubtype="27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" dur="1502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2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3" presetClass="exit" presetSubtype="27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1502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502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23" presetClass="exit" presetSubtype="27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1502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2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4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23" presetClass="exit" presetSubtype="27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" dur="1502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2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8*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502" fill="hold">
                                              <p:stCondLst>
                                                <p:cond delay="1498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-2700000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</p:cBhvr>
                                          <p:from x="150000" y="150000"/>
                                          <p:to x="100000" y="100000"/>
                                        </p:animScale>
                                        <p:anim to="" calcmode="lin" valueType="num">
                                          <p:cBhvr>
                                            <p:cTn id="10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10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sin(rand(10))/1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grpId="1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path" presetSubtype="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1.875E-6 4.44444E-6 L -0.00352 0.1706 " pathEditMode="relative" rAng="0" ptsTypes="AA">
                                          <p:cBhvr>
                                            <p:cTn id="12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2" y="85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6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1.04167E-6 7.40741E-7 L -0.00013 0.00903 " pathEditMode="relative" rAng="0" ptsTypes="AA">
                                          <p:cBhvr>
                                            <p:cTn id="128" dur="1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10" presetClass="exit" presetSubtype="0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0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33" dur="629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5" presetClass="path" presetSubtype="0" accel="50000" decel="50000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1.25E-6 3.33333E-6 L -0.025 3.33333E-6 " pathEditMode="relative" rAng="0" ptsTypes="AA">
                                          <p:cBhvr>
                                            <p:cTn id="14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" presetClass="entr" presetSubtype="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ntr" presetSubtype="0" fill="hold" grpId="0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0" presetClass="exit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63" presetClass="path" presetSubtype="0" accel="50000" decel="5000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0 7.40741E-7 L 0 -0.22894 " pathEditMode="relative" rAng="0" ptsTypes="AA">
                                          <p:cBhvr>
                                            <p:cTn id="15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ccel="50000" decel="5000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5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50000" y="15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63" presetClass="path" presetSubtype="0" accel="50000" decel="50000" fill="hold" grpId="2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0 0.22893 L 0 4.44444E-6 " pathEditMode="relative" rAng="0" ptsTypes="AA">
                                          <p:cBhvr>
                                            <p:cTn id="15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ccel="50000" decel="50000" fill="hold" grpId="3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50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4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5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7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22" presetClass="entr" presetSubtype="4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0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2" dur="1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4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5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22" presetClass="exit" presetSubtype="4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8" dur="1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21" presetClass="entr" presetSubtype="1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2" dur="2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Rot by="21600000" to="10800000">
                                          <p:cBhvr>
                                            <p:cTn id="18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Effect transition="out" filter="wheel(1)">
                                          <p:cBhvr>
                                            <p:cTn id="184" dur="500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accel="50000" fill="hold" grpId="4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1.16667E-5 -0.00024 L 1.16667E-5 0.22871 " pathEditMode="fixed" rAng="0" ptsTypes="AA">
                                          <p:cBhvr>
                                            <p:cTn id="18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0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98" dur="1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1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22" presetClass="exit" presetSubtype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04" dur="1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1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6" dur="1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9" dur="1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22" presetClass="exit" presetSubtype="4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2" dur="1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22" presetClass="exit" presetSubtype="2" fill="hold" grpId="2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2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22" presetClass="exit" presetSubtype="2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2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6" presetClass="emph" presetSubtype="0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3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8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2" presetID="1" presetClass="mediacall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3" dur="55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34" presetID="10" presetClass="exit" presetSubtype="0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5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0" presetClass="path" presetSubtype="0" accel="50000" decel="5000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16667E-7 7.40741E-7 C 0.02708 -0.03032 0.04688 -0.06528 0.10326 -0.07338 C 0.15977 -0.08171 0.27422 -0.04167 0.33867 -0.04884 C 0.40287 -0.05556 0.44518 -0.09838 0.51016 -0.10324 " pathEditMode="relative" rAng="0" ptsTypes="AAAA">
                                          <p:cBhvr>
                                            <p:cTn id="244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508" y="-51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5" presetID="1" presetClass="entr" presetSubtype="0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22" presetClass="exit" presetSubtype="8" fill="hold" grpId="2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3" dur="1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7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17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7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xit" presetSubtype="0" fill="hold" grpId="2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xit" presetSubtype="0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ntr" presetSubtype="0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6" presetClass="emph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290" dur="50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0000" y="1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94" dur="2729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6364">
                    <p:cTn id="2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audio>
                  <p:cMediaNode vol="27273">
                    <p:cTn id="2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  <p:audio>
                  <p:cMediaNode vol="27273">
                    <p:cTn id="2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6"/>
                    </p:tgtEl>
                  </p:cMediaNode>
                </p:audio>
              </p:childTnLst>
            </p:cTn>
          </p:par>
        </p:tnLst>
        <p:bldLst>
          <p:bldP spid="7" grpId="0" animBg="1"/>
          <p:bldP spid="7" grpId="1" animBg="1"/>
          <p:bldP spid="7" grpId="2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0" grpId="0" animBg="1"/>
          <p:bldP spid="10" grpId="1" animBg="1"/>
          <p:bldP spid="10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13" grpId="0" animBg="1"/>
          <p:bldP spid="13" grpId="1" animBg="1"/>
          <p:bldP spid="13" grpId="2" animBg="1"/>
          <p:bldP spid="30" grpId="0" animBg="1"/>
          <p:bldP spid="30" grpId="1" animBg="1"/>
          <p:bldP spid="29" grpId="0"/>
          <p:bldP spid="29" grpId="1"/>
          <p:bldP spid="28" grpId="0" animBg="1"/>
          <p:bldP spid="31" grpId="0" animBg="1"/>
          <p:bldP spid="31" grpId="1" animBg="1"/>
          <p:bldP spid="31" grpId="2" animBg="1"/>
          <p:bldP spid="33" grpId="0" animBg="1"/>
          <p:bldP spid="42" grpId="0"/>
          <p:bldP spid="42" grpId="1"/>
          <p:bldP spid="43" grpId="0"/>
          <p:bldP spid="43" grpId="1"/>
          <p:bldP spid="43" grpId="2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7" grpId="3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48" grpId="5" animBg="1"/>
          <p:bldP spid="49" grpId="0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_弧形 5"/>
          <p:cNvSpPr/>
          <p:nvPr>
            <p:custDataLst>
              <p:tags r:id="rId1"/>
            </p:custDataLst>
          </p:nvPr>
        </p:nvSpPr>
        <p:spPr>
          <a:xfrm>
            <a:off x="4413000" y="1746000"/>
            <a:ext cx="3366000" cy="3366000"/>
          </a:xfrm>
          <a:prstGeom prst="arc">
            <a:avLst>
              <a:gd name="adj1" fmla="val 5412838"/>
              <a:gd name="adj2" fmla="val 16199750"/>
            </a:avLst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PA_弧形 6"/>
          <p:cNvSpPr/>
          <p:nvPr>
            <p:custDataLst>
              <p:tags r:id="rId2"/>
            </p:custDataLst>
          </p:nvPr>
        </p:nvSpPr>
        <p:spPr>
          <a:xfrm flipV="1">
            <a:off x="4413000" y="1746000"/>
            <a:ext cx="3366000" cy="3366000"/>
          </a:xfrm>
          <a:prstGeom prst="arc">
            <a:avLst>
              <a:gd name="adj1" fmla="val 16185693"/>
              <a:gd name="adj2" fmla="val 542652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椭圆 41"/>
          <p:cNvSpPr/>
          <p:nvPr>
            <p:custDataLst>
              <p:tags r:id="rId3"/>
            </p:custDataLst>
          </p:nvPr>
        </p:nvSpPr>
        <p:spPr>
          <a:xfrm>
            <a:off x="-221195" y="2764457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412343" y="1745343"/>
            <a:ext cx="3367314" cy="3367314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椭圆 41"/>
          <p:cNvSpPr/>
          <p:nvPr>
            <p:custDataLst>
              <p:tags r:id="rId4"/>
            </p:custDataLst>
          </p:nvPr>
        </p:nvSpPr>
        <p:spPr>
          <a:xfrm>
            <a:off x="5985402" y="3318402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PA_椭圆 41"/>
          <p:cNvSpPr/>
          <p:nvPr>
            <p:custDataLst>
              <p:tags r:id="rId5"/>
            </p:custDataLst>
          </p:nvPr>
        </p:nvSpPr>
        <p:spPr>
          <a:xfrm flipH="1">
            <a:off x="6065157" y="1714829"/>
            <a:ext cx="61686" cy="61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PA_椭圆 41"/>
          <p:cNvSpPr/>
          <p:nvPr>
            <p:custDataLst>
              <p:tags r:id="rId6"/>
            </p:custDataLst>
          </p:nvPr>
        </p:nvSpPr>
        <p:spPr>
          <a:xfrm flipH="1">
            <a:off x="6065157" y="5081486"/>
            <a:ext cx="61686" cy="61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PA_椭圆 41"/>
          <p:cNvSpPr/>
          <p:nvPr>
            <p:custDataLst>
              <p:tags r:id="rId7"/>
            </p:custDataLst>
          </p:nvPr>
        </p:nvSpPr>
        <p:spPr>
          <a:xfrm flipH="1">
            <a:off x="936302" y="2684703"/>
            <a:ext cx="61686" cy="61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PA_椭圆 41"/>
          <p:cNvSpPr/>
          <p:nvPr>
            <p:custDataLst>
              <p:tags r:id="rId8"/>
            </p:custDataLst>
          </p:nvPr>
        </p:nvSpPr>
        <p:spPr>
          <a:xfrm flipH="1">
            <a:off x="936302" y="2764457"/>
            <a:ext cx="61686" cy="616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PA_椭圆 41"/>
          <p:cNvSpPr/>
          <p:nvPr>
            <p:custDataLst>
              <p:tags r:id="rId9"/>
            </p:custDataLst>
          </p:nvPr>
        </p:nvSpPr>
        <p:spPr>
          <a:xfrm>
            <a:off x="5279758" y="3604153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PA_椭圆 41"/>
          <p:cNvSpPr/>
          <p:nvPr>
            <p:custDataLst>
              <p:tags r:id="rId10"/>
            </p:custDataLst>
          </p:nvPr>
        </p:nvSpPr>
        <p:spPr>
          <a:xfrm>
            <a:off x="5341537" y="3228647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4412343" y="1745343"/>
            <a:ext cx="3367314" cy="3367314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12343" y="1745343"/>
            <a:ext cx="3367314" cy="3367314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_椭圆 41"/>
          <p:cNvSpPr/>
          <p:nvPr>
            <p:custDataLst>
              <p:tags r:id="rId11"/>
            </p:custDataLst>
          </p:nvPr>
        </p:nvSpPr>
        <p:spPr>
          <a:xfrm>
            <a:off x="5985403" y="3318403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PA_椭圆 41"/>
          <p:cNvSpPr/>
          <p:nvPr>
            <p:custDataLst>
              <p:tags r:id="rId12"/>
            </p:custDataLst>
          </p:nvPr>
        </p:nvSpPr>
        <p:spPr>
          <a:xfrm>
            <a:off x="-221195" y="2764457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PA_椭圆 41"/>
          <p:cNvSpPr/>
          <p:nvPr>
            <p:custDataLst>
              <p:tags r:id="rId13"/>
            </p:custDataLst>
          </p:nvPr>
        </p:nvSpPr>
        <p:spPr>
          <a:xfrm>
            <a:off x="5512858" y="3845276"/>
            <a:ext cx="22119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PA_文本框 23"/>
          <p:cNvSpPr txBox="1"/>
          <p:nvPr>
            <p:custDataLst>
              <p:tags r:id="rId14"/>
            </p:custDataLst>
          </p:nvPr>
        </p:nvSpPr>
        <p:spPr>
          <a:xfrm>
            <a:off x="5425437" y="3275111"/>
            <a:ext cx="13411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我们意识到</a:t>
            </a:r>
          </a:p>
        </p:txBody>
      </p:sp>
      <p:sp>
        <p:nvSpPr>
          <p:cNvPr id="26" name="PA_文本框 23"/>
          <p:cNvSpPr txBox="1"/>
          <p:nvPr>
            <p:custDataLst>
              <p:tags r:id="rId15"/>
            </p:custDataLst>
          </p:nvPr>
        </p:nvSpPr>
        <p:spPr>
          <a:xfrm>
            <a:off x="4195973" y="5529612"/>
            <a:ext cx="28549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盲目的前行，无异于固步自封</a:t>
            </a:r>
          </a:p>
        </p:txBody>
      </p:sp>
      <p:pic>
        <p:nvPicPr>
          <p:cNvPr id="3" name="thud04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2079625" y="4066471"/>
            <a:ext cx="609600" cy="609600"/>
          </a:xfrm>
          <a:prstGeom prst="rect">
            <a:avLst/>
          </a:prstGeom>
        </p:spPr>
      </p:pic>
      <p:pic>
        <p:nvPicPr>
          <p:cNvPr id="27" name="thud04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393825" y="4371271"/>
            <a:ext cx="609600" cy="609600"/>
          </a:xfrm>
          <a:prstGeom prst="rect">
            <a:avLst/>
          </a:prstGeom>
        </p:spPr>
      </p:pic>
      <p:pic>
        <p:nvPicPr>
          <p:cNvPr id="8" name="划过12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9">
                  <p14:trim end="737.9375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3087653" y="24107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9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4 -0.00046 C 0.02096 -0.00208 0.04961 -0.025 0.07955 -0.01435 C 0.10924 -0.00393 0.1414 0.05185 0.17864 0.06297 C 0.22539 0.07107 0.3151 0.03148 0.36145 0.03496 C 0.37382 0.03125 0.44075 0.08334 0.4582 0.08334 C 0.47487 0.07986 0.49218 0.08172 0.50911 0.08056 " pathEditMode="relative" rAng="0" ptsTypes="AAAAAA">
                                          <p:cBhvr>
                                            <p:cTn id="6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69" y="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26 -0.00023 C 0.0108 -0.00439 0.02239 -0.01134 0.03606 -0.00995 C 0.06172 -0.01551 0.12187 -0.0206 0.15429 -0.03449 C 0.18672 -0.04814 0.19401 -0.08171 0.23047 -0.09236 C 0.26666 -0.10301 0.30091 -0.11944 0.33724 -0.13032 C 0.37356 -0.14097 0.39349 -0.13634 0.4207 -0.14143 " pathEditMode="relative" rAng="0" ptsTypes="AAAAAA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42" y="-7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52 -0.00093 C 0.01406 0.02268 0.02174 0.05254 0.04258 0.07014 C 0.07422 0.10162 0.15156 0.14745 0.1901 0.18796 C 0.21185 0.21551 0.22383 0.30301 0.27317 0.31227 L 0.42122 0.33796 L 0.4207 0.33796 " pathEditMode="relative" rAng="0" ptsTypes="AAAAAA">
                                          <p:cBhvr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81" y="16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1" presetClass="path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0 1.85185E-6 C -0.03307 -0.00046 -0.07122 0.02731 -0.09297 0.06342 C -0.11458 0.0993 -0.13724 0.15208 -0.13841 0.24444 C -0.13971 0.29467 -0.12826 0.37037 -0.0901 0.43241 C -0.05534 0.47662 -0.04076 0.48634 0 0.49097 " pathEditMode="relative" rAng="0" ptsTypes="AAAAA">
                                          <p:cBhvr>
                                            <p:cTn id="26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2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51" presetClass="path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0 -3.7037E-7 C 0.03294 0.00023 0.07083 -0.02731 0.09258 -0.06343 C 0.11406 -0.09931 0.13672 -0.15208 0.13789 -0.24444 C 0.13906 -0.29444 0.12773 -0.37014 0.08971 -0.43218 C 0.05508 -0.47639 0.04049 -0.48611 0 -0.49051 " pathEditMode="relative" rAng="0" ptsTypes="AAAAA">
                                          <p:cBhvr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01" y="-2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32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0" presetClass="path" presetSubtype="0" accel="50000" fill="hold" grpId="1" nodeType="withEffect" p14:presetBounceEnd="25333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13 -0.00023 L -0.08776 0.16736 C -0.07995 0.12778 -0.06589 0.08056 -0.05794 0.0412 " pathEditMode="relative" rAng="0" ptsTypes="AAA" p14:bounceEnd="25333">
                                          <p:cBhvr>
                                            <p:cTn id="5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01" y="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0" presetClass="path" presetSubtype="0" accel="50000" fill="hold" grpId="1" nodeType="withEffect" p14:presetBounceEnd="25333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13 -0.00023 L -0.08776 0.16736 C -0.07995 0.12778 -0.06589 0.08056 -0.05794 0.0412 " pathEditMode="relative" rAng="0" ptsTypes="AAA" p14:bounceEnd="25333">
                                          <p:cBhvr>
                                            <p:cTn id="6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01" y="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719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4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5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0 0 L 0.019119 0.035159 E" pathEditMode="relative" ptsTypes="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50000" decel="50000" fill="hold" grpId="6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accel="50000" decel="5000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0.019119 -0.035159 L 0 0 E" pathEditMode="relative" ptsTypes="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50000" decel="5000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decel="5000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2.08333E-6 -1.85185E-6 L -0.06237 -0.21528 C -0.04753 -0.20833 -0.02005 -0.10856 -0.01393 -0.08981 " pathEditMode="fixed" rAng="0" ptsTypes="AAA">
                                          <p:cBhvr>
                                            <p:cTn id="82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25" y="-1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719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decel="10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0013 0.00024 L 0.00742 -0.00023 L 0.01041 -0.00463 L 0.01471 -0.00023 L 0.01927 -0.00023 L 0.02474 0.01389 L 0.03658 0.01343 C 0.04205 0.01412 0.04713 0.01042 0.05286 0.01297 " pathEditMode="relative" rAng="0" ptsTypes="AAAAAAAA">
                                          <p:cBhvr>
                                            <p:cTn id="9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4 -0.00046 C 0.02096 -0.00208 0.04961 -0.025 0.07955 -0.01435 C 0.10924 -0.00393 0.1414 0.05185 0.17864 0.06297 C 0.22539 0.07107 0.3151 0.03148 0.36145 0.03496 C 0.37382 0.03125 0.44075 0.08334 0.4582 0.08334 C 0.47487 0.07986 0.49218 0.08172 0.50911 0.08056 " pathEditMode="relative" rAng="0" ptsTypes="AAAAAA">
                                          <p:cBhvr>
                                            <p:cTn id="92" dur="2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69" y="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98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8/9)*(#ppt_x-(#ppt_x+.1))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8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3" presetClass="path" presetSubtype="0" accel="50000" decel="5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2.08333E-6 -3.7037E-6 L 0.05299 -3.7037E-6 " pathEditMode="relative" rAng="0" ptsTypes="AA">
                                          <p:cBhvr>
                                            <p:cTn id="10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>
                    <p:cTn id="1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30303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18182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2" grpId="0" animBg="1"/>
          <p:bldP spid="2" grpId="1" animBg="1"/>
          <p:bldP spid="4" grpId="0" animBg="1"/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7" grpId="3" animBg="1"/>
          <p:bldP spid="17" grpId="4" animBg="1"/>
          <p:bldP spid="17" grpId="5" animBg="1"/>
          <p:bldP spid="17" grpId="6" animBg="1"/>
          <p:bldP spid="19" grpId="0" animBg="1"/>
          <p:bldP spid="19" grpId="1" animBg="1"/>
          <p:bldP spid="20" grpId="0" animBg="1"/>
          <p:bldP spid="21" grpId="0" animBg="1"/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4" grpId="0" animBg="1"/>
          <p:bldP spid="24" grpId="1" animBg="1"/>
          <p:bldP spid="24" grpId="2" animBg="1"/>
          <p:bldP spid="24" grpId="3" animBg="1"/>
          <p:bldP spid="24" grpId="4" animBg="1"/>
          <p:bldP spid="25" grpId="0"/>
          <p:bldP spid="25" grpId="1"/>
          <p:bldP spid="26" grpId="0"/>
          <p:bldP spid="2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4 -0.00046 C 0.02096 -0.00208 0.04961 -0.025 0.07955 -0.01435 C 0.10924 -0.00393 0.1414 0.05185 0.17864 0.06297 C 0.22539 0.07107 0.3151 0.03148 0.36145 0.03496 C 0.37382 0.03125 0.44075 0.08334 0.4582 0.08334 C 0.47487 0.07986 0.49218 0.08172 0.50911 0.08056 " pathEditMode="relative" rAng="0" ptsTypes="AAAAAA">
                                          <p:cBhvr>
                                            <p:cTn id="6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69" y="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26 -0.00023 C 0.0108 -0.00439 0.02239 -0.01134 0.03606 -0.00995 C 0.06172 -0.01551 0.12187 -0.0206 0.15429 -0.03449 C 0.18672 -0.04814 0.19401 -0.08171 0.23047 -0.09236 C 0.26666 -0.10301 0.30091 -0.11944 0.33724 -0.13032 C 0.37356 -0.14097 0.39349 -0.13634 0.4207 -0.14143 " pathEditMode="relative" rAng="0" ptsTypes="AAAAAA">
                                          <p:cBhvr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42" y="-70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00052 -0.00093 C 0.01406 0.02268 0.02174 0.05254 0.04258 0.07014 C 0.07422 0.10162 0.15156 0.14745 0.1901 0.18796 C 0.21185 0.21551 0.22383 0.30301 0.27317 0.31227 L 0.42122 0.33796 L 0.4207 0.33796 " pathEditMode="relative" rAng="0" ptsTypes="AAAAAA">
                                          <p:cBhvr>
                                            <p:cTn id="1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81" y="16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1" presetClass="path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0 1.85185E-6 C -0.03307 -0.00046 -0.07122 0.02731 -0.09297 0.06342 C -0.11458 0.0993 -0.13724 0.15208 -0.13841 0.24444 C -0.13971 0.29467 -0.12826 0.37037 -0.0901 0.43241 C -0.05534 0.47662 -0.04076 0.48634 0 0.49097 " pathEditMode="relative" rAng="0" ptsTypes="AAAAA">
                                          <p:cBhvr>
                                            <p:cTn id="26" dur="7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27" y="2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51" presetClass="path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0 -3.7037E-7 C 0.03294 0.00023 0.07083 -0.02731 0.09258 -0.06343 C 0.11406 -0.09931 0.13672 -0.15208 0.13789 -0.24444 C 0.13906 -0.29444 0.12773 -0.37014 0.08971 -0.43218 C 0.05508 -0.47639 0.04049 -0.48611 0 -0.49051 " pathEditMode="relative" rAng="0" ptsTypes="AAAAA">
                                          <p:cBhvr>
                                            <p:cTn id="28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01" y="-2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" presetClass="mediacall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0" dur="328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xit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0" presetClass="path" presetSubtype="0" ac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13 -0.00023 L -0.08776 0.16736 C -0.07995 0.12778 -0.06589 0.08056 -0.05794 0.0412 " pathEditMode="relative" rAng="0" ptsTypes="AAA">
                                          <p:cBhvr>
                                            <p:cTn id="5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01" y="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" presetClass="exit" presetSubtype="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0" presetClass="path" presetSubtype="0" accel="5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00013 -0.00023 L -0.08776 0.16736 C -0.07995 0.12778 -0.06589 0.08056 -0.05794 0.0412 " pathEditMode="relative" rAng="0" ptsTypes="AAA">
                                          <p:cBhvr>
                                            <p:cTn id="6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01" y="83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719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3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4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5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0 0 L 0.019119 0.035159 E" pathEditMode="relative" ptsTypes="">
                                          <p:cBhvr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ccel="50000" decel="50000" fill="hold" grpId="6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50000" y="15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accel="50000" decel="50000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0.019119 -0.035159 L 0 0 E" pathEditMode="relative" ptsTypes="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ccel="50000" decel="50000" fill="hold" grpId="2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50000" y="150000"/>
                                          <p:from x="100000" y="10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0" presetClass="path" presetSubtype="0" accel="50000" decel="5000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2.08333E-6 -1.85185E-6 L -0.06237 -0.21528 C -0.04753 -0.20833 -0.02005 -0.10856 -0.01393 -0.08981 " pathEditMode="fixed" rAng="0" ptsTypes="AAA">
                                          <p:cBhvr>
                                            <p:cTn id="82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25" y="-10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719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4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0" presetClass="path" presetSubtype="0" decel="100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0.00013 0.00024 L 0.00742 -0.00023 L 0.01041 -0.00463 L 0.01471 -0.00023 L 0.01927 -0.00023 L 0.02474 0.01389 L 0.03658 0.01343 C 0.04205 0.01412 0.04713 0.01042 0.05286 0.01297 " pathEditMode="relative" rAng="0" ptsTypes="AAAAAAAA">
                                          <p:cBhvr>
                                            <p:cTn id="9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4 -0.00046 C 0.02096 -0.00208 0.04961 -0.025 0.07955 -0.01435 C 0.10924 -0.00393 0.1414 0.05185 0.17864 0.06297 C 0.22539 0.07107 0.3151 0.03148 0.36145 0.03496 C 0.37382 0.03125 0.44075 0.08334 0.4582 0.08334 C 0.47487 0.07986 0.49218 0.08172 0.50911 0.08056 " pathEditMode="relative" rAng="0" ptsTypes="AAAAAA">
                                          <p:cBhvr>
                                            <p:cTn id="92" dur="2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469" y="3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1" presetClass="exit" presetSubtype="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98" dur="7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8/9)*(#ppt_x-(#ppt_x+.1))*((1.5-1.5*$)^3-(1.5-1.5*$)^2)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grpId="1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4" dur="8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63" presetClass="path" presetSubtype="0" accel="50000" decel="5000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2.08333E-6 -3.7037E-6 L 0.05299 -3.7037E-6 " pathEditMode="relative" rAng="0" ptsTypes="AA">
                                          <p:cBhvr>
                                            <p:cTn id="10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7879">
                    <p:cTn id="1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  <p:audio>
                  <p:cMediaNode vol="30303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  <p:audio>
                  <p:cMediaNode vol="18182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2" grpId="0" animBg="1"/>
          <p:bldP spid="2" grpId="1" animBg="1"/>
          <p:bldP spid="4" grpId="0" animBg="1"/>
          <p:bldP spid="5" grpId="0" animBg="1"/>
          <p:bldP spid="5" grpId="1" animBg="1"/>
          <p:bldP spid="5" grpId="2" animBg="1"/>
          <p:bldP spid="10" grpId="0" animBg="1"/>
          <p:bldP spid="10" grpId="1" animBg="1"/>
          <p:bldP spid="10" grpId="2" animBg="1"/>
          <p:bldP spid="13" grpId="0" animBg="1"/>
          <p:bldP spid="13" grpId="1" animBg="1"/>
          <p:bldP spid="13" grpId="2" animBg="1"/>
          <p:bldP spid="14" grpId="0" animBg="1"/>
          <p:bldP spid="14" grpId="1" animBg="1"/>
          <p:bldP spid="14" grpId="2" animBg="1"/>
          <p:bldP spid="15" grpId="0" animBg="1"/>
          <p:bldP spid="15" grpId="1" animBg="1"/>
          <p:bldP spid="15" grpId="2" animBg="1"/>
          <p:bldP spid="17" grpId="3" animBg="1"/>
          <p:bldP spid="17" grpId="4" animBg="1"/>
          <p:bldP spid="17" grpId="5" animBg="1"/>
          <p:bldP spid="17" grpId="6" animBg="1"/>
          <p:bldP spid="19" grpId="0" animBg="1"/>
          <p:bldP spid="19" grpId="1" animBg="1"/>
          <p:bldP spid="20" grpId="0" animBg="1"/>
          <p:bldP spid="21" grpId="0" animBg="1"/>
          <p:bldP spid="22" grpId="0" animBg="1"/>
          <p:bldP spid="22" grpId="1" animBg="1"/>
          <p:bldP spid="22" grpId="2" animBg="1"/>
          <p:bldP spid="23" grpId="0" animBg="1"/>
          <p:bldP spid="23" grpId="1" animBg="1"/>
          <p:bldP spid="24" grpId="0" animBg="1"/>
          <p:bldP spid="24" grpId="1" animBg="1"/>
          <p:bldP spid="24" grpId="2" animBg="1"/>
          <p:bldP spid="24" grpId="3" animBg="1"/>
          <p:bldP spid="24" grpId="4" animBg="1"/>
          <p:bldP spid="25" grpId="0"/>
          <p:bldP spid="25" grpId="1"/>
          <p:bldP spid="26" grpId="0"/>
          <p:bldP spid="26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椭圆 2"/>
          <p:cNvSpPr/>
          <p:nvPr>
            <p:custDataLst>
              <p:tags r:id="rId1"/>
            </p:custDataLst>
          </p:nvPr>
        </p:nvSpPr>
        <p:spPr>
          <a:xfrm rot="3187323" flipV="1">
            <a:off x="6501603" y="2194604"/>
            <a:ext cx="1265484" cy="3899486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_椭圆 3"/>
          <p:cNvSpPr/>
          <p:nvPr>
            <p:custDataLst>
              <p:tags r:id="rId2"/>
            </p:custDataLst>
          </p:nvPr>
        </p:nvSpPr>
        <p:spPr>
          <a:xfrm rot="3120152" flipH="1">
            <a:off x="5797083" y="1326393"/>
            <a:ext cx="766832" cy="3367314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_椭圆 4"/>
          <p:cNvSpPr/>
          <p:nvPr>
            <p:custDataLst>
              <p:tags r:id="rId3"/>
            </p:custDataLst>
          </p:nvPr>
        </p:nvSpPr>
        <p:spPr>
          <a:xfrm rot="3338067">
            <a:off x="5238173" y="616478"/>
            <a:ext cx="550743" cy="2973026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椭圆 41"/>
          <p:cNvSpPr/>
          <p:nvPr>
            <p:custDataLst>
              <p:tags r:id="rId4"/>
            </p:custDataLst>
          </p:nvPr>
        </p:nvSpPr>
        <p:spPr>
          <a:xfrm rot="3098747">
            <a:off x="6129361" y="2899453"/>
            <a:ext cx="102277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PA_椭圆 41"/>
          <p:cNvSpPr/>
          <p:nvPr>
            <p:custDataLst>
              <p:tags r:id="rId5"/>
            </p:custDataLst>
          </p:nvPr>
        </p:nvSpPr>
        <p:spPr>
          <a:xfrm rot="3098747">
            <a:off x="5467055" y="1992394"/>
            <a:ext cx="92979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PA_椭圆 41"/>
          <p:cNvSpPr/>
          <p:nvPr>
            <p:custDataLst>
              <p:tags r:id="rId6"/>
            </p:custDataLst>
          </p:nvPr>
        </p:nvSpPr>
        <p:spPr>
          <a:xfrm rot="3098747">
            <a:off x="7078093" y="4033750"/>
            <a:ext cx="112505" cy="2211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PA_组合 37"/>
          <p:cNvGrpSpPr/>
          <p:nvPr>
            <p:custDataLst>
              <p:tags r:id="rId7"/>
            </p:custDataLst>
          </p:nvPr>
        </p:nvGrpSpPr>
        <p:grpSpPr>
          <a:xfrm rot="14400000">
            <a:off x="6152842" y="2575957"/>
            <a:ext cx="55314" cy="868184"/>
            <a:chOff x="6343717" y="2686330"/>
            <a:chExt cx="45714" cy="717507"/>
          </a:xfrm>
        </p:grpSpPr>
        <p:sp>
          <p:nvSpPr>
            <p:cNvPr id="31" name="PA_等腰三角形 30"/>
            <p:cNvSpPr/>
            <p:nvPr>
              <p:custDataLst>
                <p:tags r:id="rId15"/>
              </p:custDataLst>
            </p:nvPr>
          </p:nvSpPr>
          <p:spPr>
            <a:xfrm>
              <a:off x="6343718" y="2686330"/>
              <a:ext cx="45713" cy="35875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343717" y="2686330"/>
              <a:ext cx="45714" cy="717507"/>
            </a:xfrm>
            <a:custGeom>
              <a:avLst/>
              <a:gdLst/>
              <a:ahLst/>
              <a:cxnLst/>
              <a:rect l="0" t="0" r="0" b="0"/>
              <a:pathLst>
                <a:path w="45714" h="717507">
                  <a:moveTo>
                    <a:pt x="0" y="0"/>
                  </a:moveTo>
                  <a:lnTo>
                    <a:pt x="45713" y="0"/>
                  </a:lnTo>
                  <a:lnTo>
                    <a:pt x="45713" y="717506"/>
                  </a:lnTo>
                  <a:lnTo>
                    <a:pt x="0" y="71750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PA_组合 37"/>
          <p:cNvGrpSpPr/>
          <p:nvPr>
            <p:custDataLst>
              <p:tags r:id="rId8"/>
            </p:custDataLst>
          </p:nvPr>
        </p:nvGrpSpPr>
        <p:grpSpPr>
          <a:xfrm>
            <a:off x="5492765" y="1804774"/>
            <a:ext cx="41558" cy="592981"/>
            <a:chOff x="6343717" y="2686330"/>
            <a:chExt cx="45714" cy="717507"/>
          </a:xfrm>
        </p:grpSpPr>
        <p:sp>
          <p:nvSpPr>
            <p:cNvPr id="40" name="PA_等腰三角形 30"/>
            <p:cNvSpPr/>
            <p:nvPr>
              <p:custDataLst>
                <p:tags r:id="rId14"/>
              </p:custDataLst>
            </p:nvPr>
          </p:nvSpPr>
          <p:spPr>
            <a:xfrm>
              <a:off x="6343718" y="2686330"/>
              <a:ext cx="45713" cy="35875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343717" y="2686330"/>
              <a:ext cx="45714" cy="717507"/>
            </a:xfrm>
            <a:custGeom>
              <a:avLst/>
              <a:gdLst/>
              <a:ahLst/>
              <a:cxnLst/>
              <a:rect l="0" t="0" r="0" b="0"/>
              <a:pathLst>
                <a:path w="45714" h="717507">
                  <a:moveTo>
                    <a:pt x="0" y="0"/>
                  </a:moveTo>
                  <a:lnTo>
                    <a:pt x="45713" y="0"/>
                  </a:lnTo>
                  <a:lnTo>
                    <a:pt x="45713" y="717506"/>
                  </a:lnTo>
                  <a:lnTo>
                    <a:pt x="0" y="71750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PA_组合 37"/>
          <p:cNvGrpSpPr/>
          <p:nvPr>
            <p:custDataLst>
              <p:tags r:id="rId9"/>
            </p:custDataLst>
          </p:nvPr>
        </p:nvGrpSpPr>
        <p:grpSpPr>
          <a:xfrm rot="3831111">
            <a:off x="7103938" y="3619136"/>
            <a:ext cx="60852" cy="1050502"/>
            <a:chOff x="6343712" y="2686330"/>
            <a:chExt cx="45719" cy="717507"/>
          </a:xfrm>
        </p:grpSpPr>
        <p:sp>
          <p:nvSpPr>
            <p:cNvPr id="43" name="PA_等腰三角形 30"/>
            <p:cNvSpPr/>
            <p:nvPr>
              <p:custDataLst>
                <p:tags r:id="rId13"/>
              </p:custDataLst>
            </p:nvPr>
          </p:nvSpPr>
          <p:spPr>
            <a:xfrm>
              <a:off x="6343718" y="2686330"/>
              <a:ext cx="45713" cy="35875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343712" y="2686330"/>
              <a:ext cx="45714" cy="717507"/>
            </a:xfrm>
            <a:custGeom>
              <a:avLst/>
              <a:gdLst/>
              <a:ahLst/>
              <a:cxnLst/>
              <a:rect l="0" t="0" r="0" b="0"/>
              <a:pathLst>
                <a:path w="45714" h="717507">
                  <a:moveTo>
                    <a:pt x="0" y="0"/>
                  </a:moveTo>
                  <a:lnTo>
                    <a:pt x="45713" y="0"/>
                  </a:lnTo>
                  <a:lnTo>
                    <a:pt x="45713" y="717506"/>
                  </a:lnTo>
                  <a:lnTo>
                    <a:pt x="0" y="717506"/>
                  </a:lnTo>
                  <a:close/>
                </a:path>
              </a:pathLst>
            </a:cu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PA_文本框 23"/>
          <p:cNvSpPr txBox="1"/>
          <p:nvPr>
            <p:custDataLst>
              <p:tags r:id="rId10"/>
            </p:custDataLst>
          </p:nvPr>
        </p:nvSpPr>
        <p:spPr>
          <a:xfrm>
            <a:off x="1757538" y="3219699"/>
            <a:ext cx="2493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要突破束缚，就必须找准</a:t>
            </a:r>
          </a:p>
        </p:txBody>
      </p:sp>
      <p:sp>
        <p:nvSpPr>
          <p:cNvPr id="2" name="矩形 1"/>
          <p:cNvSpPr/>
          <p:nvPr/>
        </p:nvSpPr>
        <p:spPr>
          <a:xfrm>
            <a:off x="4126774" y="3219699"/>
            <a:ext cx="5437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zh-CN" altLang="en-US" sz="1400" dirty="0"/>
          </a:p>
        </p:txBody>
      </p:sp>
      <p:pic>
        <p:nvPicPr>
          <p:cNvPr id="6" name="001.高科技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155700" y="2291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079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23" dur="1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25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xit" presetSubtype="3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70833E-6 1.85185E-6 L -0.0642 0.00069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6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3333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7" grpId="0"/>
      <p:bldP spid="17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上椭圆3"/>
          <p:cNvSpPr/>
          <p:nvPr>
            <p:custDataLst>
              <p:tags r:id="rId1"/>
            </p:custDataLst>
          </p:nvPr>
        </p:nvSpPr>
        <p:spPr>
          <a:xfrm rot="18412677" flipH="1" flipV="1">
            <a:off x="4656000" y="1989000"/>
            <a:ext cx="2880000" cy="288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上椭圆2"/>
          <p:cNvSpPr/>
          <p:nvPr>
            <p:custDataLst>
              <p:tags r:id="rId2"/>
            </p:custDataLst>
          </p:nvPr>
        </p:nvSpPr>
        <p:spPr>
          <a:xfrm rot="3120152" flipH="1">
            <a:off x="4656000" y="1989000"/>
            <a:ext cx="2880000" cy="288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椭圆1"/>
          <p:cNvSpPr/>
          <p:nvPr>
            <p:custDataLst>
              <p:tags r:id="rId3"/>
            </p:custDataLst>
          </p:nvPr>
        </p:nvSpPr>
        <p:spPr>
          <a:xfrm rot="18261933" flipV="1">
            <a:off x="4656000" y="1989000"/>
            <a:ext cx="2880000" cy="2880000"/>
          </a:xfrm>
          <a:prstGeom prst="ellipse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上椭圆1.3"/>
          <p:cNvSpPr/>
          <p:nvPr>
            <p:custDataLst>
              <p:tags r:id="rId4"/>
            </p:custDataLst>
          </p:nvPr>
        </p:nvSpPr>
        <p:spPr>
          <a:xfrm rot="3098747"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上椭圆1.2"/>
          <p:cNvSpPr/>
          <p:nvPr>
            <p:custDataLst>
              <p:tags r:id="rId5"/>
            </p:custDataLst>
          </p:nvPr>
        </p:nvSpPr>
        <p:spPr>
          <a:xfrm rot="3098747"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上椭圆1.1"/>
          <p:cNvSpPr/>
          <p:nvPr>
            <p:custDataLst>
              <p:tags r:id="rId6"/>
            </p:custDataLst>
          </p:nvPr>
        </p:nvSpPr>
        <p:spPr>
          <a:xfrm rot="18501253" flipV="1">
            <a:off x="6006000" y="3339000"/>
            <a:ext cx="180000" cy="18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-353085" y="959667"/>
            <a:ext cx="54321" cy="2263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615633" y="338373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636276" y="3141200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97609" y="290564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97870" y="2683842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934174" y="248217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102599" y="230644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298300" y="216170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15647" y="2052120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748387" y="198084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89825" y="1949926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33016" y="1960257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470963" y="2011538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696821" y="2102295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904091" y="2229917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086812" y="2390732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239727" y="258011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358437" y="279261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439527" y="3022119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480663" y="3262028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480663" y="3505438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439527" y="3745347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358437" y="397485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239727" y="418735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086812" y="437673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04091" y="4537549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57770" y="4659505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470963" y="4755928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233016" y="4807209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956977" y="4825970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48387" y="478662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515647" y="4715347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298300" y="460576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102599" y="4461023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934174" y="4285292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797870" y="4083624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697610" y="3861822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636276" y="3626267"/>
            <a:ext cx="90534" cy="9053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780000">
            <a:off x="4644155" y="3062164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780000">
            <a:off x="5105006" y="2295179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780000">
            <a:off x="5928664" y="1945557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780000">
            <a:off x="6800520" y="2146841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780000">
            <a:off x="7387555" y="2822148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780000">
            <a:off x="7465541" y="3713532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780000">
            <a:off x="7004690" y="4480517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780000">
            <a:off x="6181032" y="4830139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780000">
            <a:off x="5309176" y="4628855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 rot="780000">
            <a:off x="4722141" y="3953549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 rot="780000">
            <a:off x="4771494" y="2716512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 rot="780000">
            <a:off x="4870204" y="4239300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 rot="780000">
            <a:off x="4594800" y="3514271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 rot="780000">
            <a:off x="6707994" y="4681542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 rot="780000">
            <a:off x="7514896" y="3288762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780000">
            <a:off x="7103400" y="2416897"/>
            <a:ext cx="82304" cy="8230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420000">
            <a:off x="4756608" y="285832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420000">
            <a:off x="5170475" y="2259084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rot="420000">
            <a:off x="5018074" y="2411483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420000">
            <a:off x="4899900" y="2504938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420000">
            <a:off x="5271507" y="217570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 rot="420000">
            <a:off x="4816516" y="269322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rot="420000">
            <a:off x="4673223" y="310597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420000">
            <a:off x="4622529" y="3311930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rot="420000">
            <a:off x="4622530" y="3476196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rot="420000">
            <a:off x="4664221" y="3745210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rot="420000">
            <a:off x="4774825" y="3962539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420000">
            <a:off x="4861153" y="415780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rot="420000">
            <a:off x="5046418" y="432925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rot="420000">
            <a:off x="5253858" y="4543563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rot="420000">
            <a:off x="5525321" y="467457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rot="420000">
            <a:off x="5863458" y="4757954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rot="420000">
            <a:off x="6159903" y="4757955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rot="420000">
            <a:off x="5588225" y="2050626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420000">
            <a:off x="5752882" y="1982005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rot="420000">
            <a:off x="5946841" y="196724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rot="420000">
            <a:off x="6192773" y="196724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rot="420000">
            <a:off x="6438705" y="2039647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420000">
            <a:off x="6674356" y="2107574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420000">
            <a:off x="6831518" y="221739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420000">
            <a:off x="6988679" y="2259086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420000">
            <a:off x="7117266" y="248092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420000">
            <a:off x="7307766" y="2734913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420000">
            <a:off x="7300812" y="2900013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420000">
            <a:off x="7467500" y="306428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420000">
            <a:off x="7467501" y="3311931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420000">
            <a:off x="7382004" y="3696374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420000">
            <a:off x="7391379" y="3920848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420000">
            <a:off x="7238110" y="4116109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420000">
            <a:off x="7140670" y="4263194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420000">
            <a:off x="6960867" y="4470390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420000">
            <a:off x="6757740" y="4614527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420000">
            <a:off x="6586442" y="474202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420000">
            <a:off x="6397014" y="4757955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 rot="420000">
            <a:off x="7259120" y="2609012"/>
            <a:ext cx="74822" cy="748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上椭圆1.1"/>
          <p:cNvSpPr/>
          <p:nvPr>
            <p:custDataLst>
              <p:tags r:id="rId7"/>
            </p:custDataLst>
          </p:nvPr>
        </p:nvSpPr>
        <p:spPr>
          <a:xfrm rot="18501253" flipH="1" flipV="1">
            <a:off x="7949710" y="2732843"/>
            <a:ext cx="78962" cy="7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893783" y="2626320"/>
            <a:ext cx="400110" cy="817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  察</a:t>
            </a:r>
          </a:p>
        </p:txBody>
      </p:sp>
      <p:sp>
        <p:nvSpPr>
          <p:cNvPr id="7" name="椭圆 6"/>
          <p:cNvSpPr/>
          <p:nvPr/>
        </p:nvSpPr>
        <p:spPr>
          <a:xfrm>
            <a:off x="5860889" y="2670175"/>
            <a:ext cx="482580" cy="482578"/>
          </a:xfrm>
          <a:prstGeom prst="ellipse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816417" y="2625703"/>
            <a:ext cx="571524" cy="571522"/>
          </a:xfrm>
          <a:prstGeom prst="ellipse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7" name="椭圆 106"/>
          <p:cNvSpPr/>
          <p:nvPr/>
        </p:nvSpPr>
        <p:spPr>
          <a:xfrm>
            <a:off x="5778158" y="2587444"/>
            <a:ext cx="648042" cy="648040"/>
          </a:xfrm>
          <a:prstGeom prst="ellipse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whistle02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74199" y="3181014"/>
            <a:ext cx="609600" cy="609600"/>
          </a:xfrm>
          <a:prstGeom prst="rect">
            <a:avLst/>
          </a:prstGeom>
        </p:spPr>
      </p:pic>
      <p:pic>
        <p:nvPicPr>
          <p:cNvPr id="9" name="6427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11">
                  <p14:trim end="1504.3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974199" y="43422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3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250" advClick="0" advTm="0">
        <p159:morph option="byObjec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10716 -0.08634 " pathEditMode="relative" rAng="0" ptsTypes="AA">
                                      <p:cBhvr>
                                        <p:cTn id="14" dur="1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6" y="-43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5" presetClass="path" presetSubtype="0" accel="50000" decel="50000" fill="hold" grpId="1" nodeType="withEffect">
                                  <p:stCondLst>
                                    <p:cond delay="39"/>
                                  </p:stCondLst>
                                  <p:childTnLst>
                                    <p:animMotion origin="layout" path="M -1.66667E-6 0 L -0.03229 -0.01852 " pathEditMode="relative" rAng="0" ptsTypes="AA">
                                      <p:cBhvr>
                                        <p:cTn id="206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-92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35" presetClass="path" presetSubtype="0" accel="50000" decel="50000" fill="hold" grpId="1" nodeType="withEffect">
                                  <p:stCondLst>
                                    <p:cond delay="7"/>
                                  </p:stCondLst>
                                  <p:childTnLst>
                                    <p:animMotion origin="layout" path="M -4.375E-6 -3.33333E-6 L -0.02148 -0.02384 " pathEditMode="relative" rAng="0" ptsTypes="AA">
                                      <p:cBhvr>
                                        <p:cTn id="20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" y="-1204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35" presetClass="path" presetSubtype="0" accel="50000" decel="50000" fill="hold" grpId="1" nodeType="withEffect">
                                  <p:stCondLst>
                                    <p:cond delay="32"/>
                                  </p:stCondLst>
                                  <p:childTnLst>
                                    <p:animMotion origin="layout" path="M -2.29167E-6 -2.59259E-6 L -0.01966 -0.02291 " pathEditMode="relative" rAng="0" ptsTypes="AA">
                                      <p:cBhvr>
                                        <p:cTn id="210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-115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35" presetClass="path" presetSubtype="0" accel="50000" decel="50000" fill="hold" grpId="1" nodeType="withEffect">
                                  <p:stCondLst>
                                    <p:cond delay="19"/>
                                  </p:stCondLst>
                                  <p:childTnLst>
                                    <p:animMotion origin="layout" path="M 4.58333E-6 3.33333E-6 L -0.01693 -0.02269 " pathEditMode="relative" rAng="0" ptsTypes="AA">
                                      <p:cBhvr>
                                        <p:cTn id="21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6" y="-1134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64" presetClass="path" presetSubtype="0" accel="50000" decel="50000" fill="hold" grpId="1" nodeType="withEffect">
                                  <p:stCondLst>
                                    <p:cond delay="31"/>
                                  </p:stCondLst>
                                  <p:childTnLst>
                                    <p:animMotion origin="layout" path="M -3.33333E-6 1.48148E-6 L -0.01484 -0.01991 " pathEditMode="relative" rAng="0" ptsTypes="AA">
                                      <p:cBhvr>
                                        <p:cTn id="21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-995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64" presetClass="path" presetSubtype="0" accel="50000" decel="50000" fill="hold" grpId="1" nodeType="withEffect">
                                  <p:stCondLst>
                                    <p:cond delay="47"/>
                                  </p:stCondLst>
                                  <p:childTnLst>
                                    <p:animMotion origin="layout" path="M 4.58333E-6 -4.07407E-6 L -0.01745 -0.01759 " pathEditMode="relative" rAng="0" ptsTypes="AA">
                                      <p:cBhvr>
                                        <p:cTn id="21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2" y="-880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64" presetClass="path" presetSubtype="0" accel="50000" decel="50000" fill="hold" grpId="1" nodeType="withEffect">
                                  <p:stCondLst>
                                    <p:cond delay="9"/>
                                  </p:stCondLst>
                                  <p:childTnLst>
                                    <p:animMotion origin="layout" path="M -1.25E-6 7.40741E-7 L -0.01237 -0.02269 " pathEditMode="relative" rAng="0" ptsTypes="AA">
                                      <p:cBhvr>
                                        <p:cTn id="2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" y="-1134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64" presetClass="path" presetSubtype="0" accel="50000" decel="50000" fill="hold" grpId="1" nodeType="withEffect">
                                  <p:stCondLst>
                                    <p:cond delay="41"/>
                                  </p:stCondLst>
                                  <p:childTnLst>
                                    <p:animMotion origin="layout" path="M 4.16667E-7 2.96296E-6 L -0.01419 -0.03658 " pathEditMode="relative" rAng="0" ptsTypes="AA">
                                      <p:cBhvr>
                                        <p:cTn id="22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829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4" presetClass="path" presetSubtype="0" accel="50000" decel="50000" fill="hold" grpId="1" nodeType="withEffect">
                                  <p:stCondLst>
                                    <p:cond delay="60"/>
                                  </p:stCondLst>
                                  <p:childTnLst>
                                    <p:animMotion origin="layout" path="M -2.08333E-7 -3.7037E-7 L -0.01471 -0.04444 " pathEditMode="relative" rAng="0" ptsTypes="AA">
                                      <p:cBhvr>
                                        <p:cTn id="22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-2222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64" presetClass="path" presetSubtype="0" accel="50000" decel="50000" fill="hold" grpId="1" nodeType="withEffect">
                                  <p:stCondLst>
                                    <p:cond delay="43"/>
                                  </p:stCondLst>
                                  <p:childTnLst>
                                    <p:animMotion origin="layout" path="M -1.875E-6 -7.40741E-7 L -0.00364 -0.05833 " pathEditMode="relative" rAng="0" ptsTypes="AA">
                                      <p:cBhvr>
                                        <p:cTn id="22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-2917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64" presetClass="path" presetSubtype="0" accel="50000" decel="50000" fill="hold" grpId="1" nodeType="withEffect">
                                  <p:stCondLst>
                                    <p:cond delay="43"/>
                                  </p:stCondLst>
                                  <p:childTnLst>
                                    <p:animMotion origin="layout" path="M -3.75E-6 -1.11111E-6 L 0.00378 -0.04676 " pathEditMode="relative" rAng="0" ptsTypes="AA">
                                      <p:cBhvr>
                                        <p:cTn id="226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233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4" presetClass="path" presetSubtype="0" accel="50000" decel="50000" fill="hold" grpId="1" nodeType="withEffect">
                                  <p:stCondLst>
                                    <p:cond delay="97"/>
                                  </p:stCondLst>
                                  <p:childTnLst>
                                    <p:animMotion origin="layout" path="M 5E-6 1.48148E-6 L 0.00547 -0.0419 " pathEditMode="relative" rAng="0" ptsTypes="AA">
                                      <p:cBhvr>
                                        <p:cTn id="22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210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4" presetClass="path" presetSubtype="0" accel="50000" decel="50000" fill="hold" grpId="1" nodeType="withEffect">
                                  <p:stCondLst>
                                    <p:cond delay="84"/>
                                  </p:stCondLst>
                                  <p:childTnLst>
                                    <p:animMotion origin="layout" path="M -4.58333E-6 -2.96296E-6 L 0.01342 -0.0375 " pathEditMode="relative" rAng="0" ptsTypes="AA">
                                      <p:cBhvr>
                                        <p:cTn id="23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1875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64" presetClass="path" presetSubtype="0" accel="50000" decel="50000" fill="hold" grpId="1" nodeType="withEffect">
                                  <p:stCondLst>
                                    <p:cond delay="85"/>
                                  </p:stCondLst>
                                  <p:childTnLst>
                                    <p:animMotion origin="layout" path="M -1.875E-6 -2.96296E-6 L 0.03125 -0.04282 " pathEditMode="relative" rAng="0" ptsTypes="AA">
                                      <p:cBhvr>
                                        <p:cTn id="23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215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64" presetClass="path" presetSubtype="0" accel="50000" decel="50000" fill="hold" grpId="1" nodeType="withEffect">
                                  <p:stCondLst>
                                    <p:cond delay="72"/>
                                  </p:stCondLst>
                                  <p:childTnLst>
                                    <p:animMotion origin="layout" path="M 4.16667E-6 -2.59259E-6 L 0.03437 -0.05764 " pathEditMode="relative" rAng="0" ptsTypes="AA">
                                      <p:cBhvr>
                                        <p:cTn id="234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-2894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63" presetClass="path" presetSubtype="0" accel="50000" decel="50000" fill="hold" grpId="1" nodeType="withEffect">
                                  <p:stCondLst>
                                    <p:cond delay="53"/>
                                  </p:stCondLst>
                                  <p:childTnLst>
                                    <p:animMotion origin="layout" path="M 4.16667E-6 1.11111E-6 L 0.03593 -0.04236 " pathEditMode="relative" rAng="0" ptsTypes="AA">
                                      <p:cBhvr>
                                        <p:cTn id="236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7" y="-213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63" presetClass="path" presetSubtype="0" accel="50000" decel="50000" fill="hold" grpId="1" nodeType="withEffect">
                                  <p:stCondLst>
                                    <p:cond delay="64"/>
                                  </p:stCondLst>
                                  <p:childTnLst>
                                    <p:animMotion origin="layout" path="M -1.45833E-6 2.59259E-6 L 0.05182 -0.04167 " pathEditMode="relative" rAng="0" ptsTypes="AA">
                                      <p:cBhvr>
                                        <p:cTn id="23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-2083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63" presetClass="path" presetSubtype="0" accel="50000" decel="50000" fill="hold" grpId="1" nodeType="withEffect">
                                  <p:stCondLst>
                                    <p:cond delay="51"/>
                                  </p:stCondLst>
                                  <p:childTnLst>
                                    <p:animMotion origin="layout" path="M -2.08333E-6 -2.22222E-6 L 0.03151 -0.01597 " pathEditMode="relative" rAng="0" ptsTypes="AA">
                                      <p:cBhvr>
                                        <p:cTn id="240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6" y="-81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63" presetClass="path" presetSubtype="0" accel="50000" decel="50000" fill="hold" grpId="1" nodeType="withEffect">
                                  <p:stCondLst>
                                    <p:cond delay="69"/>
                                  </p:stCondLst>
                                  <p:childTnLst>
                                    <p:animMotion origin="layout" path="M 2.5E-6 4.07407E-6 L 0.03359 -0.0007 " pathEditMode="relative" rAng="0" ptsTypes="AA">
                                      <p:cBhvr>
                                        <p:cTn id="242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0" y="-46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63" presetClass="path" presetSubtype="0" accel="50000" decel="50000" fill="hold" grpId="1" nodeType="withEffect">
                                  <p:stCondLst>
                                    <p:cond delay="34"/>
                                  </p:stCondLst>
                                  <p:childTnLst>
                                    <p:animMotion origin="layout" path="M 2.5E-6 -2.59259E-6 L 0.03672 0.00093 " pathEditMode="relative" rAng="0" ptsTypes="AA">
                                      <p:cBhvr>
                                        <p:cTn id="24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46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63" presetClass="path" presetSubtype="0" accel="50000" decel="50000" fill="hold" grpId="1" nodeType="withEffect">
                                  <p:stCondLst>
                                    <p:cond delay="44"/>
                                  </p:stCondLst>
                                  <p:childTnLst>
                                    <p:animMotion origin="layout" path="M -2.08333E-6 3.7037E-6 L 0.0362 0.00671 " pathEditMode="relative" rAng="0" ptsTypes="AA">
                                      <p:cBhvr>
                                        <p:cTn id="246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" y="32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63" presetClass="path" presetSubtype="0" accel="50000" decel="50000" fill="hold" grpId="1" nodeType="withEffect">
                                  <p:stCondLst>
                                    <p:cond delay="67"/>
                                  </p:stCondLst>
                                  <p:childTnLst>
                                    <p:animMotion origin="layout" path="M -1.45833E-6 -1.11111E-6 L 0.03659 0.02454 " pathEditMode="relative" rAng="0" ptsTypes="AA">
                                      <p:cBhvr>
                                        <p:cTn id="248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1227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63" presetClass="path" presetSubtype="0" accel="50000" decel="50000" fill="hold" grpId="1" nodeType="withEffect">
                                  <p:stCondLst>
                                    <p:cond delay="19"/>
                                  </p:stCondLst>
                                  <p:childTnLst>
                                    <p:animMotion origin="layout" path="M 4.16667E-6 3.7037E-7 L 0.02018 0.02454 " pathEditMode="relative" rAng="0" ptsTypes="AA">
                                      <p:cBhvr>
                                        <p:cTn id="25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1227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63" presetClass="path" presetSubtype="0" accel="50000" decel="50000" fill="hold" grpId="1" nodeType="withEffect">
                                  <p:stCondLst>
                                    <p:cond delay="10"/>
                                  </p:stCondLst>
                                  <p:childTnLst>
                                    <p:animMotion origin="layout" path="M 4.16667E-6 4.07407E-6 L 0.02526 0.02685 " pathEditMode="relative" rAng="0" ptsTypes="AA">
                                      <p:cBhvr>
                                        <p:cTn id="25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1343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42" presetClass="path" presetSubtype="0" accel="50000" decel="50000" fill="hold" grpId="1" nodeType="withEffect">
                                  <p:stCondLst>
                                    <p:cond delay="66"/>
                                  </p:stCondLst>
                                  <p:childTnLst>
                                    <p:animMotion origin="layout" path="M -1.875E-6 4.44444E-6 L 0.02057 0.03865 " pathEditMode="relative" rAng="0" ptsTypes="AA">
                                      <p:cBhvr>
                                        <p:cTn id="254" dur="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9" y="1921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42" presetClass="path" presetSubtype="0" accel="50000" decel="50000" fill="hold" grpId="1" nodeType="withEffect">
                                  <p:stCondLst>
                                    <p:cond delay="40"/>
                                  </p:stCondLst>
                                  <p:childTnLst>
                                    <p:animMotion origin="layout" path="M -2.70833E-6 3.7037E-7 L 0.00534 0.03102 " pathEditMode="relative" rAng="0" ptsTypes="AA">
                                      <p:cBhvr>
                                        <p:cTn id="25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551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42" presetClass="path" presetSubtype="0" accel="50000" decel="50000" fill="hold" grpId="1" nodeType="withEffect">
                                  <p:stCondLst>
                                    <p:cond delay="2"/>
                                  </p:stCondLst>
                                  <p:childTnLst>
                                    <p:animMotion origin="layout" path="M 5E-6 0 L 0.01667 0.03403 " pathEditMode="relative" rAng="0" ptsTypes="AA">
                                      <p:cBhvr>
                                        <p:cTn id="25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1690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23"/>
                                  </p:stCondLst>
                                  <p:childTnLst>
                                    <p:animMotion origin="layout" path="M -3.75E-6 2.59259E-6 L 0.01589 0.05694 " pathEditMode="relative" rAng="0" ptsTypes="AA">
                                      <p:cBhvr>
                                        <p:cTn id="260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284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42" presetClass="path" presetSubtype="0" accel="50000" decel="50000" fill="hold" grpId="1" nodeType="withEffect">
                                  <p:stCondLst>
                                    <p:cond delay="74"/>
                                  </p:stCondLst>
                                  <p:childTnLst>
                                    <p:animMotion origin="layout" path="M 2.5E-6 4.81481E-6 L -0.01393 0.05231 " pathEditMode="relative" rAng="0" ptsTypes="AA">
                                      <p:cBhvr>
                                        <p:cTn id="262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2616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50000" decel="50000" fill="hold" grpId="1" nodeType="withEffect">
                                  <p:stCondLst>
                                    <p:cond delay="90"/>
                                  </p:stCondLst>
                                  <p:childTnLst>
                                    <p:animMotion origin="layout" path="M -2.08333E-7 1.85185E-6 L -0.00521 0.06134 " pathEditMode="relative" rAng="0" ptsTypes="AA">
                                      <p:cBhvr>
                                        <p:cTn id="264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3056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accel="50000" decel="50000" fill="hold" grpId="1" nodeType="withEffect">
                                  <p:stCondLst>
                                    <p:cond delay="5"/>
                                  </p:stCondLst>
                                  <p:childTnLst>
                                    <p:animMotion origin="layout" path="M 4.16667E-7 -1.48148E-6 L -0.01563 0.04792 " pathEditMode="relative" rAng="0" ptsTypes="AA">
                                      <p:cBhvr>
                                        <p:cTn id="266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2384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accel="50000" decel="50000" fill="hold" grpId="1" nodeType="withEffect">
                                  <p:stCondLst>
                                    <p:cond delay="78"/>
                                  </p:stCondLst>
                                  <p:childTnLst>
                                    <p:animMotion origin="layout" path="M -1.25E-6 7.40741E-7 L -0.03359 0.0581 " pathEditMode="relative" rAng="0" ptsTypes="AA">
                                      <p:cBhvr>
                                        <p:cTn id="268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2894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grpId="1" nodeType="withEffect">
                                  <p:stCondLst>
                                    <p:cond delay="49"/>
                                  </p:stCondLst>
                                  <p:childTnLst>
                                    <p:animMotion origin="layout" path="M 4.58333E-6 -4.44444E-6 L -0.02123 0.02778 " pathEditMode="relative" rAng="0" ptsTypes="AA">
                                      <p:cBhvr>
                                        <p:cTn id="27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8" y="1389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35" presetClass="path" presetSubtype="0" accel="50000" decel="50000" fill="hold" grpId="1" nodeType="withEffect">
                                  <p:stCondLst>
                                    <p:cond delay="25"/>
                                  </p:stCondLst>
                                  <p:childTnLst>
                                    <p:animMotion origin="layout" path="M -3.33333E-6 1.11022E-16 L -0.02304 0.03032 " pathEditMode="relative" rAng="0" ptsTypes="AA">
                                      <p:cBhvr>
                                        <p:cTn id="27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9" y="1505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35" presetClass="path" presetSubtype="0" accel="50000" decel="50000" fill="hold" grpId="1" nodeType="withEffect">
                                  <p:stCondLst>
                                    <p:cond delay="54"/>
                                  </p:stCondLst>
                                  <p:childTnLst>
                                    <p:animMotion origin="layout" path="M 4.58333E-6 -1.85185E-6 L -0.02787 0.02199 " pathEditMode="relative" rAng="0" ptsTypes="AA">
                                      <p:cBhvr>
                                        <p:cTn id="27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1088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35" presetClass="path" presetSubtype="0" accel="50000" decel="50000" fill="hold" grpId="1" nodeType="withEffect">
                                  <p:stCondLst>
                                    <p:cond delay="31"/>
                                  </p:stCondLst>
                                  <p:childTnLst>
                                    <p:animMotion origin="layout" path="M -2.29167E-6 4.07407E-6 L -0.03112 0.01643 " pathEditMode="relative" rAng="0" ptsTypes="AA">
                                      <p:cBhvr>
                                        <p:cTn id="276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81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35" presetClass="path" presetSubtype="0" accel="50000" decel="50000" fill="hold" grpId="1" nodeType="withEffect">
                                  <p:stCondLst>
                                    <p:cond delay="10"/>
                                  </p:stCondLst>
                                  <p:childTnLst>
                                    <p:animMotion origin="layout" path="M -4.375E-6 4.81481E-6 L -0.0246 0.00671 " pathEditMode="relative" rAng="0" ptsTypes="AA">
                                      <p:cBhvr>
                                        <p:cTn id="27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324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35" presetClass="path" presetSubtype="0" accel="50000" decel="50000" fill="hold" grpId="1" nodeType="withEffect">
                                  <p:stCondLst>
                                    <p:cond delay="76"/>
                                  </p:stCondLst>
                                  <p:childTnLst>
                                    <p:animMotion origin="layout" path="M -4.79167E-6 3.7037E-6 L -0.02877 -0.01019 " pathEditMode="relative" rAng="0" ptsTypes="AA">
                                      <p:cBhvr>
                                        <p:cTn id="280" dur="2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5" y="-509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64" presetClass="path" presetSubtype="0" accel="50000" decel="50000" fill="hold" grpId="1" nodeType="withEffect">
                                  <p:stCondLst>
                                    <p:cond delay="12"/>
                                  </p:stCondLst>
                                  <p:childTnLst>
                                    <p:animMotion origin="layout" path="M 4.58333E-6 -7.40741E-7 L -0.01433 -0.02893 " pathEditMode="relative" rAng="0" ptsTypes="AA">
                                      <p:cBhvr>
                                        <p:cTn id="282" dur="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-1458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64" presetClass="path" presetSubtype="0" accel="50000" decel="50000" fill="hold" grpId="1" nodeType="withEffect">
                                  <p:stCondLst>
                                    <p:cond delay="12"/>
                                  </p:stCondLst>
                                  <p:childTnLst>
                                    <p:animMotion origin="layout" path="M -3.33333E-6 -3.33333E-6 L -0.00104 -0.02152 " pathEditMode="relative" rAng="0" ptsTypes="AA">
                                      <p:cBhvr>
                                        <p:cTn id="284" dur="2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088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64" presetClass="path" presetSubtype="0" accel="50000" decel="50000" fill="hold" grpId="1" nodeType="withEffect">
                                  <p:stCondLst>
                                    <p:cond delay="13"/>
                                  </p:stCondLst>
                                  <p:childTnLst>
                                    <p:animMotion origin="layout" path="M 2.08333E-6 -1.48148E-6 L 0.01263 -0.02199 " pathEditMode="relative" rAng="0" ptsTypes="AA">
                                      <p:cBhvr>
                                        <p:cTn id="286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1111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2" presetClass="path" presetSubtype="0" accel="50000" decel="50000" fill="hold" grpId="1" nodeType="withEffect">
                                  <p:stCondLst>
                                    <p:cond delay="19"/>
                                  </p:stCondLst>
                                  <p:childTnLst>
                                    <p:animMotion origin="layout" path="M -4.79167E-6 -2.59259E-6 L 0.01732 -0.02315 " pathEditMode="relative" rAng="0" ptsTypes="AA">
                                      <p:cBhvr>
                                        <p:cTn id="28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-1157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42" presetClass="path" presetSubtype="0" accel="50000" decel="50000" fill="hold" grpId="1" nodeType="withEffect">
                                  <p:stCondLst>
                                    <p:cond delay="44"/>
                                  </p:stCondLst>
                                  <p:childTnLst>
                                    <p:animMotion origin="layout" path="M 4.79167E-6 -3.7037E-6 L 0.01158 0.01019 " pathEditMode="relative" rAng="0" ptsTypes="AA">
                                      <p:cBhvr>
                                        <p:cTn id="290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50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"/>
                                  </p:stCondLst>
                                  <p:childTnLst>
                                    <p:animMotion origin="layout" path="M -4.58333E-6 7.40741E-7 L 0.01667 0.02893 " pathEditMode="relative" rAng="0" ptsTypes="AA">
                                      <p:cBhvr>
                                        <p:cTn id="29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1435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42" presetClass="path" presetSubtype="0" accel="50000" decel="50000" fill="hold" grpId="1" nodeType="withEffect">
                                  <p:stCondLst>
                                    <p:cond delay="13"/>
                                  </p:stCondLst>
                                  <p:childTnLst>
                                    <p:animMotion origin="layout" path="M 3.54167E-6 4.81481E-6 L 0.01744 0.08379 " pathEditMode="relative" rAng="0" ptsTypes="AA">
                                      <p:cBhvr>
                                        <p:cTn id="294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" y="419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42" presetClass="path" presetSubtype="0" accel="50000" decel="50000" fill="hold" grpId="1" nodeType="withEffect">
                                  <p:stCondLst>
                                    <p:cond delay="46"/>
                                  </p:stCondLst>
                                  <p:childTnLst>
                                    <p:animMotion origin="layout" path="M -2.08333E-6 1.48148E-6 L -0.01263 0.03588 " pathEditMode="relative" rAng="0" ptsTypes="AA">
                                      <p:cBhvr>
                                        <p:cTn id="296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1782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35" presetClass="path" presetSubtype="0" accel="50000" decel="50000" fill="hold" grpId="1" nodeType="withEffect">
                                  <p:stCondLst>
                                    <p:cond delay="98"/>
                                  </p:stCondLst>
                                  <p:childTnLst>
                                    <p:animMotion origin="layout" path="M 5E-6 2.59259E-6 L -0.03204 0.02453 " pathEditMode="relative" rAng="0" ptsTypes="AA">
                                      <p:cBhvr>
                                        <p:cTn id="298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1227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35" presetClass="path" presetSubtype="0" accel="50000" decel="50000" fill="hold" grpId="1" nodeType="withEffect">
                                  <p:stCondLst>
                                    <p:cond delay="42"/>
                                  </p:stCondLst>
                                  <p:childTnLst>
                                    <p:animMotion origin="layout" path="M -1.66667E-6 -3.33333E-6 L -2.5E-6 -3.33333E-6 " pathEditMode="relative" rAng="0" ptsTypes="AA">
                                      <p:cBhvr>
                                        <p:cTn id="300" dur="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949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35" presetClass="path" presetSubtype="0" accel="50000" decel="50000" fill="hold" grpId="1" nodeType="withEffect">
                                  <p:stCondLst>
                                    <p:cond delay="46"/>
                                  </p:stCondLst>
                                  <p:childTnLst>
                                    <p:animMotion origin="layout" path="M 5E-6 2.59259E-6 L -0.03204 0.02453 " pathEditMode="relative" rAng="0" ptsTypes="AA">
                                      <p:cBhvr>
                                        <p:cTn id="302" dur="2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122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35" presetClass="path" presetSubtype="0" accel="50000" decel="50000" fill="hold" grpId="1" nodeType="withEffect">
                                  <p:stCondLst>
                                    <p:cond delay="70"/>
                                  </p:stCondLst>
                                  <p:childTnLst>
                                    <p:animMotion origin="layout" path="M 1.66667E-6 1.48148E-6 L -0.02865 0.00995 " pathEditMode="relative" rAng="0" ptsTypes="AA">
                                      <p:cBhvr>
                                        <p:cTn id="304" dur="2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486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79"/>
                                  </p:stCondLst>
                                  <p:childTnLst>
                                    <p:animMotion origin="layout" path="M -4.58333E-6 7.40741E-7 L 0.01667 0.02893 " pathEditMode="relative" rAng="0" ptsTypes="AA">
                                      <p:cBhvr>
                                        <p:cTn id="306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143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42" presetClass="path" presetSubtype="0" accel="50000" decel="50000" fill="hold" grpId="1" nodeType="withEffect">
                                  <p:stCondLst>
                                    <p:cond delay="48"/>
                                  </p:stCondLst>
                                  <p:childTnLst>
                                    <p:animMotion origin="layout" path="M -1.66667E-6 1.85185E-6 L 0.03099 -0.00417 " pathEditMode="relative" rAng="0" ptsTypes="AA">
                                      <p:cBhvr>
                                        <p:cTn id="308" dur="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208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42" presetClass="path" presetSubtype="0" accel="50000" decel="50000" fill="hold" grpId="1" nodeType="withEffect">
                                  <p:stCondLst>
                                    <p:cond delay="43"/>
                                  </p:stCondLst>
                                  <p:childTnLst>
                                    <p:animMotion origin="layout" path="M -4.79167E-6 -2.59259E-6 L 0.01732 -0.02315 " pathEditMode="relative" rAng="0" ptsTypes="AA">
                                      <p:cBhvr>
                                        <p:cTn id="310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-1157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64" presetClass="path" presetSubtype="0" accel="50000" decel="50000" fill="hold" grpId="1" nodeType="withEffect">
                                  <p:stCondLst>
                                    <p:cond delay="16"/>
                                  </p:stCondLst>
                                  <p:childTnLst>
                                    <p:animMotion origin="layout" path="M 1.04167E-6 -2.22222E-6 L -0.0099 -0.01157 " pathEditMode="relative" rAng="0" ptsTypes="AA">
                                      <p:cBhvr>
                                        <p:cTn id="312" dur="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-579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64" presetClass="path" presetSubtype="0" accel="50000" decel="50000" fill="hold" grpId="1" nodeType="withEffect">
                                  <p:stCondLst>
                                    <p:cond delay="14"/>
                                  </p:stCondLst>
                                  <p:childTnLst>
                                    <p:animMotion origin="layout" path="M -3.33333E-6 -2.22222E-6 L -0.0095 -0.0125 " pathEditMode="relative" rAng="0" ptsTypes="AA">
                                      <p:cBhvr>
                                        <p:cTn id="314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625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64" presetClass="path" presetSubtype="0" accel="50000" decel="50000" fill="hold" grpId="1" nodeType="withEffect">
                                  <p:stCondLst>
                                    <p:cond delay="72"/>
                                  </p:stCondLst>
                                  <p:childTnLst>
                                    <p:animMotion origin="layout" path="M -3.33333E-6 -4.44444E-6 L -0.0095 -0.0125 " pathEditMode="relative" rAng="0" ptsTypes="AA">
                                      <p:cBhvr>
                                        <p:cTn id="316" dur="2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625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64" presetClass="path" presetSubtype="0" accel="50000" decel="50000" fill="hold" grpId="1" nodeType="withEffect">
                                  <p:stCondLst>
                                    <p:cond delay="88"/>
                                  </p:stCondLst>
                                  <p:childTnLst>
                                    <p:animMotion origin="layout" path="M 2.08333E-6 -1.85185E-6 L -0.00951 -0.0125 " pathEditMode="relative" rAng="0" ptsTypes="AA">
                                      <p:cBhvr>
                                        <p:cTn id="318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625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64" presetClass="path" presetSubtype="0" accel="50000" decel="50000" fill="hold" grpId="1" nodeType="withEffect">
                                  <p:stCondLst>
                                    <p:cond delay="22"/>
                                  </p:stCondLst>
                                  <p:childTnLst>
                                    <p:animMotion origin="layout" path="M 3.33333E-6 4.81481E-6 L -0.00482 -0.01621 " pathEditMode="relative" rAng="0" ptsTypes="AA">
                                      <p:cBhvr>
                                        <p:cTn id="320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81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64" presetClass="path" presetSubtype="0" accel="50000" decel="50000" fill="hold" grpId="1" nodeType="withEffect">
                                  <p:stCondLst>
                                    <p:cond delay="53"/>
                                  </p:stCondLst>
                                  <p:childTnLst>
                                    <p:animMotion origin="layout" path="M 3.125E-6 1.85185E-6 L -0.0099 -0.01158 " pathEditMode="relative" rAng="0" ptsTypes="AA">
                                      <p:cBhvr>
                                        <p:cTn id="322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-579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64" presetClass="path" presetSubtype="0" accel="50000" decel="50000" fill="hold" grpId="1" nodeType="withEffect">
                                  <p:stCondLst>
                                    <p:cond delay="91"/>
                                  </p:stCondLst>
                                  <p:childTnLst>
                                    <p:animMotion origin="layout" path="M 1.875E-6 -3.33333E-6 L -0.0099 -0.01157 " pathEditMode="relative" rAng="0" ptsTypes="AA">
                                      <p:cBhvr>
                                        <p:cTn id="324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-579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64" presetClass="path" presetSubtype="0" accel="50000" decel="50000" fill="hold" grpId="1" nodeType="withEffect">
                                  <p:stCondLst>
                                    <p:cond delay="45"/>
                                  </p:stCondLst>
                                  <p:childTnLst>
                                    <p:animMotion origin="layout" path="M -1.45833E-6 -4.44444E-6 L -0.01354 -0.00115 " pathEditMode="relative" rAng="0" ptsTypes="AA">
                                      <p:cBhvr>
                                        <p:cTn id="326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6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64" presetClass="path" presetSubtype="0" accel="50000" decel="50000" fill="hold" grpId="1" nodeType="withEffect">
                                  <p:stCondLst>
                                    <p:cond delay="86"/>
                                  </p:stCondLst>
                                  <p:childTnLst>
                                    <p:animMotion origin="layout" path="M -1.45833E-6 -4.44444E-6 L -0.01354 -0.00115 " pathEditMode="relative" rAng="0" ptsTypes="AA">
                                      <p:cBhvr>
                                        <p:cTn id="328" dur="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69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64" presetClass="path" presetSubtype="0" accel="50000" decel="50000" fill="hold" grpId="1" nodeType="withEffect">
                                  <p:stCondLst>
                                    <p:cond delay="67"/>
                                  </p:stCondLst>
                                  <p:childTnLst>
                                    <p:animMotion origin="layout" path="M -1.45833E-6 -4.44444E-6 L -0.01354 -0.00115 " pathEditMode="relative" rAng="0" ptsTypes="AA">
                                      <p:cBhvr>
                                        <p:cTn id="330" dur="2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-69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64" presetClass="path" presetSubtype="0" accel="50000" decel="50000" fill="hold" grpId="1" nodeType="withEffect">
                                  <p:stCondLst>
                                    <p:cond delay="70"/>
                                  </p:stCondLst>
                                  <p:childTnLst>
                                    <p:animMotion origin="layout" path="M -1.45833E-6 -1.85185E-6 L -0.01588 0.00023 " pathEditMode="relative" rAng="0" ptsTypes="AA">
                                      <p:cBhvr>
                                        <p:cTn id="332" dur="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0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64" presetClass="path" presetSubtype="0" accel="50000" decel="50000" fill="hold" grpId="1" nodeType="withEffect">
                                  <p:stCondLst>
                                    <p:cond delay="37"/>
                                  </p:stCondLst>
                                  <p:childTnLst>
                                    <p:animMotion origin="layout" path="M -2.70833E-6 -4.07407E-6 L -0.01601 0.00926 " pathEditMode="relative" rAng="0" ptsTypes="AA">
                                      <p:cBhvr>
                                        <p:cTn id="334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46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64" presetClass="path" presetSubtype="0" accel="50000" decel="50000" fill="hold" grpId="1" nodeType="withEffect">
                                  <p:stCondLst>
                                    <p:cond delay="65"/>
                                  </p:stCondLst>
                                  <p:childTnLst>
                                    <p:animMotion origin="layout" path="M 2.91667E-6 -4.07407E-6 L -0.01537 0.01459 " pathEditMode="relative" rAng="0" ptsTypes="AA">
                                      <p:cBhvr>
                                        <p:cTn id="336" dur="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718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64" presetClass="path" presetSubtype="0" accel="50000" decel="50000" fill="hold" grpId="1" nodeType="withEffect">
                                  <p:stCondLst>
                                    <p:cond delay="47"/>
                                  </p:stCondLst>
                                  <p:childTnLst>
                                    <p:animMotion origin="layout" path="M -4.375E-6 -4.07407E-6 L -0.01354 0.01667 " pathEditMode="relative" rAng="0" ptsTypes="AA">
                                      <p:cBhvr>
                                        <p:cTn id="338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833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64" presetClass="path" presetSubtype="0" accel="50000" decel="50000" fill="hold" grpId="1" nodeType="withEffect">
                                  <p:stCondLst>
                                    <p:cond delay="59"/>
                                  </p:stCondLst>
                                  <p:childTnLst>
                                    <p:animMotion origin="layout" path="M 0 2.96296E-6 L -0.01263 0.01597 " pathEditMode="relative" rAng="0" ptsTypes="AA">
                                      <p:cBhvr>
                                        <p:cTn id="340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787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64" presetClass="path" presetSubtype="0" accel="50000" decel="50000" fill="hold" grpId="1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-4.375E-6 -4.07407E-6 L -0.00585 0.02199 " pathEditMode="relative" rAng="0" ptsTypes="AA">
                                      <p:cBhvr>
                                        <p:cTn id="342" dur="2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108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64" presetClass="path" presetSubtype="0" accel="50000" decel="50000" fill="hold" grpId="1" nodeType="withEffect">
                                  <p:stCondLst>
                                    <p:cond delay="42"/>
                                  </p:stCondLst>
                                  <p:childTnLst>
                                    <p:animMotion origin="layout" path="M -3.125E-6 -4.07407E-6 L -0.00325 0.03357 " pathEditMode="relative" rAng="0" ptsTypes="AA">
                                      <p:cBhvr>
                                        <p:cTn id="344" dur="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" y="1667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64" presetClass="path" presetSubtype="0" accel="50000" decel="50000" fill="hold" grpId="1" nodeType="withEffect">
                                  <p:stCondLst>
                                    <p:cond delay="43"/>
                                  </p:stCondLst>
                                  <p:childTnLst>
                                    <p:animMotion origin="layout" path="M 1.875E-6 1.85185E-6 L -0.00482 -0.01621 " pathEditMode="relative" rAng="0" ptsTypes="AA">
                                      <p:cBhvr>
                                        <p:cTn id="346" dur="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810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64" presetClass="path" presetSubtype="0" accel="50000" decel="50000" fill="hold" grpId="1" nodeType="withEffect">
                                  <p:stCondLst>
                                    <p:cond delay="88"/>
                                  </p:stCondLst>
                                  <p:childTnLst>
                                    <p:animMotion origin="layout" path="M 2.08333E-7 -4.44444E-6 L -0.00482 -0.0162 " pathEditMode="relative" rAng="0" ptsTypes="AA">
                                      <p:cBhvr>
                                        <p:cTn id="348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" y="-810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64" presetClass="path" presetSubtype="0" accel="50000" decel="50000" fill="hold" grpId="1" nodeType="withEffect">
                                  <p:stCondLst>
                                    <p:cond delay="40"/>
                                  </p:stCondLst>
                                  <p:childTnLst>
                                    <p:animMotion origin="layout" path="M 4.79167E-6 3.7037E-7 L 0.00351 -0.01852 " pathEditMode="relative" rAng="0" ptsTypes="AA">
                                      <p:cBhvr>
                                        <p:cTn id="350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92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64" presetClass="path" presetSubtype="0" accel="50000" decel="50000" fill="hold" grpId="1" nodeType="withEffect">
                                  <p:stCondLst>
                                    <p:cond delay="57"/>
                                  </p:stCondLst>
                                  <p:childTnLst>
                                    <p:animMotion origin="layout" path="M 2.5E-6 3.7037E-7 L 0.00625 -0.01806 " pathEditMode="relative" rAng="0" ptsTypes="AA">
                                      <p:cBhvr>
                                        <p:cTn id="352" dur="2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903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64" presetClass="path" presetSubtype="0" accel="50000" decel="50000" fill="hold" grpId="1" nodeType="withEffect">
                                  <p:stCondLst>
                                    <p:cond delay="21"/>
                                  </p:stCondLst>
                                  <p:childTnLst>
                                    <p:animMotion origin="layout" path="M 2.08333E-7 2.22222E-6 L 0.00872 -0.02222 " pathEditMode="relative" rAng="0" ptsTypes="AA">
                                      <p:cBhvr>
                                        <p:cTn id="354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-1111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64" presetClass="path" presetSubtype="0" accel="50000" decel="50000" fill="hold" grpId="1" nodeType="withEffect">
                                  <p:stCondLst>
                                    <p:cond delay="25"/>
                                  </p:stCondLst>
                                  <p:childTnLst>
                                    <p:animMotion origin="layout" path="M -6.25E-7 -1.48148E-6 L 0.01042 -0.02639 " pathEditMode="relative" rAng="0" ptsTypes="AA">
                                      <p:cBhvr>
                                        <p:cTn id="356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-1319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64" presetClass="path" presetSubtype="0" accel="50000" decel="50000" fill="hold" grpId="1" nodeType="withEffect">
                                  <p:stCondLst>
                                    <p:cond delay="22"/>
                                  </p:stCondLst>
                                  <p:childTnLst>
                                    <p:animMotion origin="layout" path="M -1.25E-6 -3.7037E-6 L 0.00964 -0.0243 " pathEditMode="relative" rAng="0" ptsTypes="AA">
                                      <p:cBhvr>
                                        <p:cTn id="358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" y="-1227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64" presetClass="path" presetSubtype="0" accel="50000" decel="50000" fill="hold" grpId="1" nodeType="withEffect">
                                  <p:stCondLst>
                                    <p:cond delay="45"/>
                                  </p:stCondLst>
                                  <p:childTnLst>
                                    <p:animMotion origin="layout" path="M -1.875E-6 -2.22222E-6 L 0.00729 -0.02176 " pathEditMode="relative" rAng="0" ptsTypes="AA">
                                      <p:cBhvr>
                                        <p:cTn id="36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-1088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64" presetClass="path" presetSubtype="0" accel="50000" decel="50000" fill="hold" grpId="1" nodeType="withEffect">
                                  <p:stCondLst>
                                    <p:cond delay="97"/>
                                  </p:stCondLst>
                                  <p:childTnLst>
                                    <p:animMotion origin="layout" path="M 1.25E-6 3.7037E-7 L 0.01341 -0.0162 " pathEditMode="relative" rAng="0" ptsTypes="AA">
                                      <p:cBhvr>
                                        <p:cTn id="362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810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64" presetClass="path" presetSubtype="0" accel="50000" decel="50000" fill="hold" grpId="1" nodeType="withEffect">
                                  <p:stCondLst>
                                    <p:cond delay="21"/>
                                  </p:stCondLst>
                                  <p:childTnLst>
                                    <p:animMotion origin="layout" path="M -3.75E-6 3.33333E-6 L 0.00756 -0.00255 " pathEditMode="relative" rAng="0" ptsTypes="AA">
                                      <p:cBhvr>
                                        <p:cTn id="364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139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64" presetClass="path" presetSubtype="0" accel="50000" decel="50000" fill="hold" grpId="1" nodeType="withEffect">
                                  <p:stCondLst>
                                    <p:cond delay="41"/>
                                  </p:stCondLst>
                                  <p:childTnLst>
                                    <p:animMotion origin="layout" path="M -2.91667E-6 -7.40741E-7 L 0.02787 -0.0125 " pathEditMode="relative" rAng="0" ptsTypes="AA">
                                      <p:cBhvr>
                                        <p:cTn id="366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-625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64" presetClass="path" presetSubtype="0" accel="50000" decel="50000" fill="hold" grpId="1" nodeType="withEffect">
                                  <p:stCondLst>
                                    <p:cond delay="60"/>
                                  </p:stCondLst>
                                  <p:childTnLst>
                                    <p:animMotion origin="layout" path="M -4.79167E-6 -3.33333E-6 L 0.01602 0.00023 " pathEditMode="relative" rAng="0" ptsTypes="AA">
                                      <p:cBhvr>
                                        <p:cTn id="368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" y="0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64" presetClass="path" presetSubtype="0" accel="50000" decel="50000" fill="hold" grpId="1" nodeType="withEffect">
                                  <p:stCondLst>
                                    <p:cond delay="77"/>
                                  </p:stCondLst>
                                  <p:childTnLst>
                                    <p:animMotion origin="layout" path="M -4.79167E-6 -4.44444E-6 L 0.0099 0.00625 " pathEditMode="relative" rAng="0" ptsTypes="AA">
                                      <p:cBhvr>
                                        <p:cTn id="370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301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64" presetClass="path" presetSubtype="0" accel="50000" decel="50000" fill="hold" grpId="1" nodeType="withEffect">
                                  <p:stCondLst>
                                    <p:cond delay="4"/>
                                  </p:stCondLst>
                                  <p:childTnLst>
                                    <p:animMotion origin="layout" path="M -3.54167E-6 -4.44444E-6 L 0.01055 0.00602 " pathEditMode="relative" rAng="0" ptsTypes="AA">
                                      <p:cBhvr>
                                        <p:cTn id="37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301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64" presetClass="path" presetSubtype="0" accel="50000" decel="50000" fill="hold" grpId="1" nodeType="withEffect">
                                  <p:stCondLst>
                                    <p:cond delay="11"/>
                                  </p:stCondLst>
                                  <p:childTnLst>
                                    <p:animMotion origin="layout" path="M -4.79167E-6 -3.33333E-6 L 0.00678 -3.33333E-6 " pathEditMode="relative" rAng="0" ptsTypes="AA">
                                      <p:cBhvr>
                                        <p:cTn id="374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0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64" presetClass="path" presetSubtype="0" accel="50000" decel="50000" fill="hold" grpId="1" nodeType="withEffect">
                                  <p:stCondLst>
                                    <p:cond delay="57"/>
                                  </p:stCondLst>
                                  <p:childTnLst>
                                    <p:animMotion origin="layout" path="M -4.79167E-6 4.44444E-6 L 0.01524 0.00972 " pathEditMode="relative" rAng="0" ptsTypes="AA">
                                      <p:cBhvr>
                                        <p:cTn id="37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486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64" presetClass="path" presetSubtype="0" accel="50000" decel="50000" fill="hold" grpId="1" nodeType="withEffect">
                                  <p:stCondLst>
                                    <p:cond delay="35"/>
                                  </p:stCondLst>
                                  <p:childTnLst>
                                    <p:animMotion origin="layout" path="M -1.875E-6 -3.33333E-6 L 0.01146 0.01574 " pathEditMode="relative" rAng="0" ptsTypes="AA">
                                      <p:cBhvr>
                                        <p:cTn id="378" dur="2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" y="78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64" presetClass="path" presetSubtype="0" accel="50000" decel="50000" fill="hold" grpId="1" nodeType="withEffect">
                                  <p:stCondLst>
                                    <p:cond delay="33"/>
                                  </p:stCondLst>
                                  <p:childTnLst>
                                    <p:animMotion origin="layout" path="M 1.66667E-6 4.07407E-6 L 0.0095 0.02731 " pathEditMode="relative" rAng="0" ptsTypes="AA">
                                      <p:cBhvr>
                                        <p:cTn id="380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1366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64" presetClass="path" presetSubtype="0" accel="50000" decel="50000" fill="hold" grpId="1" nodeType="withEffect">
                                  <p:stCondLst>
                                    <p:cond delay="11"/>
                                  </p:stCondLst>
                                  <p:childTnLst>
                                    <p:animMotion origin="layout" path="M -1.66667E-6 -7.40741E-7 L 0.00352 0.02477 " pathEditMode="relative" rAng="0" ptsTypes="AA">
                                      <p:cBhvr>
                                        <p:cTn id="382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1227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64" presetClass="path" presetSubtype="0" accel="50000" decel="50000" fill="hold" grpId="1" nodeType="withEffect">
                                  <p:stCondLst>
                                    <p:cond delay="82"/>
                                  </p:stCondLst>
                                  <p:childTnLst>
                                    <p:animMotion origin="layout" path="M 8.33333E-7 7.40741E-7 L 0.00351 0.01505 " pathEditMode="relative" rAng="0" ptsTypes="AA">
                                      <p:cBhvr>
                                        <p:cTn id="384" dur="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74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64" presetClass="path" presetSubtype="0" accel="50000" decel="50000" fill="hold" grpId="1" nodeType="withEffect">
                                  <p:stCondLst>
                                    <p:cond delay="43"/>
                                  </p:stCondLst>
                                  <p:childTnLst>
                                    <p:animMotion origin="layout" path="M -4.375E-6 -4.07407E-6 L 0.00691 0.02037 " pathEditMode="relative" rAng="0" ptsTypes="AA">
                                      <p:cBhvr>
                                        <p:cTn id="386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" y="1019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64" presetClass="path" presetSubtype="0" accel="50000" decel="50000" fill="hold" grpId="1" nodeType="withEffect">
                                  <p:stCondLst>
                                    <p:cond delay="88"/>
                                  </p:stCondLst>
                                  <p:childTnLst>
                                    <p:animMotion origin="layout" path="M 1.25E-6 3.7037E-7 L 0.01341 -0.0162 " pathEditMode="relative" rAng="0" ptsTypes="AA">
                                      <p:cBhvr>
                                        <p:cTn id="388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810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53" presetClass="exit" presetSubtype="32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53" presetClass="exit" presetSubtype="32" fill="hold" grpId="2" nodeType="withEffect">
                                  <p:stCondLst>
                                    <p:cond delay="142"/>
                                  </p:stCondLst>
                                  <p:childTnLst>
                                    <p:anim calcmode="lin" valueType="num">
                                      <p:cBhvr>
                                        <p:cTn id="395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53" presetClass="exit" presetSubtype="32" fill="hold" grpId="2" nodeType="withEffect">
                                  <p:stCondLst>
                                    <p:cond delay="169"/>
                                  </p:stCondLst>
                                  <p:childTnLst>
                                    <p:anim calcmode="lin" valueType="num">
                                      <p:cBhvr>
                                        <p:cTn id="400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53" presetClass="exit" presetSubtype="32" fill="hold" grpId="2" nodeType="withEffect">
                                  <p:stCondLst>
                                    <p:cond delay="23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5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53" presetClass="exit" presetSubtype="32" fill="hold" grpId="2" nodeType="withEffect">
                                  <p:stCondLst>
                                    <p:cond delay="17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0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53" presetClass="exit" presetSubtype="32" fill="hold" grpId="2" nodeType="withEffect">
                                  <p:stCondLst>
                                    <p:cond delay="216"/>
                                  </p:stCondLst>
                                  <p:childTnLst>
                                    <p:anim calcmode="lin" valueType="num">
                                      <p:cBhvr>
                                        <p:cTn id="41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53" presetClass="exit" presetSubtype="32" fill="hold" grpId="2" nodeType="withEffect">
                                  <p:stCondLst>
                                    <p:cond delay="207"/>
                                  </p:stCondLst>
                                  <p:childTnLst>
                                    <p:anim calcmode="lin" valueType="num">
                                      <p:cBhvr>
                                        <p:cTn id="420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53" presetClass="exit" presetSubtype="32" fill="hold" grpId="2" nodeType="withEffect">
                                  <p:stCondLst>
                                    <p:cond delay="249"/>
                                  </p:stCondLst>
                                  <p:childTnLst>
                                    <p:anim calcmode="lin" valueType="num">
                                      <p:cBhvr>
                                        <p:cTn id="42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53" presetClass="exit" presetSubtype="32" fill="hold" grpId="2" nodeType="withEffect">
                                  <p:stCondLst>
                                    <p:cond delay="23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53" presetClass="exit" presetSubtype="32" fill="hold" grpId="2" nodeType="withEffect">
                                  <p:stCondLst>
                                    <p:cond delay="234"/>
                                  </p:stCondLst>
                                  <p:childTnLst>
                                    <p:anim calcmode="lin" valueType="num">
                                      <p:cBhvr>
                                        <p:cTn id="435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53" presetClass="exit" presetSubtype="32" fill="hold" grpId="2" nodeType="withEffect">
                                  <p:stCondLst>
                                    <p:cond delay="218"/>
                                  </p:stCondLst>
                                  <p:childTnLst>
                                    <p:anim calcmode="lin" valueType="num">
                                      <p:cBhvr>
                                        <p:cTn id="440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2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53" presetClass="exit" presetSubtype="32" fill="hold" grpId="2" nodeType="withEffect">
                                  <p:stCondLst>
                                    <p:cond delay="115"/>
                                  </p:stCondLst>
                                  <p:childTnLst>
                                    <p:anim calcmode="lin" valueType="num">
                                      <p:cBhvr>
                                        <p:cTn id="44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53" presetClass="exit" presetSubtype="32" fill="hold" grpId="2" nodeType="withEffect">
                                  <p:stCondLst>
                                    <p:cond delay="121"/>
                                  </p:stCondLst>
                                  <p:childTnLst>
                                    <p:anim calcmode="lin" valueType="num">
                                      <p:cBhvr>
                                        <p:cTn id="45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53" presetClass="exit" presetSubtype="32" fill="hold" grpId="2" nodeType="withEffect">
                                  <p:stCondLst>
                                    <p:cond delay="234"/>
                                  </p:stCondLst>
                                  <p:childTnLst>
                                    <p:anim calcmode="lin" valueType="num">
                                      <p:cBhvr>
                                        <p:cTn id="455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53" presetClass="exit" presetSubtype="32" fill="hold" grpId="2" nodeType="withEffect">
                                  <p:stCondLst>
                                    <p:cond delay="184"/>
                                  </p:stCondLst>
                                  <p:childTnLst>
                                    <p:anim calcmode="lin" valueType="num">
                                      <p:cBhvr>
                                        <p:cTn id="460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53" presetClass="exit" presetSubtype="32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5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53" presetClass="exit" presetSubtype="32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0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53" presetClass="exit" presetSubtype="32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5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53" presetClass="exit" presetSubtype="32" fill="hold" grpId="2" nodeType="withEffect">
                                  <p:stCondLst>
                                    <p:cond delay="114"/>
                                  </p:stCondLst>
                                  <p:childTnLst>
                                    <p:anim calcmode="lin" valueType="num">
                                      <p:cBhvr>
                                        <p:cTn id="480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53" presetClass="exit" presetSubtype="32" fill="hold" grpId="2" nodeType="withEffect">
                                  <p:stCondLst>
                                    <p:cond delay="239"/>
                                  </p:stCondLst>
                                  <p:childTnLst>
                                    <p:anim calcmode="lin" valueType="num">
                                      <p:cBhvr>
                                        <p:cTn id="48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53" presetClass="exit" presetSubtype="32" fill="hold" grpId="2" nodeType="withEffect">
                                  <p:stCondLst>
                                    <p:cond delay="177"/>
                                  </p:stCondLst>
                                  <p:childTnLst>
                                    <p:anim calcmode="lin" valueType="num">
                                      <p:cBhvr>
                                        <p:cTn id="490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53" presetClass="exit" presetSubtype="32" fill="hold" grpId="2" nodeType="withEffect">
                                  <p:stCondLst>
                                    <p:cond delay="105"/>
                                  </p:stCondLst>
                                  <p:childTnLst>
                                    <p:anim calcmode="lin" valueType="num">
                                      <p:cBhvr>
                                        <p:cTn id="495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53" presetClass="exit" presetSubtype="32" fill="hold" grpId="2" nodeType="withEffect">
                                  <p:stCondLst>
                                    <p:cond delay="137"/>
                                  </p:stCondLst>
                                  <p:childTnLst>
                                    <p:anim calcmode="lin" valueType="num">
                                      <p:cBhvr>
                                        <p:cTn id="500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2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53" presetClass="exit" presetSubtype="32" fill="hold" grpId="2" nodeType="withEffect">
                                  <p:stCondLst>
                                    <p:cond delay="148"/>
                                  </p:stCondLst>
                                  <p:childTnLst>
                                    <p:anim calcmode="lin" valueType="num">
                                      <p:cBhvr>
                                        <p:cTn id="505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53" presetClass="exit" presetSubtype="32" fill="hold" grpId="2" nodeType="withEffect">
                                  <p:stCondLst>
                                    <p:cond delay="158"/>
                                  </p:stCondLst>
                                  <p:childTnLst>
                                    <p:anim calcmode="lin" valueType="num">
                                      <p:cBhvr>
                                        <p:cTn id="510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53" presetClass="exit" presetSubtype="32" fill="hold" grpId="2" nodeType="withEffect">
                                  <p:stCondLst>
                                    <p:cond delay="196"/>
                                  </p:stCondLst>
                                  <p:childTnLst>
                                    <p:anim calcmode="lin" valueType="num">
                                      <p:cBhvr>
                                        <p:cTn id="515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53" presetClass="exit" presetSubtype="32" fill="hold" grpId="2" nodeType="withEffect">
                                  <p:stCondLst>
                                    <p:cond delay="104"/>
                                  </p:stCondLst>
                                  <p:childTnLst>
                                    <p:anim calcmode="lin" valueType="num">
                                      <p:cBhvr>
                                        <p:cTn id="520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53" presetClass="exit" presetSubtype="32" fill="hold" grpId="2" nodeType="withEffect">
                                  <p:stCondLst>
                                    <p:cond delay="113"/>
                                  </p:stCondLst>
                                  <p:childTnLst>
                                    <p:anim calcmode="lin" valueType="num">
                                      <p:cBhvr>
                                        <p:cTn id="525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53" presetClass="exit" presetSubtype="32" fill="hold" grpId="2" nodeType="withEffect">
                                  <p:stCondLst>
                                    <p:cond delay="183"/>
                                  </p:stCondLst>
                                  <p:childTnLst>
                                    <p:anim calcmode="lin" valueType="num">
                                      <p:cBhvr>
                                        <p:cTn id="53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53" presetClass="exit" presetSubtype="32" fill="hold" grpId="2" nodeType="withEffect">
                                  <p:stCondLst>
                                    <p:cond delay="13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5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53" presetClass="exit" presetSubtype="32" fill="hold" grpId="2" nodeType="withEffect">
                                  <p:stCondLst>
                                    <p:cond delay="162"/>
                                  </p:stCondLst>
                                  <p:childTnLst>
                                    <p:anim calcmode="lin" valueType="num">
                                      <p:cBhvr>
                                        <p:cTn id="540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53" presetClass="exit" presetSubtype="32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5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53" presetClass="exit" presetSubtype="32" fill="hold" grpId="2" nodeType="withEffect">
                                  <p:stCondLst>
                                    <p:cond delay="128"/>
                                  </p:stCondLst>
                                  <p:childTnLst>
                                    <p:anim calcmode="lin" valueType="num">
                                      <p:cBhvr>
                                        <p:cTn id="550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53" presetClass="exit" presetSubtype="32" fill="hold" grpId="2" nodeType="withEffect">
                                  <p:stCondLst>
                                    <p:cond delay="243"/>
                                  </p:stCondLst>
                                  <p:childTnLst>
                                    <p:anim calcmode="lin" valueType="num">
                                      <p:cBhvr>
                                        <p:cTn id="555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53" presetClass="exit" presetSubtype="32" fill="hold" grpId="2" nodeType="withEffect">
                                  <p:stCondLst>
                                    <p:cond delay="126"/>
                                  </p:stCondLst>
                                  <p:childTnLst>
                                    <p:anim calcmode="lin" valueType="num">
                                      <p:cBhvr>
                                        <p:cTn id="560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2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53" presetClass="exit" presetSubtype="32" fill="hold" grpId="2" nodeType="withEffect">
                                  <p:stCondLst>
                                    <p:cond delay="16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5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2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53" presetClass="exit" presetSubtype="32" fill="hold" grpId="2" nodeType="withEffect">
                                  <p:stCondLst>
                                    <p:cond delay="212"/>
                                  </p:stCondLst>
                                  <p:childTnLst>
                                    <p:anim calcmode="lin" valueType="num">
                                      <p:cBhvr>
                                        <p:cTn id="57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53" presetClass="exit" presetSubtype="32" fill="hold" grpId="3" nodeType="withEffect">
                                  <p:stCondLst>
                                    <p:cond delay="226"/>
                                  </p:stCondLst>
                                  <p:childTnLst>
                                    <p:anim calcmode="lin" valueType="num">
                                      <p:cBhvr>
                                        <p:cTn id="575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53" presetClass="exit" presetSubtype="32" fill="hold" grpId="2" nodeType="withEffect">
                                  <p:stCondLst>
                                    <p:cond delay="176"/>
                                  </p:stCondLst>
                                  <p:childTnLst>
                                    <p:anim calcmode="lin" valueType="num">
                                      <p:cBhvr>
                                        <p:cTn id="580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" presetID="53" presetClass="exit" presetSubtype="32" fill="hold" grpId="2" nodeType="withEffect">
                                  <p:stCondLst>
                                    <p:cond delay="19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5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53" presetClass="exit" presetSubtype="32" fill="hold" grpId="2" nodeType="withEffect">
                                  <p:stCondLst>
                                    <p:cond delay="168"/>
                                  </p:stCondLst>
                                  <p:childTnLst>
                                    <p:anim calcmode="lin" valueType="num">
                                      <p:cBhvr>
                                        <p:cTn id="590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2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53" presetClass="exit" presetSubtype="32" fill="hold" grpId="2" nodeType="withEffect">
                                  <p:stCondLst>
                                    <p:cond delay="102"/>
                                  </p:stCondLst>
                                  <p:childTnLst>
                                    <p:anim calcmode="lin" valueType="num">
                                      <p:cBhvr>
                                        <p:cTn id="595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53" presetClass="exit" presetSubtype="32" fill="hold" grpId="2" nodeType="withEffect">
                                  <p:stCondLst>
                                    <p:cond delay="206"/>
                                  </p:stCondLst>
                                  <p:childTnLst>
                                    <p:anim calcmode="lin" valueType="num">
                                      <p:cBhvr>
                                        <p:cTn id="600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" presetID="53" presetClass="exit" presetSubtype="32" fill="hold" grpId="2" nodeType="withEffect">
                                  <p:stCondLst>
                                    <p:cond delay="167"/>
                                  </p:stCondLst>
                                  <p:childTnLst>
                                    <p:anim calcmode="lin" valueType="num">
                                      <p:cBhvr>
                                        <p:cTn id="605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53" presetClass="exit" presetSubtype="32" fill="hold" grpId="2" nodeType="withEffect">
                                  <p:stCondLst>
                                    <p:cond delay="232"/>
                                  </p:stCondLst>
                                  <p:childTnLst>
                                    <p:anim calcmode="lin" valueType="num">
                                      <p:cBhvr>
                                        <p:cTn id="610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53" presetClass="exit" presetSubtype="32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5" dur="301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301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7" dur="30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53" presetClass="exit" presetSubtype="32" fill="hold" grpId="2" nodeType="withEffect">
                                  <p:stCondLst>
                                    <p:cond delay="184"/>
                                  </p:stCondLst>
                                  <p:childTnLst>
                                    <p:anim calcmode="lin" valueType="num">
                                      <p:cBhvr>
                                        <p:cTn id="620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53" presetClass="exit" presetSubtype="32" fill="hold" grpId="2" nodeType="withEffect">
                                  <p:stCondLst>
                                    <p:cond delay="213"/>
                                  </p:stCondLst>
                                  <p:childTnLst>
                                    <p:anim calcmode="lin" valueType="num">
                                      <p:cBhvr>
                                        <p:cTn id="625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53" presetClass="exit" presetSubtype="32" fill="hold" grpId="2" nodeType="withEffect">
                                  <p:stCondLst>
                                    <p:cond delay="229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2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53" presetClass="exit" presetSubtype="32" fill="hold" grpId="2" nodeType="withEffect">
                                  <p:stCondLst>
                                    <p:cond delay="23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5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" dur="2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53" presetClass="exit" presetSubtype="32" fill="hold" grpId="2" nodeType="withEffect">
                                  <p:stCondLst>
                                    <p:cond delay="106"/>
                                  </p:stCondLst>
                                  <p:childTnLst>
                                    <p:anim calcmode="lin" valueType="num">
                                      <p:cBhvr>
                                        <p:cTn id="640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2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53" presetClass="exit" presetSubtype="32" fill="hold" grpId="2" nodeType="withEffect">
                                  <p:stCondLst>
                                    <p:cond delay="109"/>
                                  </p:stCondLst>
                                  <p:childTnLst>
                                    <p:anim calcmode="lin" valueType="num">
                                      <p:cBhvr>
                                        <p:cTn id="645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2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53" presetClass="exit" presetSubtype="32" fill="hold" grpId="2" nodeType="withEffect">
                                  <p:stCondLst>
                                    <p:cond delay="182"/>
                                  </p:stCondLst>
                                  <p:childTnLst>
                                    <p:anim calcmode="lin" valueType="num">
                                      <p:cBhvr>
                                        <p:cTn id="650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53" presetClass="exit" presetSubtype="32" fill="hold" grpId="2" nodeType="withEffect">
                                  <p:stCondLst>
                                    <p:cond delay="119"/>
                                  </p:stCondLst>
                                  <p:childTnLst>
                                    <p:anim calcmode="lin" valueType="num">
                                      <p:cBhvr>
                                        <p:cTn id="655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" dur="2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7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53" presetClass="exit" presetSubtype="32" fill="hold" grpId="2" nodeType="withEffect">
                                  <p:stCondLst>
                                    <p:cond delay="116"/>
                                  </p:stCondLst>
                                  <p:childTnLst>
                                    <p:anim calcmode="lin" valueType="num">
                                      <p:cBhvr>
                                        <p:cTn id="660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53" presetClass="exit" presetSubtype="32" fill="hold" grpId="2" nodeType="withEffect">
                                  <p:stCondLst>
                                    <p:cond delay="184"/>
                                  </p:stCondLst>
                                  <p:childTnLst>
                                    <p:anim calcmode="lin" valueType="num">
                                      <p:cBhvr>
                                        <p:cTn id="66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53" presetClass="exit" presetSubtype="32" fill="hold" grpId="2" nodeType="withEffect">
                                  <p:stCondLst>
                                    <p:cond delay="106"/>
                                  </p:stCondLst>
                                  <p:childTnLst>
                                    <p:anim calcmode="lin" valueType="num">
                                      <p:cBhvr>
                                        <p:cTn id="670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25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2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53" presetClass="exit" presetSubtype="32" fill="hold" grpId="2" nodeType="withEffect">
                                  <p:stCondLst>
                                    <p:cond delay="12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53" presetClass="exit" presetSubtype="32" fill="hold" grpId="2" nodeType="withEffect">
                                  <p:stCondLst>
                                    <p:cond delay="172"/>
                                  </p:stCondLst>
                                  <p:childTnLst>
                                    <p:anim calcmode="lin" valueType="num">
                                      <p:cBhvr>
                                        <p:cTn id="680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53" presetClass="exit" presetSubtype="32" fill="hold" grpId="2" nodeType="withEffect">
                                  <p:stCondLst>
                                    <p:cond delay="224"/>
                                  </p:stCondLst>
                                  <p:childTnLst>
                                    <p:anim calcmode="lin" valueType="num">
                                      <p:cBhvr>
                                        <p:cTn id="685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53" presetClass="exit" presetSubtype="32" fill="hold" grpId="2" nodeType="withEffect">
                                  <p:stCondLst>
                                    <p:cond delay="212"/>
                                  </p:stCondLst>
                                  <p:childTnLst>
                                    <p:anim calcmode="lin" valueType="num">
                                      <p:cBhvr>
                                        <p:cTn id="690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53" presetClass="exit" presetSubtype="32" fill="hold" grpId="2" nodeType="withEffect">
                                  <p:stCondLst>
                                    <p:cond delay="194"/>
                                  </p:stCondLst>
                                  <p:childTnLst>
                                    <p:anim calcmode="lin" valueType="num">
                                      <p:cBhvr>
                                        <p:cTn id="695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53" presetClass="exit" presetSubtype="32" fill="hold" grpId="2" nodeType="withEffect">
                                  <p:stCondLst>
                                    <p:cond delay="166"/>
                                  </p:stCondLst>
                                  <p:childTnLst>
                                    <p:anim calcmode="lin" valueType="num">
                                      <p:cBhvr>
                                        <p:cTn id="700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2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53" presetClass="exit" presetSubtype="3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5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53" presetClass="exit" presetSubtype="32" fill="hold" grpId="2" nodeType="withEffect">
                                  <p:stCondLst>
                                    <p:cond delay="172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2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53" presetClass="exit" presetSubtype="3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5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7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53" presetClass="exit" presetSubtype="32" fill="hold" grpId="2" nodeType="withEffect">
                                  <p:stCondLst>
                                    <p:cond delay="237"/>
                                  </p:stCondLst>
                                  <p:childTnLst>
                                    <p:anim calcmode="lin" valueType="num">
                                      <p:cBhvr>
                                        <p:cTn id="720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53" presetClass="exit" presetSubtype="32" fill="hold" grpId="2" nodeType="withEffect">
                                  <p:stCondLst>
                                    <p:cond delay="128"/>
                                  </p:stCondLst>
                                  <p:childTnLst>
                                    <p:anim calcmode="lin" valueType="num">
                                      <p:cBhvr>
                                        <p:cTn id="725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53" presetClass="exit" presetSubtype="32" fill="hold" grpId="2" nodeType="withEffect">
                                  <p:stCondLst>
                                    <p:cond delay="208"/>
                                  </p:stCondLst>
                                  <p:childTnLst>
                                    <p:anim calcmode="lin" valueType="num">
                                      <p:cBhvr>
                                        <p:cTn id="730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2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53" presetClass="exit" presetSubtype="32" fill="hold" grpId="2" nodeType="withEffect">
                                  <p:stCondLst>
                                    <p:cond delay="124"/>
                                  </p:stCondLst>
                                  <p:childTnLst>
                                    <p:anim calcmode="lin" valueType="num">
                                      <p:cBhvr>
                                        <p:cTn id="735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6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7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53" presetClass="exit" presetSubtype="32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0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53" presetClass="exit" presetSubtype="32" fill="hold" grpId="2" nodeType="withEffect">
                                  <p:stCondLst>
                                    <p:cond delay="12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5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53" presetClass="exit" presetSubtype="32" fill="hold" grpId="2" nodeType="withEffect">
                                  <p:stCondLst>
                                    <p:cond delay="239"/>
                                  </p:stCondLst>
                                  <p:childTnLst>
                                    <p:anim calcmode="lin" valueType="num">
                                      <p:cBhvr>
                                        <p:cTn id="750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2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53" presetClass="exit" presetSubtype="32" fill="hold" grpId="2" nodeType="withEffect">
                                  <p:stCondLst>
                                    <p:cond delay="174"/>
                                  </p:stCondLst>
                                  <p:childTnLst>
                                    <p:anim calcmode="lin" valueType="num">
                                      <p:cBhvr>
                                        <p:cTn id="755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53" presetClass="exit" presetSubtype="32" fill="hold" grpId="2" nodeType="withEffect">
                                  <p:stCondLst>
                                    <p:cond delay="17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0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25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53" presetClass="exit" presetSubtype="32" fill="hold" grpId="2" nodeType="withEffect">
                                  <p:stCondLst>
                                    <p:cond delay="174"/>
                                  </p:stCondLst>
                                  <p:childTnLst>
                                    <p:anim calcmode="lin" valueType="num">
                                      <p:cBhvr>
                                        <p:cTn id="765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6" dur="25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53" presetClass="exit" presetSubtype="32" fill="hold" grpId="2" nodeType="withEffect">
                                  <p:stCondLst>
                                    <p:cond delay="148"/>
                                  </p:stCondLst>
                                  <p:childTnLst>
                                    <p:anim calcmode="lin" valueType="num">
                                      <p:cBhvr>
                                        <p:cTn id="770" dur="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25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2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53" presetClass="exit" presetSubtype="32" fill="hold" grpId="2" nodeType="withEffect">
                                  <p:stCondLst>
                                    <p:cond delay="22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5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6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53" presetClass="exit" presetSubtype="32" fill="hold" grpId="2" nodeType="withEffect">
                                  <p:stCondLst>
                                    <p:cond delay="166"/>
                                  </p:stCondLst>
                                  <p:childTnLst>
                                    <p:anim calcmode="lin" valueType="num">
                                      <p:cBhvr>
                                        <p:cTn id="780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53" presetClass="exit" presetSubtype="32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5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53" presetClass="exit" presetSubtype="32" fill="hold" grpId="2" nodeType="withEffect">
                                  <p:stCondLst>
                                    <p:cond delay="112"/>
                                  </p:stCondLst>
                                  <p:childTnLst>
                                    <p:anim calcmode="lin" valueType="num">
                                      <p:cBhvr>
                                        <p:cTn id="790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2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53" presetClass="exit" presetSubtype="32" fill="hold" grpId="2" nodeType="withEffect">
                                  <p:stCondLst>
                                    <p:cond delay="14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5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6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53" presetClass="exit" presetSubtype="32" fill="hold" grpId="2" nodeType="withEffect">
                                  <p:stCondLst>
                                    <p:cond delay="133"/>
                                  </p:stCondLst>
                                  <p:childTnLst>
                                    <p:anim calcmode="lin" valueType="num">
                                      <p:cBhvr>
                                        <p:cTn id="800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2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53" presetClass="exit" presetSubtype="32" fill="hold" grpId="2" nodeType="withEffect">
                                  <p:stCondLst>
                                    <p:cond delay="203"/>
                                  </p:stCondLst>
                                  <p:childTnLst>
                                    <p:anim calcmode="lin" valueType="num">
                                      <p:cBhvr>
                                        <p:cTn id="805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6" dur="25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7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53" presetClass="exit" presetSubtype="32" fill="hold" grpId="2" nodeType="withEffect">
                                  <p:stCondLst>
                                    <p:cond delay="124"/>
                                  </p:stCondLst>
                                  <p:childTnLst>
                                    <p:anim calcmode="lin" valueType="num">
                                      <p:cBhvr>
                                        <p:cTn id="810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25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2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53" presetClass="exit" presetSubtype="32" fill="hold" grpId="2" nodeType="withEffect">
                                  <p:stCondLst>
                                    <p:cond delay="153"/>
                                  </p:stCondLst>
                                  <p:childTnLst>
                                    <p:anim calcmode="lin" valueType="num">
                                      <p:cBhvr>
                                        <p:cTn id="815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53" presetClass="exit" presetSubtype="32" fill="hold" grpId="2" nodeType="withEffect">
                                  <p:stCondLst>
                                    <p:cond delay="187"/>
                                  </p:stCondLst>
                                  <p:childTnLst>
                                    <p:anim calcmode="lin" valueType="num">
                                      <p:cBhvr>
                                        <p:cTn id="820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2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2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53" presetClass="exit" presetSubtype="32" fill="hold" grpId="2" nodeType="withEffect">
                                  <p:stCondLst>
                                    <p:cond delay="108"/>
                                  </p:stCondLst>
                                  <p:childTnLst>
                                    <p:anim calcmode="lin" valueType="num">
                                      <p:cBhvr>
                                        <p:cTn id="825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6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7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53" presetClass="exit" presetSubtype="32" fill="hold" grpId="2" nodeType="withEffect">
                                  <p:stCondLst>
                                    <p:cond delay="227"/>
                                  </p:stCondLst>
                                  <p:childTnLst>
                                    <p:anim calcmode="lin" valueType="num">
                                      <p:cBhvr>
                                        <p:cTn id="830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2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53" presetClass="exit" presetSubtype="32" fill="hold" grpId="2" nodeType="withEffect">
                                  <p:stCondLst>
                                    <p:cond delay="191"/>
                                  </p:stCondLst>
                                  <p:childTnLst>
                                    <p:anim calcmode="lin" valueType="num">
                                      <p:cBhvr>
                                        <p:cTn id="835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53" presetClass="exit" presetSubtype="32" fill="hold" grpId="2" nodeType="withEffect">
                                  <p:stCondLst>
                                    <p:cond delay="154"/>
                                  </p:stCondLst>
                                  <p:childTnLst>
                                    <p:anim calcmode="lin" valueType="num">
                                      <p:cBhvr>
                                        <p:cTn id="840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53" presetClass="exit" presetSubtype="32" fill="hold" grpId="2" nodeType="withEffect">
                                  <p:stCondLst>
                                    <p:cond delay="192"/>
                                  </p:stCondLst>
                                  <p:childTnLst>
                                    <p:anim calcmode="lin" valueType="num">
                                      <p:cBhvr>
                                        <p:cTn id="845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6" dur="2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53" presetClass="exit" presetSubtype="32" fill="hold" grpId="2" nodeType="withEffect">
                                  <p:stCondLst>
                                    <p:cond delay="154"/>
                                  </p:stCondLst>
                                  <p:childTnLst>
                                    <p:anim calcmode="lin" valueType="num">
                                      <p:cBhvr>
                                        <p:cTn id="850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55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57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59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6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61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6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63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65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67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69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71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7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73" dur="25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75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77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79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8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8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8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83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8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85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8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87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88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89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91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93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95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97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899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0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01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0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03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0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05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0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07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0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09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0" presetID="6" presetClass="emph" presetSubtype="0" fill="hold" grpId="4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11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13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15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17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19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2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21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2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23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2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25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2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27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2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29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31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33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35" dur="25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37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39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41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43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45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47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4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49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51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53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55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57" dur="25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59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61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63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65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67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6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69" dur="250" fill="hold"/>
                                        <p:tgtEl>
                                          <p:spTgt spid="7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71" dur="25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73" dur="250" fill="hold"/>
                                        <p:tgtEl>
                                          <p:spTgt spid="7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75" dur="250" fill="hold"/>
                                        <p:tgtEl>
                                          <p:spTgt spid="7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77" dur="250" fill="hold"/>
                                        <p:tgtEl>
                                          <p:spTgt spid="7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79" dur="250" fill="hold"/>
                                        <p:tgtEl>
                                          <p:spTgt spid="7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8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81" dur="250" fill="hold"/>
                                        <p:tgtEl>
                                          <p:spTgt spid="7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8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83" dur="25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8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85" dur="250" fill="hold"/>
                                        <p:tgtEl>
                                          <p:spTgt spid="7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8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87" dur="250" fill="hold"/>
                                        <p:tgtEl>
                                          <p:spTgt spid="7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8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89" dur="250" fill="hold"/>
                                        <p:tgtEl>
                                          <p:spTgt spid="8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91" dur="25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93" dur="250" fill="hold"/>
                                        <p:tgtEl>
                                          <p:spTgt spid="8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9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95" dur="250" fill="hold"/>
                                        <p:tgtEl>
                                          <p:spTgt spid="8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9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97" dur="250" fill="hold"/>
                                        <p:tgtEl>
                                          <p:spTgt spid="8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9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999" dur="250" fill="hold"/>
                                        <p:tgtEl>
                                          <p:spTgt spid="8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0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01" dur="250" fill="hold"/>
                                        <p:tgtEl>
                                          <p:spTgt spid="86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0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03" dur="250" fill="hold"/>
                                        <p:tgtEl>
                                          <p:spTgt spid="8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0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05" dur="250" fill="hold"/>
                                        <p:tgtEl>
                                          <p:spTgt spid="8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00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07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0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09" dur="250" fill="hold"/>
                                        <p:tgtEl>
                                          <p:spTgt spid="9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1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11" dur="250" fill="hold"/>
                                        <p:tgtEl>
                                          <p:spTgt spid="9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1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13" dur="250" fill="hold"/>
                                        <p:tgtEl>
                                          <p:spTgt spid="9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15" dur="250" fill="hold"/>
                                        <p:tgtEl>
                                          <p:spTgt spid="9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1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17" dur="250" fill="hold"/>
                                        <p:tgtEl>
                                          <p:spTgt spid="9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01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19" dur="250" fill="hold"/>
                                        <p:tgtEl>
                                          <p:spTgt spid="9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2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21" dur="250" fill="hold"/>
                                        <p:tgtEl>
                                          <p:spTgt spid="9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2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23" dur="250" fill="hold"/>
                                        <p:tgtEl>
                                          <p:spTgt spid="9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2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25" dur="250" fill="hold"/>
                                        <p:tgtEl>
                                          <p:spTgt spid="9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26" presetID="1" presetClass="mediacall" presetSubtype="0" fill="hold" nodeType="withEffect">
                                  <p:stCondLst>
                                    <p:cond delay="154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7" dur="5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2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29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30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31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2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33" dur="250" fill="hold"/>
                                        <p:tgtEl>
                                          <p:spTgt spid="10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4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35" dur="250" fill="hold"/>
                                        <p:tgtEl>
                                          <p:spTgt spid="10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6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37" dur="250" fill="hold"/>
                                        <p:tgtEl>
                                          <p:spTgt spid="10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38" presetID="6" presetClass="emph" presetSubtype="0" fill="hold" grpId="3" nodeType="withEffect">
                                  <p:stCondLst>
                                    <p:cond delay="154"/>
                                  </p:stCondLst>
                                  <p:childTnLst>
                                    <p:animScale>
                                      <p:cBhvr>
                                        <p:cTn id="1039" dur="250" fill="hold"/>
                                        <p:tgtEl>
                                          <p:spTgt spid="104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58" presetClass="path" presetSubtype="0" accel="50000" decel="50000" fill="hold" grpId="3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1.66667E-6 3.33333E-6 L 0.03984 0.06689 C 0.04883 0.08102 0.05403 0.10139 0.05403 0.12407 C 0.05403 0.14907 0.05013 0.15254 0.03984 0.18264 C 0.03385 0.19259 0.05638 0.1949 -0.07266 0.31875 " pathEditMode="relative" rAng="0" ptsTypes="AAAAA">
                                      <p:cBhvr>
                                        <p:cTn id="1045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15926"/>
                                    </p:animMotion>
                                  </p:childTnLst>
                                </p:cTn>
                              </p:par>
                              <p:par>
                                <p:cTn id="1046" presetID="0" presetClass="path" presetSubtype="0" accel="50000" decel="50000" fill="hold" grpId="4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07266 0.31875 C -0.09115 0.30857 -0.13971 0.27778 -0.15 0.1625 C -0.15781 0.03866 -0.16693 0.02061 -0.15586 -0.14213 " pathEditMode="relative" rAng="0" ptsTypes="AAA">
                                      <p:cBhvr>
                                        <p:cTn id="104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4" y="-23056"/>
                                    </p:animMotion>
                                  </p:childTnLst>
                                </p:cTn>
                              </p:par>
                              <p:par>
                                <p:cTn id="1048" presetID="1" presetClass="mediacall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9" dur="7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50" presetID="53" presetClass="entr" presetSubtype="16" fill="hold" grpId="0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5" presetID="23" presetClass="entr" presetSubtype="16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3" presetID="23" presetClass="entr" presetSubtype="16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7" presetID="10" presetClass="exit" presetSubtype="0" fill="hold" grpId="1" nodeType="withEffect">
                                  <p:stCondLst>
                                    <p:cond delay="25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0" presetID="10" presetClass="exit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3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9697">
                <p:cTn id="10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515">
                <p:cTn id="10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5" grpId="0" animBg="1"/>
      <p:bldP spid="20" grpId="0" animBg="1"/>
      <p:bldP spid="20" grpId="1" animBg="1"/>
      <p:bldP spid="21" grpId="0" animBg="1"/>
      <p:bldP spid="22" grpId="0" animBg="1"/>
      <p:bldP spid="6" grpId="0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  <p:bldP spid="13" grpId="0" animBg="1"/>
      <p:bldP spid="13" grpId="1" animBg="1"/>
      <p:bldP spid="13" grpId="2" animBg="1"/>
      <p:bldP spid="13" grpId="3" animBg="1"/>
      <p:bldP spid="14" grpId="0" animBg="1"/>
      <p:bldP spid="14" grpId="1" animBg="1"/>
      <p:bldP spid="14" grpId="2" animBg="1"/>
      <p:bldP spid="14" grpId="3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1" grpId="4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68" grpId="0" animBg="1"/>
      <p:bldP spid="68" grpId="1" animBg="1"/>
      <p:bldP spid="68" grpId="2" animBg="1"/>
      <p:bldP spid="68" grpId="3" animBg="1"/>
      <p:bldP spid="69" grpId="0" animBg="1"/>
      <p:bldP spid="69" grpId="1" animBg="1"/>
      <p:bldP spid="69" grpId="2" animBg="1"/>
      <p:bldP spid="69" grpId="3" animBg="1"/>
      <p:bldP spid="70" grpId="0" animBg="1"/>
      <p:bldP spid="70" grpId="1" animBg="1"/>
      <p:bldP spid="70" grpId="2" animBg="1"/>
      <p:bldP spid="70" grpId="3" animBg="1"/>
      <p:bldP spid="71" grpId="0" animBg="1"/>
      <p:bldP spid="71" grpId="1" animBg="1"/>
      <p:bldP spid="71" grpId="2" animBg="1"/>
      <p:bldP spid="71" grpId="3" animBg="1"/>
      <p:bldP spid="72" grpId="0" animBg="1"/>
      <p:bldP spid="72" grpId="1" animBg="1"/>
      <p:bldP spid="72" grpId="2" animBg="1"/>
      <p:bldP spid="72" grpId="3" animBg="1"/>
      <p:bldP spid="73" grpId="0" animBg="1"/>
      <p:bldP spid="73" grpId="1" animBg="1"/>
      <p:bldP spid="73" grpId="2" animBg="1"/>
      <p:bldP spid="73" grpId="3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  <p:bldP spid="75" grpId="2" animBg="1"/>
      <p:bldP spid="75" grpId="3" animBg="1"/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79" grpId="0" animBg="1"/>
      <p:bldP spid="79" grpId="1" animBg="1"/>
      <p:bldP spid="79" grpId="2" animBg="1"/>
      <p:bldP spid="79" grpId="3" animBg="1"/>
      <p:bldP spid="80" grpId="0" animBg="1"/>
      <p:bldP spid="80" grpId="1" animBg="1"/>
      <p:bldP spid="80" grpId="2" animBg="1"/>
      <p:bldP spid="80" grpId="3" animBg="1"/>
      <p:bldP spid="81" grpId="0" animBg="1"/>
      <p:bldP spid="81" grpId="1" animBg="1"/>
      <p:bldP spid="81" grpId="2" animBg="1"/>
      <p:bldP spid="81" grpId="3" animBg="1"/>
      <p:bldP spid="82" grpId="0" animBg="1"/>
      <p:bldP spid="82" grpId="1" animBg="1"/>
      <p:bldP spid="82" grpId="2" animBg="1"/>
      <p:bldP spid="82" grpId="3" animBg="1"/>
      <p:bldP spid="83" grpId="0" animBg="1"/>
      <p:bldP spid="83" grpId="1" animBg="1"/>
      <p:bldP spid="83" grpId="2" animBg="1"/>
      <p:bldP spid="83" grpId="3" animBg="1"/>
      <p:bldP spid="84" grpId="0" animBg="1"/>
      <p:bldP spid="84" grpId="1" animBg="1"/>
      <p:bldP spid="84" grpId="2" animBg="1"/>
      <p:bldP spid="84" grpId="3" animBg="1"/>
      <p:bldP spid="85" grpId="0" animBg="1"/>
      <p:bldP spid="85" grpId="1" animBg="1"/>
      <p:bldP spid="85" grpId="2" animBg="1"/>
      <p:bldP spid="85" grpId="3" animBg="1"/>
      <p:bldP spid="86" grpId="0" animBg="1"/>
      <p:bldP spid="86" grpId="1" animBg="1"/>
      <p:bldP spid="86" grpId="2" animBg="1"/>
      <p:bldP spid="86" grpId="3" animBg="1"/>
      <p:bldP spid="87" grpId="0" animBg="1"/>
      <p:bldP spid="87" grpId="1" animBg="1"/>
      <p:bldP spid="87" grpId="2" animBg="1"/>
      <p:bldP spid="87" grpId="3" animBg="1"/>
      <p:bldP spid="88" grpId="0" animBg="1"/>
      <p:bldP spid="88" grpId="1" animBg="1"/>
      <p:bldP spid="88" grpId="2" animBg="1"/>
      <p:bldP spid="88" grpId="3" animBg="1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4" grpId="0" animBg="1"/>
      <p:bldP spid="94" grpId="1" animBg="1"/>
      <p:bldP spid="94" grpId="2" animBg="1"/>
      <p:bldP spid="94" grpId="3" animBg="1"/>
      <p:bldP spid="95" grpId="0" animBg="1"/>
      <p:bldP spid="95" grpId="1" animBg="1"/>
      <p:bldP spid="95" grpId="2" animBg="1"/>
      <p:bldP spid="95" grpId="3" animBg="1"/>
      <p:bldP spid="96" grpId="0" animBg="1"/>
      <p:bldP spid="96" grpId="1" animBg="1"/>
      <p:bldP spid="96" grpId="2" animBg="1"/>
      <p:bldP spid="96" grpId="3" animBg="1"/>
      <p:bldP spid="97" grpId="0" animBg="1"/>
      <p:bldP spid="97" grpId="1" animBg="1"/>
      <p:bldP spid="97" grpId="2" animBg="1"/>
      <p:bldP spid="97" grpId="3" animBg="1"/>
      <p:bldP spid="98" grpId="0" animBg="1"/>
      <p:bldP spid="98" grpId="1" animBg="1"/>
      <p:bldP spid="98" grpId="2" animBg="1"/>
      <p:bldP spid="98" grpId="3" animBg="1"/>
      <p:bldP spid="99" grpId="0" animBg="1"/>
      <p:bldP spid="99" grpId="1" animBg="1"/>
      <p:bldP spid="99" grpId="2" animBg="1"/>
      <p:bldP spid="99" grpId="3" animBg="1"/>
      <p:bldP spid="100" grpId="0" animBg="1"/>
      <p:bldP spid="100" grpId="1" animBg="1"/>
      <p:bldP spid="100" grpId="2" animBg="1"/>
      <p:bldP spid="100" grpId="3" animBg="1"/>
      <p:bldP spid="101" grpId="0" animBg="1"/>
      <p:bldP spid="101" grpId="1" animBg="1"/>
      <p:bldP spid="101" grpId="2" animBg="1"/>
      <p:bldP spid="101" grpId="3" animBg="1"/>
      <p:bldP spid="102" grpId="0" animBg="1"/>
      <p:bldP spid="102" grpId="1" animBg="1"/>
      <p:bldP spid="102" grpId="2" animBg="1"/>
      <p:bldP spid="102" grpId="3" animBg="1"/>
      <p:bldP spid="103" grpId="0" animBg="1"/>
      <p:bldP spid="103" grpId="1" animBg="1"/>
      <p:bldP spid="103" grpId="2" animBg="1"/>
      <p:bldP spid="103" grpId="3" animBg="1"/>
      <p:bldP spid="104" grpId="0" animBg="1"/>
      <p:bldP spid="104" grpId="1" animBg="1"/>
      <p:bldP spid="104" grpId="2" animBg="1"/>
      <p:bldP spid="104" grpId="3" animBg="1"/>
      <p:bldP spid="105" grpId="1" animBg="1"/>
      <p:bldP spid="105" grpId="3" animBg="1"/>
      <p:bldP spid="105" grpId="4" animBg="1"/>
      <p:bldP spid="2" grpId="0"/>
      <p:bldP spid="7" grpId="0" animBg="1"/>
      <p:bldP spid="7" grpId="1" animBg="1"/>
      <p:bldP spid="106" grpId="0" animBg="1"/>
      <p:bldP spid="106" grpId="1" animBg="1"/>
      <p:bldP spid="107" grpId="0" animBg="1"/>
      <p:bldP spid="10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422900" y="2755900"/>
            <a:ext cx="1346200" cy="1346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57446" y="2913360"/>
            <a:ext cx="677108" cy="1031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720248" y="2322470"/>
            <a:ext cx="751503" cy="3351416"/>
            <a:chOff x="7564605" y="2851814"/>
            <a:chExt cx="751503" cy="3351416"/>
          </a:xfrm>
        </p:grpSpPr>
        <p:sp>
          <p:nvSpPr>
            <p:cNvPr id="11" name="任意多边形 10"/>
            <p:cNvSpPr/>
            <p:nvPr/>
          </p:nvSpPr>
          <p:spPr>
            <a:xfrm>
              <a:off x="7564605" y="4527783"/>
              <a:ext cx="751503" cy="1675447"/>
            </a:xfrm>
            <a:custGeom>
              <a:avLst/>
              <a:gdLst>
                <a:gd name="connsiteX0" fmla="*/ 361676 w 751503"/>
                <a:gd name="connsiteY0" fmla="*/ 0 h 1246500"/>
                <a:gd name="connsiteX1" fmla="*/ 523601 w 751503"/>
                <a:gd name="connsiteY1" fmla="*/ 147637 h 1246500"/>
                <a:gd name="connsiteX2" fmla="*/ 75926 w 751503"/>
                <a:gd name="connsiteY2" fmla="*/ 161925 h 1246500"/>
                <a:gd name="connsiteX3" fmla="*/ 104501 w 751503"/>
                <a:gd name="connsiteY3" fmla="*/ 200025 h 1246500"/>
                <a:gd name="connsiteX4" fmla="*/ 652189 w 751503"/>
                <a:gd name="connsiteY4" fmla="*/ 200025 h 1246500"/>
                <a:gd name="connsiteX5" fmla="*/ 666476 w 751503"/>
                <a:gd name="connsiteY5" fmla="*/ 238125 h 1246500"/>
                <a:gd name="connsiteX6" fmla="*/ 75926 w 751503"/>
                <a:gd name="connsiteY6" fmla="*/ 252412 h 1246500"/>
                <a:gd name="connsiteX7" fmla="*/ 71164 w 751503"/>
                <a:gd name="connsiteY7" fmla="*/ 314325 h 1246500"/>
                <a:gd name="connsiteX8" fmla="*/ 656951 w 751503"/>
                <a:gd name="connsiteY8" fmla="*/ 285750 h 1246500"/>
                <a:gd name="connsiteX9" fmla="*/ 718864 w 751503"/>
                <a:gd name="connsiteY9" fmla="*/ 319087 h 1246500"/>
                <a:gd name="connsiteX10" fmla="*/ 333101 w 751503"/>
                <a:gd name="connsiteY10" fmla="*/ 371475 h 1246500"/>
                <a:gd name="connsiteX11" fmla="*/ 256901 w 751503"/>
                <a:gd name="connsiteY11" fmla="*/ 442912 h 1246500"/>
                <a:gd name="connsiteX12" fmla="*/ 442639 w 751503"/>
                <a:gd name="connsiteY12" fmla="*/ 533400 h 1246500"/>
                <a:gd name="connsiteX13" fmla="*/ 442639 w 751503"/>
                <a:gd name="connsiteY13" fmla="*/ 1152525 h 1246500"/>
                <a:gd name="connsiteX14" fmla="*/ 433114 w 751503"/>
                <a:gd name="connsiteY14" fmla="*/ 1233487 h 12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503" h="1246500">
                  <a:moveTo>
                    <a:pt x="361676" y="0"/>
                  </a:moveTo>
                  <a:cubicBezTo>
                    <a:pt x="466451" y="60325"/>
                    <a:pt x="571226" y="120650"/>
                    <a:pt x="523601" y="147637"/>
                  </a:cubicBezTo>
                  <a:cubicBezTo>
                    <a:pt x="475976" y="174624"/>
                    <a:pt x="145776" y="153194"/>
                    <a:pt x="75926" y="161925"/>
                  </a:cubicBezTo>
                  <a:cubicBezTo>
                    <a:pt x="6076" y="170656"/>
                    <a:pt x="8457" y="193675"/>
                    <a:pt x="104501" y="200025"/>
                  </a:cubicBezTo>
                  <a:cubicBezTo>
                    <a:pt x="200545" y="206375"/>
                    <a:pt x="558527" y="193675"/>
                    <a:pt x="652189" y="200025"/>
                  </a:cubicBezTo>
                  <a:cubicBezTo>
                    <a:pt x="745851" y="206375"/>
                    <a:pt x="762520" y="229394"/>
                    <a:pt x="666476" y="238125"/>
                  </a:cubicBezTo>
                  <a:cubicBezTo>
                    <a:pt x="570432" y="246856"/>
                    <a:pt x="175145" y="239712"/>
                    <a:pt x="75926" y="252412"/>
                  </a:cubicBezTo>
                  <a:cubicBezTo>
                    <a:pt x="-23293" y="265112"/>
                    <a:pt x="-25674" y="308769"/>
                    <a:pt x="71164" y="314325"/>
                  </a:cubicBezTo>
                  <a:cubicBezTo>
                    <a:pt x="168001" y="319881"/>
                    <a:pt x="549001" y="284956"/>
                    <a:pt x="656951" y="285750"/>
                  </a:cubicBezTo>
                  <a:cubicBezTo>
                    <a:pt x="764901" y="286544"/>
                    <a:pt x="772839" y="304800"/>
                    <a:pt x="718864" y="319087"/>
                  </a:cubicBezTo>
                  <a:cubicBezTo>
                    <a:pt x="664889" y="333375"/>
                    <a:pt x="410095" y="350838"/>
                    <a:pt x="333101" y="371475"/>
                  </a:cubicBezTo>
                  <a:cubicBezTo>
                    <a:pt x="256107" y="392112"/>
                    <a:pt x="238645" y="415925"/>
                    <a:pt x="256901" y="442912"/>
                  </a:cubicBezTo>
                  <a:cubicBezTo>
                    <a:pt x="275157" y="469900"/>
                    <a:pt x="411683" y="415131"/>
                    <a:pt x="442639" y="533400"/>
                  </a:cubicBezTo>
                  <a:cubicBezTo>
                    <a:pt x="473595" y="651669"/>
                    <a:pt x="444227" y="1035844"/>
                    <a:pt x="442639" y="1152525"/>
                  </a:cubicBezTo>
                  <a:cubicBezTo>
                    <a:pt x="441052" y="1269206"/>
                    <a:pt x="437083" y="1251346"/>
                    <a:pt x="433114" y="123348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flipV="1">
              <a:off x="7564605" y="2851814"/>
              <a:ext cx="751503" cy="1675447"/>
            </a:xfrm>
            <a:custGeom>
              <a:avLst/>
              <a:gdLst>
                <a:gd name="connsiteX0" fmla="*/ 361676 w 751503"/>
                <a:gd name="connsiteY0" fmla="*/ 0 h 1246500"/>
                <a:gd name="connsiteX1" fmla="*/ 523601 w 751503"/>
                <a:gd name="connsiteY1" fmla="*/ 147637 h 1246500"/>
                <a:gd name="connsiteX2" fmla="*/ 75926 w 751503"/>
                <a:gd name="connsiteY2" fmla="*/ 161925 h 1246500"/>
                <a:gd name="connsiteX3" fmla="*/ 104501 w 751503"/>
                <a:gd name="connsiteY3" fmla="*/ 200025 h 1246500"/>
                <a:gd name="connsiteX4" fmla="*/ 652189 w 751503"/>
                <a:gd name="connsiteY4" fmla="*/ 200025 h 1246500"/>
                <a:gd name="connsiteX5" fmla="*/ 666476 w 751503"/>
                <a:gd name="connsiteY5" fmla="*/ 238125 h 1246500"/>
                <a:gd name="connsiteX6" fmla="*/ 75926 w 751503"/>
                <a:gd name="connsiteY6" fmla="*/ 252412 h 1246500"/>
                <a:gd name="connsiteX7" fmla="*/ 71164 w 751503"/>
                <a:gd name="connsiteY7" fmla="*/ 314325 h 1246500"/>
                <a:gd name="connsiteX8" fmla="*/ 656951 w 751503"/>
                <a:gd name="connsiteY8" fmla="*/ 285750 h 1246500"/>
                <a:gd name="connsiteX9" fmla="*/ 718864 w 751503"/>
                <a:gd name="connsiteY9" fmla="*/ 319087 h 1246500"/>
                <a:gd name="connsiteX10" fmla="*/ 333101 w 751503"/>
                <a:gd name="connsiteY10" fmla="*/ 371475 h 1246500"/>
                <a:gd name="connsiteX11" fmla="*/ 256901 w 751503"/>
                <a:gd name="connsiteY11" fmla="*/ 442912 h 1246500"/>
                <a:gd name="connsiteX12" fmla="*/ 442639 w 751503"/>
                <a:gd name="connsiteY12" fmla="*/ 533400 h 1246500"/>
                <a:gd name="connsiteX13" fmla="*/ 442639 w 751503"/>
                <a:gd name="connsiteY13" fmla="*/ 1152525 h 1246500"/>
                <a:gd name="connsiteX14" fmla="*/ 433114 w 751503"/>
                <a:gd name="connsiteY14" fmla="*/ 1233487 h 124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51503" h="1246500">
                  <a:moveTo>
                    <a:pt x="361676" y="0"/>
                  </a:moveTo>
                  <a:cubicBezTo>
                    <a:pt x="466451" y="60325"/>
                    <a:pt x="571226" y="120650"/>
                    <a:pt x="523601" y="147637"/>
                  </a:cubicBezTo>
                  <a:cubicBezTo>
                    <a:pt x="475976" y="174624"/>
                    <a:pt x="145776" y="153194"/>
                    <a:pt x="75926" y="161925"/>
                  </a:cubicBezTo>
                  <a:cubicBezTo>
                    <a:pt x="6076" y="170656"/>
                    <a:pt x="8457" y="193675"/>
                    <a:pt x="104501" y="200025"/>
                  </a:cubicBezTo>
                  <a:cubicBezTo>
                    <a:pt x="200545" y="206375"/>
                    <a:pt x="558527" y="193675"/>
                    <a:pt x="652189" y="200025"/>
                  </a:cubicBezTo>
                  <a:cubicBezTo>
                    <a:pt x="745851" y="206375"/>
                    <a:pt x="762520" y="229394"/>
                    <a:pt x="666476" y="238125"/>
                  </a:cubicBezTo>
                  <a:cubicBezTo>
                    <a:pt x="570432" y="246856"/>
                    <a:pt x="175145" y="239712"/>
                    <a:pt x="75926" y="252412"/>
                  </a:cubicBezTo>
                  <a:cubicBezTo>
                    <a:pt x="-23293" y="265112"/>
                    <a:pt x="-25674" y="308769"/>
                    <a:pt x="71164" y="314325"/>
                  </a:cubicBezTo>
                  <a:cubicBezTo>
                    <a:pt x="168001" y="319881"/>
                    <a:pt x="549001" y="284956"/>
                    <a:pt x="656951" y="285750"/>
                  </a:cubicBezTo>
                  <a:cubicBezTo>
                    <a:pt x="764901" y="286544"/>
                    <a:pt x="772839" y="304800"/>
                    <a:pt x="718864" y="319087"/>
                  </a:cubicBezTo>
                  <a:cubicBezTo>
                    <a:pt x="664889" y="333375"/>
                    <a:pt x="410095" y="350838"/>
                    <a:pt x="333101" y="371475"/>
                  </a:cubicBezTo>
                  <a:cubicBezTo>
                    <a:pt x="256107" y="392112"/>
                    <a:pt x="238645" y="415925"/>
                    <a:pt x="256901" y="442912"/>
                  </a:cubicBezTo>
                  <a:cubicBezTo>
                    <a:pt x="275157" y="469900"/>
                    <a:pt x="411683" y="415131"/>
                    <a:pt x="442639" y="533400"/>
                  </a:cubicBezTo>
                  <a:cubicBezTo>
                    <a:pt x="473595" y="651669"/>
                    <a:pt x="444227" y="1035844"/>
                    <a:pt x="442639" y="1152525"/>
                  </a:cubicBezTo>
                  <a:cubicBezTo>
                    <a:pt x="441052" y="1269206"/>
                    <a:pt x="437083" y="1251346"/>
                    <a:pt x="433114" y="1233487"/>
                  </a:cubicBezTo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7" name="椭圆 26"/>
          <p:cNvSpPr/>
          <p:nvPr/>
        </p:nvSpPr>
        <p:spPr>
          <a:xfrm>
            <a:off x="6114302" y="5592924"/>
            <a:ext cx="102660" cy="1026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1853828">
            <a:off x="6492446" y="2593590"/>
            <a:ext cx="17626" cy="228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9380650" flipH="1">
            <a:off x="5635624" y="2606030"/>
            <a:ext cx="17626" cy="228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 rot="18141810" flipH="1">
            <a:off x="5336698" y="2899044"/>
            <a:ext cx="17626" cy="228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3274795" flipH="1">
            <a:off x="6752718" y="2825617"/>
            <a:ext cx="17626" cy="228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 flipH="1">
            <a:off x="6078373" y="2491730"/>
            <a:ext cx="17626" cy="228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上椭圆1.1"/>
          <p:cNvSpPr/>
          <p:nvPr>
            <p:custDataLst>
              <p:tags r:id="rId1"/>
            </p:custDataLst>
          </p:nvPr>
        </p:nvSpPr>
        <p:spPr>
          <a:xfrm rot="18501253" flipH="1" flipV="1">
            <a:off x="6048689" y="1764998"/>
            <a:ext cx="78962" cy="7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bell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726.825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48979" y="1444218"/>
            <a:ext cx="609600" cy="60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0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0642 0.23688 E" pathEditMode="relative" ptsTypes="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  <p:to x="1704871" y="1704871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3098747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42 -0.23688 L 0 0 E" pathEditMode="relative" ptsTypes="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5866" y="5866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3098747" to="0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8.33333E-7 3.33333E-6 L 8.33333E-7 0.04745 " pathEditMode="relative" rAng="0" ptsTypes="AA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8182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4" animBg="1"/>
      <p:bldP spid="4" grpId="5" animBg="1"/>
      <p:bldP spid="4" grpId="6" animBg="1"/>
      <p:bldP spid="4" grpId="7" animBg="1"/>
      <p:bldP spid="5" grpId="0"/>
      <p:bldP spid="5" grpId="1" build="allAtOnce"/>
      <p:bldP spid="27" grpId="0" animBg="1"/>
      <p:bldP spid="27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4" grpId="0" animBg="1"/>
      <p:bldP spid="14" grpId="1" animBg="1"/>
      <p:bldP spid="14" grpId="2" animBg="1"/>
      <p:bldP spid="14" grpId="3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4495</TotalTime>
  <Words>78</Words>
  <Application>Microsoft Office PowerPoint</Application>
  <PresentationFormat>Widescreen</PresentationFormat>
  <Paragraphs>20</Paragraphs>
  <Slides>12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等线</vt:lpstr>
      <vt:lpstr>等线 Light</vt:lpstr>
      <vt:lpstr>微软雅黑</vt:lpstr>
      <vt:lpstr>Arial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GAE GAE</cp:lastModifiedBy>
  <cp:revision>397</cp:revision>
  <dcterms:created xsi:type="dcterms:W3CDTF">2017-02-05T11:31:18Z</dcterms:created>
  <dcterms:modified xsi:type="dcterms:W3CDTF">2019-06-14T04:37:34Z</dcterms:modified>
</cp:coreProperties>
</file>