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C60C"/>
    <a:srgbClr val="1E85EB"/>
    <a:srgbClr val="21D4FB"/>
    <a:srgbClr val="0184F1"/>
    <a:srgbClr val="1FD4FD"/>
    <a:srgbClr val="67C60A"/>
    <a:srgbClr val="D6F137"/>
    <a:srgbClr val="D9D9D9"/>
    <a:srgbClr val="F1F1F1"/>
    <a:srgbClr val="273A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47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2" y="5214950"/>
            <a:ext cx="1962897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214423"/>
            <a:ext cx="103632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28978" y="2759582"/>
            <a:ext cx="8134045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892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500177"/>
            <a:ext cx="109728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10847877" y="0"/>
            <a:ext cx="1344124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892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15525" y="274638"/>
            <a:ext cx="1866875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9010675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10847877" y="0"/>
            <a:ext cx="1344124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892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10847877" y="0"/>
            <a:ext cx="1344124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14337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643183"/>
            <a:ext cx="103632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9974181" y="0"/>
            <a:ext cx="2217819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873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10847877" y="0"/>
            <a:ext cx="1344124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8544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10847877" y="0"/>
            <a:ext cx="1344124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892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10847877" y="0"/>
            <a:ext cx="1344124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892800" y="0"/>
            <a:ext cx="892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12192000" y="279400"/>
            <a:ext cx="1344124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897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4901" y="5357826"/>
            <a:ext cx="10968300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843" y="428605"/>
            <a:ext cx="6815667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72115" y="1357298"/>
            <a:ext cx="4011084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10847877" y="0"/>
            <a:ext cx="1344124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892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7064" y="214290"/>
            <a:ext cx="9931469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08020" y="1000108"/>
            <a:ext cx="993648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04001" y="6243634"/>
            <a:ext cx="4240500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2800" y="6492879"/>
            <a:ext cx="2235179" cy="365125"/>
          </a:xfrm>
        </p:spPr>
        <p:txBody>
          <a:bodyPr/>
          <a:lstStyle/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47979" y="6492877"/>
            <a:ext cx="3524275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10764" y="5347005"/>
            <a:ext cx="11616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10847877" y="0"/>
            <a:ext cx="1344124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368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73310E3-59AC-4920-AB81-0CD7BD48DBE3}" type="datetimeFigureOut">
              <a:rPr lang="zh-CN" altLang="en-US" smtClean="0"/>
              <a:pPr/>
              <a:t>2019/6/13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C45DD04-84C7-479E-86D3-9961B24E5E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平行四边形 19"/>
          <p:cNvSpPr/>
          <p:nvPr/>
        </p:nvSpPr>
        <p:spPr>
          <a:xfrm>
            <a:off x="-4868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>
            <a:off x="775102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>
            <a:off x="1623598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>
            <a:off x="2463857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>
            <a:off x="3295880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>
            <a:off x="411142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>
            <a:off x="4951682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>
            <a:off x="673970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>
            <a:off x="1404366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>
            <a:off x="2140382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>
            <a:off x="2853924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>
            <a:off x="3595555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>
            <a:off x="4337129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>
            <a:off x="507870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>
            <a:off x="1237353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>
            <a:off x="1897058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>
            <a:off x="2540060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>
            <a:off x="3203940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>
            <a:off x="3867820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>
            <a:off x="4523350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>
            <a:off x="5183053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>
            <a:off x="1692466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>
            <a:off x="2281190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288244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347533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4068237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466948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29161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2076598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2619391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3170539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4"/>
          <p:cNvSpPr/>
          <p:nvPr/>
        </p:nvSpPr>
        <p:spPr>
          <a:xfrm>
            <a:off x="3709159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平行四边形 4"/>
          <p:cNvSpPr/>
          <p:nvPr/>
        </p:nvSpPr>
        <p:spPr>
          <a:xfrm>
            <a:off x="4260303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平行四边形 4"/>
          <p:cNvSpPr/>
          <p:nvPr/>
        </p:nvSpPr>
        <p:spPr>
          <a:xfrm>
            <a:off x="4807272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平行四边形 4"/>
          <p:cNvSpPr/>
          <p:nvPr/>
        </p:nvSpPr>
        <p:spPr>
          <a:xfrm>
            <a:off x="535006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平行四边形 4"/>
          <p:cNvSpPr/>
          <p:nvPr/>
        </p:nvSpPr>
        <p:spPr>
          <a:xfrm>
            <a:off x="2406449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平行四边形 4"/>
          <p:cNvSpPr/>
          <p:nvPr/>
        </p:nvSpPr>
        <p:spPr>
          <a:xfrm>
            <a:off x="2899140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平行四边形 4"/>
          <p:cNvSpPr/>
          <p:nvPr/>
        </p:nvSpPr>
        <p:spPr>
          <a:xfrm>
            <a:off x="340018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平行四边形 4"/>
          <p:cNvSpPr/>
          <p:nvPr/>
        </p:nvSpPr>
        <p:spPr>
          <a:xfrm>
            <a:off x="3901222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平行四边形 4"/>
          <p:cNvSpPr/>
          <p:nvPr/>
        </p:nvSpPr>
        <p:spPr>
          <a:xfrm>
            <a:off x="440226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平行四边形 4"/>
          <p:cNvSpPr/>
          <p:nvPr/>
        </p:nvSpPr>
        <p:spPr>
          <a:xfrm>
            <a:off x="4920006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平行四边形 4"/>
          <p:cNvSpPr/>
          <p:nvPr/>
        </p:nvSpPr>
        <p:spPr>
          <a:xfrm>
            <a:off x="5412697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平行四边形 4"/>
          <p:cNvSpPr/>
          <p:nvPr/>
        </p:nvSpPr>
        <p:spPr>
          <a:xfrm>
            <a:off x="2682023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平行四边形 4"/>
          <p:cNvSpPr/>
          <p:nvPr/>
        </p:nvSpPr>
        <p:spPr>
          <a:xfrm>
            <a:off x="3141309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平行四边形 4"/>
          <p:cNvSpPr/>
          <p:nvPr/>
        </p:nvSpPr>
        <p:spPr>
          <a:xfrm>
            <a:off x="359224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平行四边形 4"/>
          <p:cNvSpPr/>
          <p:nvPr/>
        </p:nvSpPr>
        <p:spPr>
          <a:xfrm>
            <a:off x="4072410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平行四边形 4"/>
          <p:cNvSpPr/>
          <p:nvPr/>
        </p:nvSpPr>
        <p:spPr>
          <a:xfrm>
            <a:off x="4535872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平行四边形 4"/>
          <p:cNvSpPr/>
          <p:nvPr/>
        </p:nvSpPr>
        <p:spPr>
          <a:xfrm>
            <a:off x="5000508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平行四边形 4"/>
          <p:cNvSpPr/>
          <p:nvPr/>
        </p:nvSpPr>
        <p:spPr>
          <a:xfrm>
            <a:off x="5467233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平行四边形 4"/>
          <p:cNvSpPr/>
          <p:nvPr/>
        </p:nvSpPr>
        <p:spPr>
          <a:xfrm>
            <a:off x="2913797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平行四边形 4"/>
          <p:cNvSpPr/>
          <p:nvPr/>
        </p:nvSpPr>
        <p:spPr>
          <a:xfrm>
            <a:off x="3336072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平行四边形 4"/>
          <p:cNvSpPr/>
          <p:nvPr/>
        </p:nvSpPr>
        <p:spPr>
          <a:xfrm>
            <a:off x="3771049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平行四边形 4"/>
          <p:cNvSpPr/>
          <p:nvPr/>
        </p:nvSpPr>
        <p:spPr>
          <a:xfrm>
            <a:off x="4199673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平行四边形 4"/>
          <p:cNvSpPr/>
          <p:nvPr/>
        </p:nvSpPr>
        <p:spPr>
          <a:xfrm>
            <a:off x="4637823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平行四边形 4"/>
          <p:cNvSpPr/>
          <p:nvPr/>
        </p:nvSpPr>
        <p:spPr>
          <a:xfrm>
            <a:off x="5066449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平行四边形 4"/>
          <p:cNvSpPr/>
          <p:nvPr/>
        </p:nvSpPr>
        <p:spPr>
          <a:xfrm>
            <a:off x="5501423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平行四边形 4"/>
          <p:cNvSpPr/>
          <p:nvPr/>
        </p:nvSpPr>
        <p:spPr>
          <a:xfrm>
            <a:off x="3113820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平行四边形 4"/>
          <p:cNvSpPr/>
          <p:nvPr/>
        </p:nvSpPr>
        <p:spPr>
          <a:xfrm>
            <a:off x="3517047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平行四边形 4"/>
          <p:cNvSpPr/>
          <p:nvPr/>
        </p:nvSpPr>
        <p:spPr>
          <a:xfrm>
            <a:off x="3923447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平行四边形 4"/>
          <p:cNvSpPr/>
          <p:nvPr/>
        </p:nvSpPr>
        <p:spPr>
          <a:xfrm>
            <a:off x="432984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平行四边形 4"/>
          <p:cNvSpPr/>
          <p:nvPr/>
        </p:nvSpPr>
        <p:spPr>
          <a:xfrm>
            <a:off x="4726721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平行四边形 4"/>
          <p:cNvSpPr/>
          <p:nvPr/>
        </p:nvSpPr>
        <p:spPr>
          <a:xfrm>
            <a:off x="5133121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平行四边形 4"/>
          <p:cNvSpPr/>
          <p:nvPr/>
        </p:nvSpPr>
        <p:spPr>
          <a:xfrm>
            <a:off x="5536346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平行四边形 4"/>
          <p:cNvSpPr/>
          <p:nvPr/>
        </p:nvSpPr>
        <p:spPr>
          <a:xfrm>
            <a:off x="3294796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平行四边形 4"/>
          <p:cNvSpPr/>
          <p:nvPr/>
        </p:nvSpPr>
        <p:spPr>
          <a:xfrm>
            <a:off x="3675795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平行四边形 4"/>
          <p:cNvSpPr/>
          <p:nvPr/>
        </p:nvSpPr>
        <p:spPr>
          <a:xfrm>
            <a:off x="4050445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平行四边形 4"/>
          <p:cNvSpPr/>
          <p:nvPr/>
        </p:nvSpPr>
        <p:spPr>
          <a:xfrm>
            <a:off x="443144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平行四边形 4"/>
          <p:cNvSpPr/>
          <p:nvPr/>
        </p:nvSpPr>
        <p:spPr>
          <a:xfrm>
            <a:off x="4815618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平行四边形 4"/>
          <p:cNvSpPr/>
          <p:nvPr/>
        </p:nvSpPr>
        <p:spPr>
          <a:xfrm>
            <a:off x="519979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平行四边形 4"/>
          <p:cNvSpPr/>
          <p:nvPr/>
        </p:nvSpPr>
        <p:spPr>
          <a:xfrm>
            <a:off x="557444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平行四边形 100"/>
          <p:cNvSpPr/>
          <p:nvPr/>
        </p:nvSpPr>
        <p:spPr>
          <a:xfrm flipH="1">
            <a:off x="1113314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平行四边形 4"/>
          <p:cNvSpPr/>
          <p:nvPr/>
        </p:nvSpPr>
        <p:spPr>
          <a:xfrm flipH="1">
            <a:off x="10399974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平行四边形 4"/>
          <p:cNvSpPr/>
          <p:nvPr/>
        </p:nvSpPr>
        <p:spPr>
          <a:xfrm flipH="1">
            <a:off x="9642094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平行四边形 4"/>
          <p:cNvSpPr/>
          <p:nvPr/>
        </p:nvSpPr>
        <p:spPr>
          <a:xfrm flipH="1">
            <a:off x="8884213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平行四边形 4"/>
          <p:cNvSpPr/>
          <p:nvPr/>
        </p:nvSpPr>
        <p:spPr>
          <a:xfrm flipH="1">
            <a:off x="8109856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平行四边形 4"/>
          <p:cNvSpPr/>
          <p:nvPr/>
        </p:nvSpPr>
        <p:spPr>
          <a:xfrm flipH="1">
            <a:off x="735197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平行四边形 4"/>
          <p:cNvSpPr/>
          <p:nvPr/>
        </p:nvSpPr>
        <p:spPr>
          <a:xfrm flipH="1">
            <a:off x="659409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平行四边形 4"/>
          <p:cNvSpPr/>
          <p:nvPr/>
        </p:nvSpPr>
        <p:spPr>
          <a:xfrm flipH="1">
            <a:off x="10613474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平行四边形 4"/>
          <p:cNvSpPr/>
          <p:nvPr/>
        </p:nvSpPr>
        <p:spPr>
          <a:xfrm flipH="1">
            <a:off x="9928025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平行四边形 4"/>
          <p:cNvSpPr/>
          <p:nvPr/>
        </p:nvSpPr>
        <p:spPr>
          <a:xfrm flipH="1">
            <a:off x="9259431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平行四边形 4"/>
          <p:cNvSpPr/>
          <p:nvPr/>
        </p:nvSpPr>
        <p:spPr>
          <a:xfrm flipH="1">
            <a:off x="8596455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平行四边形 4"/>
          <p:cNvSpPr/>
          <p:nvPr/>
        </p:nvSpPr>
        <p:spPr>
          <a:xfrm flipH="1">
            <a:off x="7899770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平行四边形 4"/>
          <p:cNvSpPr/>
          <p:nvPr/>
        </p:nvSpPr>
        <p:spPr>
          <a:xfrm flipH="1">
            <a:off x="7221040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平行四边形 4"/>
          <p:cNvSpPr/>
          <p:nvPr/>
        </p:nvSpPr>
        <p:spPr>
          <a:xfrm flipH="1">
            <a:off x="652345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平行四边形 4"/>
          <p:cNvSpPr/>
          <p:nvPr/>
        </p:nvSpPr>
        <p:spPr>
          <a:xfrm flipH="1">
            <a:off x="10166019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平行四边形 4"/>
          <p:cNvSpPr/>
          <p:nvPr/>
        </p:nvSpPr>
        <p:spPr>
          <a:xfrm flipH="1">
            <a:off x="9539717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平行四边形 4"/>
          <p:cNvSpPr/>
          <p:nvPr/>
        </p:nvSpPr>
        <p:spPr>
          <a:xfrm flipH="1">
            <a:off x="8934294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平行四边形 4"/>
          <p:cNvSpPr/>
          <p:nvPr/>
        </p:nvSpPr>
        <p:spPr>
          <a:xfrm flipH="1">
            <a:off x="8320517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平行四边形 4"/>
          <p:cNvSpPr/>
          <p:nvPr/>
        </p:nvSpPr>
        <p:spPr>
          <a:xfrm flipH="1">
            <a:off x="7710917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平行四边形 4"/>
          <p:cNvSpPr/>
          <p:nvPr/>
        </p:nvSpPr>
        <p:spPr>
          <a:xfrm flipH="1">
            <a:off x="7105492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平行四边形 4"/>
          <p:cNvSpPr/>
          <p:nvPr/>
        </p:nvSpPr>
        <p:spPr>
          <a:xfrm flipH="1">
            <a:off x="649589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平行四边形 4"/>
          <p:cNvSpPr/>
          <p:nvPr/>
        </p:nvSpPr>
        <p:spPr>
          <a:xfrm flipH="1">
            <a:off x="9790238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平行四边形 4"/>
          <p:cNvSpPr/>
          <p:nvPr/>
        </p:nvSpPr>
        <p:spPr>
          <a:xfrm flipH="1">
            <a:off x="9226566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平行四边形 4"/>
          <p:cNvSpPr/>
          <p:nvPr/>
        </p:nvSpPr>
        <p:spPr>
          <a:xfrm flipH="1">
            <a:off x="868377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平行四边形 4"/>
          <p:cNvSpPr/>
          <p:nvPr/>
        </p:nvSpPr>
        <p:spPr>
          <a:xfrm flipH="1">
            <a:off x="812009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平行四边形 4"/>
          <p:cNvSpPr/>
          <p:nvPr/>
        </p:nvSpPr>
        <p:spPr>
          <a:xfrm flipH="1">
            <a:off x="7564776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平行四边形 4"/>
          <p:cNvSpPr/>
          <p:nvPr/>
        </p:nvSpPr>
        <p:spPr>
          <a:xfrm flipH="1">
            <a:off x="700110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平行四边形 4"/>
          <p:cNvSpPr/>
          <p:nvPr/>
        </p:nvSpPr>
        <p:spPr>
          <a:xfrm flipH="1">
            <a:off x="6441608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平行四边形 4"/>
          <p:cNvSpPr/>
          <p:nvPr/>
        </p:nvSpPr>
        <p:spPr>
          <a:xfrm flipH="1">
            <a:off x="9506314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平行四边形 4"/>
          <p:cNvSpPr/>
          <p:nvPr/>
        </p:nvSpPr>
        <p:spPr>
          <a:xfrm flipH="1">
            <a:off x="8988572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平行四边形 4"/>
          <p:cNvSpPr/>
          <p:nvPr/>
        </p:nvSpPr>
        <p:spPr>
          <a:xfrm flipH="1">
            <a:off x="8470828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平行四边形 4"/>
          <p:cNvSpPr/>
          <p:nvPr/>
        </p:nvSpPr>
        <p:spPr>
          <a:xfrm flipH="1">
            <a:off x="796561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平行四边形 4"/>
          <p:cNvSpPr/>
          <p:nvPr/>
        </p:nvSpPr>
        <p:spPr>
          <a:xfrm flipH="1">
            <a:off x="7443694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平行四边形 4"/>
          <p:cNvSpPr/>
          <p:nvPr/>
        </p:nvSpPr>
        <p:spPr>
          <a:xfrm flipH="1">
            <a:off x="6938479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平行四边形 4"/>
          <p:cNvSpPr/>
          <p:nvPr/>
        </p:nvSpPr>
        <p:spPr>
          <a:xfrm flipH="1">
            <a:off x="6416562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平行四边形 4"/>
          <p:cNvSpPr/>
          <p:nvPr/>
        </p:nvSpPr>
        <p:spPr>
          <a:xfrm flipH="1">
            <a:off x="9234918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平行四边形 4"/>
          <p:cNvSpPr/>
          <p:nvPr/>
        </p:nvSpPr>
        <p:spPr>
          <a:xfrm flipH="1">
            <a:off x="8758929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平行四边形 4"/>
          <p:cNvSpPr/>
          <p:nvPr/>
        </p:nvSpPr>
        <p:spPr>
          <a:xfrm flipH="1">
            <a:off x="829129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平行四边形 4"/>
          <p:cNvSpPr/>
          <p:nvPr/>
        </p:nvSpPr>
        <p:spPr>
          <a:xfrm flipH="1">
            <a:off x="781947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平行四边形 4"/>
          <p:cNvSpPr/>
          <p:nvPr/>
        </p:nvSpPr>
        <p:spPr>
          <a:xfrm flipH="1">
            <a:off x="7347660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平行四边形 4"/>
          <p:cNvSpPr/>
          <p:nvPr/>
        </p:nvSpPr>
        <p:spPr>
          <a:xfrm flipH="1">
            <a:off x="6880022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平行四边形 4"/>
          <p:cNvSpPr/>
          <p:nvPr/>
        </p:nvSpPr>
        <p:spPr>
          <a:xfrm flipH="1">
            <a:off x="6404032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平行四边形 4"/>
          <p:cNvSpPr/>
          <p:nvPr/>
        </p:nvSpPr>
        <p:spPr>
          <a:xfrm flipH="1">
            <a:off x="9026150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平行四边形 4"/>
          <p:cNvSpPr/>
          <p:nvPr/>
        </p:nvSpPr>
        <p:spPr>
          <a:xfrm flipH="1">
            <a:off x="8583565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平行四边形 4"/>
          <p:cNvSpPr/>
          <p:nvPr/>
        </p:nvSpPr>
        <p:spPr>
          <a:xfrm flipH="1">
            <a:off x="813262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平行四边形 4"/>
          <p:cNvSpPr/>
          <p:nvPr/>
        </p:nvSpPr>
        <p:spPr>
          <a:xfrm flipH="1">
            <a:off x="7698391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平行四边形 4"/>
          <p:cNvSpPr/>
          <p:nvPr/>
        </p:nvSpPr>
        <p:spPr>
          <a:xfrm flipH="1">
            <a:off x="7264157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平行四边形 4"/>
          <p:cNvSpPr/>
          <p:nvPr/>
        </p:nvSpPr>
        <p:spPr>
          <a:xfrm flipH="1">
            <a:off x="6824921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平行四边形 4"/>
          <p:cNvSpPr/>
          <p:nvPr/>
        </p:nvSpPr>
        <p:spPr>
          <a:xfrm flipH="1">
            <a:off x="6377247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平行四边形 4"/>
          <p:cNvSpPr/>
          <p:nvPr/>
        </p:nvSpPr>
        <p:spPr>
          <a:xfrm flipH="1">
            <a:off x="8826125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平行四边形 4"/>
          <p:cNvSpPr/>
          <p:nvPr/>
        </p:nvSpPr>
        <p:spPr>
          <a:xfrm flipH="1">
            <a:off x="8403850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平行四边形 4"/>
          <p:cNvSpPr/>
          <p:nvPr/>
        </p:nvSpPr>
        <p:spPr>
          <a:xfrm flipH="1">
            <a:off x="8010148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平行四边形 4"/>
          <p:cNvSpPr/>
          <p:nvPr/>
        </p:nvSpPr>
        <p:spPr>
          <a:xfrm flipH="1">
            <a:off x="7581524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平行四边形 4"/>
          <p:cNvSpPr/>
          <p:nvPr/>
        </p:nvSpPr>
        <p:spPr>
          <a:xfrm flipH="1">
            <a:off x="7171950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平行四边形 4"/>
          <p:cNvSpPr/>
          <p:nvPr/>
        </p:nvSpPr>
        <p:spPr>
          <a:xfrm flipH="1">
            <a:off x="6768724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4"/>
          <p:cNvSpPr/>
          <p:nvPr/>
        </p:nvSpPr>
        <p:spPr>
          <a:xfrm flipH="1">
            <a:off x="6349628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平行四边形 4"/>
          <p:cNvSpPr/>
          <p:nvPr/>
        </p:nvSpPr>
        <p:spPr>
          <a:xfrm flipH="1">
            <a:off x="8657853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平行四边形 4"/>
          <p:cNvSpPr/>
          <p:nvPr/>
        </p:nvSpPr>
        <p:spPr>
          <a:xfrm flipH="1">
            <a:off x="8280028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4"/>
          <p:cNvSpPr/>
          <p:nvPr/>
        </p:nvSpPr>
        <p:spPr>
          <a:xfrm flipH="1">
            <a:off x="7883153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4"/>
          <p:cNvSpPr/>
          <p:nvPr/>
        </p:nvSpPr>
        <p:spPr>
          <a:xfrm flipH="1">
            <a:off x="7495803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4"/>
          <p:cNvSpPr/>
          <p:nvPr/>
        </p:nvSpPr>
        <p:spPr>
          <a:xfrm flipH="1">
            <a:off x="7108452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平行四边形 4"/>
          <p:cNvSpPr/>
          <p:nvPr/>
        </p:nvSpPr>
        <p:spPr>
          <a:xfrm flipH="1">
            <a:off x="6717926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平行四边形 4"/>
          <p:cNvSpPr/>
          <p:nvPr/>
        </p:nvSpPr>
        <p:spPr>
          <a:xfrm flipH="1">
            <a:off x="6340101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平行四边形 4"/>
          <p:cNvSpPr/>
          <p:nvPr/>
        </p:nvSpPr>
        <p:spPr>
          <a:xfrm flipH="1">
            <a:off x="8508627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平行四边形 4"/>
          <p:cNvSpPr/>
          <p:nvPr/>
        </p:nvSpPr>
        <p:spPr>
          <a:xfrm flipH="1">
            <a:off x="8146679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平行四边形 4"/>
          <p:cNvSpPr/>
          <p:nvPr/>
        </p:nvSpPr>
        <p:spPr>
          <a:xfrm flipH="1">
            <a:off x="7784728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平行四边形 4"/>
          <p:cNvSpPr/>
          <p:nvPr/>
        </p:nvSpPr>
        <p:spPr>
          <a:xfrm flipH="1">
            <a:off x="7416430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平行四边形 4"/>
          <p:cNvSpPr/>
          <p:nvPr/>
        </p:nvSpPr>
        <p:spPr>
          <a:xfrm flipH="1">
            <a:off x="7048131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平行四边形 4"/>
          <p:cNvSpPr/>
          <p:nvPr/>
        </p:nvSpPr>
        <p:spPr>
          <a:xfrm flipH="1">
            <a:off x="6702055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平行四边形 4"/>
          <p:cNvSpPr/>
          <p:nvPr/>
        </p:nvSpPr>
        <p:spPr>
          <a:xfrm flipH="1">
            <a:off x="6327404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平行四边形 4"/>
          <p:cNvSpPr/>
          <p:nvPr/>
        </p:nvSpPr>
        <p:spPr>
          <a:xfrm>
            <a:off x="5777182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平行四边形 4"/>
          <p:cNvSpPr/>
          <p:nvPr/>
        </p:nvSpPr>
        <p:spPr>
          <a:xfrm>
            <a:off x="5815306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平行四边形 4"/>
          <p:cNvSpPr/>
          <p:nvPr/>
        </p:nvSpPr>
        <p:spPr>
          <a:xfrm>
            <a:off x="5840278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平行四边形 4"/>
          <p:cNvSpPr/>
          <p:nvPr/>
        </p:nvSpPr>
        <p:spPr>
          <a:xfrm>
            <a:off x="5866288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平行四边形 4"/>
          <p:cNvSpPr/>
          <p:nvPr/>
        </p:nvSpPr>
        <p:spPr>
          <a:xfrm>
            <a:off x="5886639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平行四边形 4"/>
          <p:cNvSpPr/>
          <p:nvPr/>
        </p:nvSpPr>
        <p:spPr>
          <a:xfrm>
            <a:off x="5911171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平行四边形 4"/>
          <p:cNvSpPr/>
          <p:nvPr/>
        </p:nvSpPr>
        <p:spPr>
          <a:xfrm>
            <a:off x="5921257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平行四边形 4"/>
          <p:cNvSpPr/>
          <p:nvPr/>
        </p:nvSpPr>
        <p:spPr>
          <a:xfrm>
            <a:off x="5933222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平行四边形 4"/>
          <p:cNvSpPr/>
          <p:nvPr/>
        </p:nvSpPr>
        <p:spPr>
          <a:xfrm>
            <a:off x="5945920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平行四边形 4"/>
          <p:cNvSpPr/>
          <p:nvPr/>
        </p:nvSpPr>
        <p:spPr>
          <a:xfrm>
            <a:off x="5955443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26931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grpId="3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9553E-6 L -0.07691 0.04903 L -0.12621 0.12026 " pathEditMode="relative" rAng="0" ptsTypes="AAA">
                                      <p:cBhvr>
                                        <p:cTn id="306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2" y="6013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1.63429E-6 C -0.01354 0.01572 -0.04965 0.06815 -0.0809 0.09466 C -0.11215 0.12118 -0.16528 0.14616 -0.1875 0.15973 " pathEditMode="relative" rAng="0" ptsTypes="asa">
                                      <p:cBhvr>
                                        <p:cTn id="315" dur="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7986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8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0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17 -1.70521E-6 C -0.01597 0.00833 -0.06666 0.01912 -0.09583 0.04965 C -0.12673 0.07617 -0.15781 0.15572 -0.17413 0.18347 " pathEditMode="relative" rAng="0" ptsTypes="asa">
                                      <p:cBhvr>
                                        <p:cTn id="324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98" y="9158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45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8" presetClass="emph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2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1.65279E-6 C -0.01406 0.01542 -0.05052 0.07123 -0.08368 0.09251 C -0.1118 0.12581 -0.175 0.12088 -0.19913 0.12828 " pathEditMode="relative" rAng="0" ptsTypes="asa">
                                      <p:cBhvr>
                                        <p:cTn id="333" dur="5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48" y="6414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1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8 1.58187E-6 C -0.0309 0.03238 -0.14601 0.15356 -0.18438 0.19395 " pathEditMode="relative" rAng="0" ptsTypes="aa">
                                      <p:cBhvr>
                                        <p:cTn id="342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19" y="9682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0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8 2.80604E-7 C -0.01615 0.00956 -0.06598 0.01542 -0.09566 0.05766 C -0.12379 0.09096 -0.16129 0.21338 -0.17865 0.25439 " pathEditMode="relative" rAng="0" ptsTypes="asa">
                                      <p:cBhvr>
                                        <p:cTn id="351" dur="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24" y="12704"/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45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8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05556E-6 1.77305E-6 C -0.021 0.01788 -0.075 0.08572 -0.125 0.10761 C -0.17291 0.13691 -0.26354 0.12704 -0.3 0.13197 " pathEditMode="relative" rAng="0" ptsTypes="asa">
                                      <p:cBhvr>
                                        <p:cTn id="360" dur="5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0" y="6846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8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18 -6.16713E-8 C -0.02084 0.01788 -0.08038 0.07586 -0.125 0.10762 C -0.17309 0.13691 -0.23837 0.17391 -0.26823 0.19149 " pathEditMode="relative" rAng="0" ptsTypes="asa">
                                      <p:cBhvr>
                                        <p:cTn id="369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3" y="9559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7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035 3.56768E-6 C -0.02083 0.01788 -0.08368 0.06999 -0.12517 0.10761 C -0.17309 0.13691 -0.22257 0.20197 -0.24826 0.22664 " pathEditMode="relative" rAng="0" ptsTypes="asa">
                                      <p:cBhvr>
                                        <p:cTn id="378" dur="5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96" y="11317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6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05556E-6 1.2951E-6 C -0.021 0.01788 -0.08194 0.06044 -0.12517 0.10762 C -0.17291 0.13691 -0.2309 0.24607 -0.25885 0.28245 " pathEditMode="relative" rAng="0" ptsTypes="asa">
                                      <p:cBhvr>
                                        <p:cTn id="387" dur="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1" y="14123"/>
                                    </p:animMotion>
                                  </p:childTnLst>
                                </p:cTn>
                              </p:par>
                              <p:par>
                                <p:cTn id="388" presetID="45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" presetID="8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72222E-6 -3.95062E-6 C -0.02761 0.01729 -0.09914 0.08087 -0.1658 0.10309 C -0.22796 0.13087 -0.35226 0.12655 -0.40122 0.13272 " pathEditMode="relative" rAng="0" ptsTypes="asa">
                                      <p:cBhvr>
                                        <p:cTn id="396" dur="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69" y="6636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2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4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-9.87654E-7 C -0.02778 0.01728 -0.10434 0.07068 -0.16597 0.10309 C -0.22812 0.13087 -0.32691 0.17562 -0.36927 0.19475 " pathEditMode="relative" rAng="0" ptsTypes="asa">
                                      <p:cBhvr>
                                        <p:cTn id="40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72" y="9722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3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6.17284E-7 C -0.02795 0.01728 -0.10399 0.06327 -0.16597 0.10309 C -0.22812 0.13086 -0.32881 0.2108 -0.3717 0.2392 " pathEditMode="relative" rAng="0" ptsTypes="asa">
                                      <p:cBhvr>
                                        <p:cTn id="414" dur="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94" y="11944"/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2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72222E-6 -1.35802E-6 C -0.02796 0.01729 -0.10452 0.06327 -0.16615 0.10309 C -0.22813 0.13087 -0.32744 0.2108 -0.36997 0.2392 " pathEditMode="relative" rAng="0" ptsTypes="asa">
                                      <p:cBhvr>
                                        <p:cTn id="423" dur="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7" y="11944"/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1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61111E-6 4.85952E-6 C -0.0276 0.01728 -0.10833 0.06113 -0.16579 0.10311 C -0.22777 0.1309 -0.30781 0.22167 -0.34514 0.25285 " pathEditMode="relative" rAng="0" ptsTypes="asa">
                                      <p:cBhvr>
                                        <p:cTn id="432" dur="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57" y="12627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45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" presetID="8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0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3.33333E-6 C -0.03472 0.0108 -0.13125 0.05648 -0.20834 0.06481 C -0.28125 0.08765 -0.40955 0.05308 -0.46251 0.05 " pathEditMode="relative" rAng="0" ptsTypes="asa">
                                      <p:cBhvr>
                                        <p:cTn id="441" dur="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25" y="4383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9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2.34568E-6 C -0.03351 0.01667 -0.13212 0.07963 -0.20104 0.1 C -0.27396 0.12284 -0.36945 0.11821 -0.41372 0.12284 " pathEditMode="relative" rAng="0" ptsTypes="asa">
                                      <p:cBhvr>
                                        <p:cTn id="450" dur="5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94" y="6142"/>
                                    </p:animMotion>
                                  </p:childTnLst>
                                </p:cTn>
                              </p:par>
                              <p:par>
                                <p:cTn id="451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6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-4.69136E-6 C -0.03351 0.01667 -0.13959 0.07068 -0.20105 0.1 C -0.27396 0.12284 -0.33473 0.15957 -0.36997 0.17531 " pathEditMode="relative" rAng="0" ptsTypes="asa">
                                      <p:cBhvr>
                                        <p:cTn id="459" dur="5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7" y="8765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7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7 2.71605E-6 C -0.03351 0.01666 -0.14167 0.06327 -0.20104 0.1 C -0.27396 0.12284 -0.32413 0.19475 -0.35642 0.21975 " pathEditMode="relative" rAng="0" ptsTypes="asa">
                                      <p:cBhvr>
                                        <p:cTn id="468" dur="50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30" y="10988"/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6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8.64198E-7 C -0.03177 0.02037 -0.1165 0.08086 -0.19045 0.1216 C -0.26441 0.16234 -0.29931 0.21111 -0.32796 0.23457 " pathEditMode="relative" rAng="0" ptsTypes="asa">
                                      <p:cBhvr>
                                        <p:cTn id="477" dur="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06" y="11728"/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5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-1.11111E-6 C -0.03177 0.01975 -0.12691 0.06296 -0.19045 0.11852 C -0.254 0.17408 -0.28768 0.21512 -0.31337 0.24074 " pathEditMode="relative" rAng="0" ptsTypes="asa">
                                      <p:cBhvr>
                                        <p:cTn id="486" dur="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77" y="12037"/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45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8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4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5.55112E-17 3.33333E-6 C -0.03472 0.0108 -0.12153 0.0645 -0.20833 0.06481 C -0.28125 0.08765 -0.45573 0.01512 -0.52083 0.00185 " pathEditMode="relative" rAng="0" ptsTypes="asa">
                                      <p:cBhvr>
                                        <p:cTn id="495" dur="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2" y="4383"/>
                                    </p:animMotion>
                                  </p:childTnLst>
                                </p:cTn>
                              </p:par>
                              <p:par>
                                <p:cTn id="496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1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3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8 3.7037E-7 C -0.0349 0.0108 -0.13333 0.05154 -0.20833 0.06481 C -0.28143 0.08765 -0.40052 0.07654 -0.45104 0.07963 " pathEditMode="relative" rAng="0" ptsTypes="asa">
                                      <p:cBhvr>
                                        <p:cTn id="504" dur="5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5" y="4383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2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7 -6.17284E-7 C -0.03489 0.0108 -0.13923 0.04414 -0.20833 0.06482 C -0.28125 0.08765 -0.37187 0.11204 -0.41493 0.12438 " pathEditMode="relative" rAng="0" ptsTypes="asa">
                                      <p:cBhvr>
                                        <p:cTn id="513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29" y="6204"/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1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77778E-7 1.35802E-6 C -0.03472 0.0108 -0.14705 0.03889 -0.20833 0.06481 C -0.28125 0.08765 -0.33438 0.13642 -0.36754 0.15525 " pathEditMode="relative" rAng="0" ptsTypes="asa">
                                      <p:cBhvr>
                                        <p:cTn id="522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85" y="7747"/>
                                    </p:animMotion>
                                  </p:childTnLst>
                                </p:cTn>
                              </p:par>
                              <p:par>
                                <p:cTn id="523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8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0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8.64198E-7 C -0.03472 0.0108 -0.14653 0.02963 -0.20833 0.06481 C -0.28125 0.08765 -0.33698 0.18025 -0.37083 0.21049 " pathEditMode="relative" rAng="0" ptsTypes="asa">
                                      <p:cBhvr>
                                        <p:cTn id="531" dur="5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42" y="10525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9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17 2.46914E-7 C -0.03489 0.0108 -0.15052 0.02654 -0.2085 0.06481 C -0.28125 0.08765 -0.31892 0.19506 -0.34791 0.22932 " pathEditMode="relative" rAng="0" ptsTypes="asa">
                                      <p:cBhvr>
                                        <p:cTn id="540" dur="5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78" y="11451"/>
                                    </p:animMotion>
                                  </p:childTnLst>
                                </p:cTn>
                              </p:par>
                              <p:par>
                                <p:cTn id="541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8" presetID="0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94444E-6 8.64198E-7 C -0.03472 0.0108 -0.1507 0.01481 -0.20834 0.06481 C -0.28108 0.08765 -0.31702 0.25123 -0.34566 0.30031 " pathEditMode="relative" rAng="0" ptsTypes="asa">
                                      <p:cBhvr>
                                        <p:cTn id="549" dur="500" spd="-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92" y="15000"/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45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5" presetID="8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7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3.33333E-6 C -0.03472 0.0108 -0.11371 0.06234 -0.20833 0.06481 C -0.28125 0.08765 -0.49305 0.02531 -0.56805 0.01481 " pathEditMode="relative" rAng="0" ptsTypes="asa">
                                      <p:cBhvr>
                                        <p:cTn id="558" dur="500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03" y="4383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4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6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6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88889E-6 1.7284E-6 C -0.03473 0.0108 -0.12552 0.05154 -0.20834 0.06481 C -0.28125 0.08765 -0.43646 0.07623 -0.49653 0.07932 " pathEditMode="relative" rAng="0" ptsTypes="asa">
                                      <p:cBhvr>
                                        <p:cTn id="567" dur="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26" y="4383"/>
                                    </p:animMotion>
                                  </p:childTnLst>
                                </p:cTn>
                              </p:par>
                              <p:par>
                                <p:cTn id="568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3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5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-6.17284E-7 C -0.03472 0.0108 -0.13125 0.0429 -0.20833 0.06482 C -0.28125 0.08765 -0.40955 0.1179 -0.4625 0.13179 " pathEditMode="relative" rAng="0" ptsTypes="asa">
                                      <p:cBhvr>
                                        <p:cTn id="576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25" y="6574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2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4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1.11022E-16 C -0.03472 0.0108 -0.13681 0.03611 -0.20833 0.06481 C -0.28125 0.08765 -0.38316 0.15 -0.42917 0.17222 " pathEditMode="relative" rAng="0" ptsTypes="asa">
                                      <p:cBhvr>
                                        <p:cTn id="585" dur="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58" y="8611"/>
                                    </p:animMotion>
                                  </p:childTnLst>
                                </p:cTn>
                              </p:par>
                              <p:par>
                                <p:cTn id="586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1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5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3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6 8.64198E-7 C -0.03472 0.0108 -0.14028 0.025 -0.20833 0.06481 C -0.28125 0.08765 -0.36667 0.20216 -0.40834 0.23827 " pathEditMode="relative" rAng="0" ptsTypes="asa">
                                      <p:cBhvr>
                                        <p:cTn id="594" dur="5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17" y="11914"/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0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2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33333E-6 2.46914E-7 C -0.03334 0.0142 -0.13229 0.03117 -0.2 0.08488 C -0.26771 0.13858 -0.35174 0.26821 -0.39167 0.31636 " pathEditMode="relative" rAng="0" ptsTypes="asa">
                                      <p:cBhvr>
                                        <p:cTn id="603" dur="5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83" y="15802"/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9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1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7778E-6 2.22222E-6 C -0.03368 0.0145 -0.1415 0.03395 -0.20243 0.08703 C -0.26337 0.14012 -0.33195 0.27037 -0.36598 0.31852 " pathEditMode="relative" rAng="0" ptsTypes="aaa">
                                      <p:cBhvr>
                                        <p:cTn id="612" dur="5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99" y="15926"/>
                                    </p:animMotion>
                                  </p:childTnLst>
                                </p:cTn>
                              </p:par>
                              <p:par>
                                <p:cTn id="613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8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0" presetID="0" presetClass="pat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61111E-6 -2.22222E-6 C -0.03473 0.0108 -0.14861 0.00803 -0.20834 0.06482 C -0.28125 0.08766 -0.32691 0.28395 -0.35816 0.34167 " pathEditMode="relative" rAng="0" ptsTypes="asa">
                                      <p:cBhvr>
                                        <p:cTn id="621" dur="5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17" y="17068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45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7" presetID="8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9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2222E-6 -4.93987E-6 C -0.04566 0.00956 -0.16337 0.05674 -0.27378 0.05767 C -0.35087 0.07247 -0.58177 0.01666 -0.66302 0.00586 " pathEditMode="relative" rAng="0" ptsTypes="asa">
                                      <p:cBhvr>
                                        <p:cTn id="630" dur="5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0" y="3608"/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3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8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2222E-6 3.33333E-6 C -0.03784 0.01173 -0.15034 0.05555 -0.22743 0.07037 C -0.30451 0.08518 -0.53003 0.06018 -0.60972 0.0574 " pathEditMode="relative" rAng="0" ptsTypes="asa">
                                      <p:cBhvr>
                                        <p:cTn id="639" dur="500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486" y="4259"/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5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4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7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17 2.80604E-7 C -0.03802 0.01172 -0.13611 0.05057 -0.2276 0.0703 C -0.30469 0.08511 -0.48246 0.10792 -0.54948 0.11779 " pathEditMode="relative" rAng="0" ptsTypes="asa">
                                      <p:cBhvr>
                                        <p:cTn id="648" dur="5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65" y="5890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6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38889E-6 1.2951E-6 C -0.03785 0.01172 -0.14097 0.04009 -0.22743 0.0703 C -0.30451 0.08511 -0.45781 0.15819 -0.5184 0.18131 " pathEditMode="relative" rAng="0" ptsTypes="asa">
                                      <p:cBhvr>
                                        <p:cTn id="657" dur="5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20" y="9066"/>
                                    </p:animMotion>
                                  </p:childTnLst>
                                </p:cTn>
                              </p:par>
                              <p:par>
                                <p:cTn id="658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5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44444E-6 -1.81005E-6 C -0.03785 0.01172 -0.14566 0.0296 -0.22743 0.07031 C -0.30452 0.08511 -0.43629 0.20876 -0.49115 0.24515 " pathEditMode="relative" rAng="0" ptsTypes="asa">
                                      <p:cBhvr>
                                        <p:cTn id="666" dur="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66" y="12242"/>
                                    </p:animMotion>
                                  </p:childTnLst>
                                </p:cTn>
                              </p:par>
                              <p:par>
                                <p:cTn id="667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2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4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7778E-6 -4.00863E-7 C -0.03785 0.01172 -0.14827 0.03176 -0.22743 0.07031 C -0.32813 0.07986 -0.4349 0.20475 -0.47639 0.23158 " pathEditMode="relative" rAng="0" ptsTypes="asa">
                                      <p:cBhvr>
                                        <p:cTn id="675" dur="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19" y="11563"/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1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3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61111E-6 4.53284E-7 C -0.03785 0.01172 -0.15539 0.02436 -0.22743 0.0703 C -0.30452 0.08511 -0.38976 0.23312 -0.43247 0.27598 " pathEditMode="relative" rAng="0" ptsTypes="asa">
                                      <p:cBhvr>
                                        <p:cTn id="684" dur="5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32" y="13784"/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0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2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38889E-6 -2.25717E-6 C -0.03785 0.01172 -0.15486 0.01049 -0.22743 0.07031 C -0.30452 0.08511 -0.39219 0.29849 -0.43559 0.35862 " pathEditMode="relative" rAng="0" ptsTypes="asa">
                                      <p:cBhvr>
                                        <p:cTn id="693" dur="5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88" y="17916"/>
                                    </p:animMotion>
                                  </p:childTnLst>
                                </p:cTn>
                              </p:par>
                              <p:par>
                                <p:cTn id="694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1" presetID="0" presetClass="pat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5.55556E-7 4.75486E-6 C -0.03785 0.01171 -0.15937 0.0074 -0.22743 0.0703 C -0.30434 0.0851 -0.37049 0.31329 -0.40816 0.37712 " pathEditMode="relative" rAng="0" ptsTypes="asa">
                                      <p:cBhvr>
                                        <p:cTn id="702" dur="5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17" y="18841"/>
                                    </p:animMotion>
                                  </p:childTnLst>
                                </p:cTn>
                              </p:par>
                              <p:par>
                                <p:cTn id="703" presetID="45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8" presetID="8" presetClass="emph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0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1.97287E-6 C -0.0552 0.01325 -0.20677 0.08354 -0.33003 0.07953 C -0.40694 0.09433 -0.65416 -0.00308 -0.73941 -0.02466 " pathEditMode="relative" rAng="0" ptsTypes="asa">
                                      <p:cBhvr>
                                        <p:cTn id="711" dur="5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62" y="3483"/>
                                    </p:animMotion>
                                  </p:childTnLst>
                                </p:cTn>
                              </p:par>
                              <p:par>
                                <p:cTn id="712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7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9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34 3.42787E-6 C -0.05538 0.01325 -0.21771 0.07429 -0.33003 0.07953 C -0.40712 0.09432 -0.60278 0.041 -0.67465 0.03082 " pathEditMode="relative" rAng="0" ptsTypes="asa">
                                      <p:cBhvr>
                                        <p:cTn id="720" dur="50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15" y="4716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6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8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1.81258E-6 C -0.0552 0.01325 -0.22691 0.0635 -0.33003 0.07953 C -0.40694 0.09433 -0.5585 0.09248 -0.61857 0.09587 " pathEditMode="relative" rAng="0" ptsTypes="asa">
                                      <p:cBhvr>
                                        <p:cTn id="729" dur="5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20" y="4778"/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3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7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4.95684E-6 C -0.05521 0.01325 -0.23576 0.05641 -0.33004 0.07953 C -0.40695 0.09432 -0.51719 0.12607 -0.56649 0.1384 " pathEditMode="relative" rAng="0" ptsTypes="asa">
                                      <p:cBhvr>
                                        <p:cTn id="738" dur="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16" y="6905"/>
                                    </p:animMotion>
                                  </p:childTnLst>
                                </p:cTn>
                              </p:par>
                              <p:par>
                                <p:cTn id="739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4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6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3.73613E-6 C -0.05521 0.01325 -0.24201 0.05363 -0.33003 0.07953 C -0.40694 0.09432 -0.4868 0.13964 -0.52795 0.15536 " pathEditMode="relative" rAng="0" ptsTypes="asa">
                                      <p:cBhvr>
                                        <p:cTn id="747" dur="5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89" y="7768"/>
                                    </p:animMotion>
                                  </p:childTnLst>
                                </p:cTn>
                              </p:par>
                              <p:par>
                                <p:cTn id="748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3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5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2.50308E-6 C -0.05521 0.01325 -0.24653 0.04161 -0.33004 0.07953 C -0.40695 0.09433 -0.4658 0.19667 -0.50156 0.22749 " pathEditMode="relative" rAng="0" ptsTypes="asa">
                                      <p:cBhvr>
                                        <p:cTn id="756" dur="5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69" y="11375"/>
                                    </p:animMotion>
                                  </p:childTnLst>
                                </p:cTn>
                              </p:par>
                              <p:par>
                                <p:cTn id="757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2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4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2.9963E-6 C -0.05521 0.01325 -0.24983 0.03699 -0.33004 0.07953 C -0.40695 0.09432 -0.4507 0.21825 -0.48247 0.25462 " pathEditMode="relative" rAng="0" ptsTypes="asa">
                                      <p:cBhvr>
                                        <p:cTn id="765" dur="5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15" y="12731"/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3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8 8.75462E-7 C -0.05157 0.01233 -0.23091 0.03113 -0.30834 0.07337 C -0.38525 0.08816 -0.43334 0.2164 -0.46615 0.25401 " pathEditMode="relative" rAng="0" ptsTypes="asa">
                                      <p:cBhvr>
                                        <p:cTn id="774" dur="50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99" y="12700"/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0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8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2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-3.82244E-7 C -0.05278 0.0148 -0.24097 0.04562 -0.31476 0.08785 C -0.39167 0.10265 -0.41615 0.21856 -0.44288 0.25277 " pathEditMode="relative" rAng="0" ptsTypes="asa">
                                      <p:cBhvr>
                                        <p:cTn id="783" dur="5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12639"/>
                                    </p:animMotion>
                                  </p:childTnLst>
                                </p:cTn>
                              </p:par>
                              <p:par>
                                <p:cTn id="784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9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1" presetID="0" presetClass="path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Motion origin="layout" path="M -0.00017 2.70037E-6 C -0.04253 0.00801 -0.19305 0.01387 -0.25416 0.04809 C -0.31545 0.0823 -0.39583 0.2651 -0.43316 0.32213 " pathEditMode="relative" rAng="0" ptsTypes="asa">
                                      <p:cBhvr>
                                        <p:cTn id="792" dur="5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49" y="16091"/>
                                    </p:animMotion>
                                  </p:childTnLst>
                                </p:cTn>
                              </p:par>
                              <p:par>
                                <p:cTn id="793" presetID="45" presetClass="entr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8" presetID="8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Rot by="21600000">
                                      <p:cBhvr>
                                        <p:cTn id="7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0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3.95062E-6 C -0.05521 0.01328 -0.19723 0.07531 -0.33004 0.07963 C -0.40695 0.09445 -0.69983 0.03673 -0.79705 0.02531 " pathEditMode="relative" rAng="0" ptsTypes="asa">
                                      <p:cBhvr>
                                        <p:cTn id="801" dur="50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4" y="4722"/>
                                    </p:animMotion>
                                  </p:childTnLst>
                                </p:cTn>
                              </p:par>
                              <p:par>
                                <p:cTn id="802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9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3.7037E-7 C -0.05521 0.01327 -0.20833 0.06173 -0.33003 0.07963 C -0.40694 0.09444 -0.64705 0.10154 -0.73038 0.10741 " pathEditMode="relative" rAng="0" ptsTypes="asa">
                                      <p:cBhvr>
                                        <p:cTn id="810" dur="5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10" y="5370"/>
                                    </p:animMotion>
                                  </p:childTnLst>
                                </p:cTn>
                              </p:par>
                              <p:par>
                                <p:cTn id="811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6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1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8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35 -4.69136E-6 C -0.05538 0.01328 -0.21684 0.05309 -0.33003 0.07963 C -0.40694 0.09445 -0.60746 0.14229 -0.68056 0.15865 " pathEditMode="relative" rAng="0" ptsTypes="asa">
                                      <p:cBhvr>
                                        <p:cTn id="819" dur="5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10" y="7932"/>
                                    </p:animMotion>
                                  </p:childTnLst>
                                </p:cTn>
                              </p:par>
                              <p:par>
                                <p:cTn id="820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5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7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1.35802E-6 C -0.05521 0.01327 -0.22726 0.04537 -0.33004 0.07963 C -0.40695 0.09444 -0.55712 0.17901 -0.61719 0.20525 " pathEditMode="relative" rAng="0" ptsTypes="asa">
                                      <p:cBhvr>
                                        <p:cTn id="828" dur="5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51" y="10247"/>
                                    </p:animMotion>
                                  </p:childTnLst>
                                </p:cTn>
                              </p:par>
                              <p:par>
                                <p:cTn id="829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4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3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6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8.64198E-7 C -0.05521 0.01327 -0.23333 0.03889 -0.33003 0.07963 C -0.40694 0.09444 -0.52864 0.20957 -0.5809 0.24383 " pathEditMode="relative" rAng="0" ptsTypes="asa">
                                      <p:cBhvr>
                                        <p:cTn id="837" dur="5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5" y="12191"/>
                                    </p:animMotion>
                                  </p:childTnLst>
                                </p:cTn>
                              </p:par>
                              <p:par>
                                <p:cTn id="838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5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2.46914E-7 C -0.05521 0.01327 -0.23785 0.03056 -0.33004 0.07963 C -0.40695 0.09444 -0.50781 0.24938 -0.55469 0.29414 " pathEditMode="relative" rAng="0" ptsTypes="asa">
                                      <p:cBhvr>
                                        <p:cTn id="846" dur="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26" y="14691"/>
                                    </p:animMotion>
                                  </p:childTnLst>
                                </p:cTn>
                              </p:par>
                              <p:par>
                                <p:cTn id="847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2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4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8.64198E-7 C -0.05191 0.01265 -0.22291 0.02346 -0.31059 0.07623 C -0.3875 0.09105 -0.48125 0.26667 -0.52621 0.31697 " pathEditMode="relative" rAng="0" ptsTypes="asa">
                                      <p:cBhvr>
                                        <p:cTn id="855" dur="5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2" y="15833"/>
                                    </p:animMotion>
                                  </p:childTnLst>
                                </p:cTn>
                              </p:par>
                              <p:par>
                                <p:cTn id="856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1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3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2.22222E-6 C -0.05157 0.01451 -0.22396 0.03148 -0.30799 0.08797 C -0.38455 0.10278 -0.46372 0.28735 -0.50469 0.33982 " pathEditMode="relative" rAng="0" ptsTypes="asa">
                                      <p:cBhvr>
                                        <p:cTn id="864" dur="5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26" y="16975"/>
                                    </p:animMotion>
                                  </p:childTnLst>
                                </p:cTn>
                              </p:par>
                              <p:par>
                                <p:cTn id="865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0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2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9.87654E-7 C -0.05243 0.01574 -0.23211 0.03426 -0.31336 0.09413 C -0.39027 0.10895 -0.45104 0.3037 -0.48732 0.35895 " pathEditMode="relative" rAng="0" ptsTypes="asa">
                                      <p:cBhvr>
                                        <p:cTn id="873" dur="5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8" y="17932"/>
                                    </p:animMotion>
                                  </p:childTnLst>
                                </p:cTn>
                              </p:par>
                              <p:par>
                                <p:cTn id="874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8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1" presetID="0" presetClass="path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8 -8.64198E-7 C -0.05347 0.0142 -0.24167 0.02284 -0.32049 0.0858 C -0.39931 0.14877 -0.44097 0.31759 -0.47257 0.3784 " pathEditMode="relative" rAng="0" ptsTypes="aaa">
                                      <p:cBhvr>
                                        <p:cTn id="882" dur="500" spd="-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28" y="18920"/>
                                    </p:animMotion>
                                  </p:childTnLst>
                                </p:cTn>
                              </p:par>
                              <p:par>
                                <p:cTn id="883" presetID="45" presetClass="entr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8" presetID="8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88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0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6.17284E-7 C -0.05521 0.01327 -0.18421 0.08518 -0.33004 0.07963 C -0.40712 0.09444 -0.7625 -0.00926 -0.87639 -0.03272 " pathEditMode="relative" rAng="0" ptsTypes="asa">
                                      <p:cBhvr>
                                        <p:cTn id="891" dur="5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819" y="3086"/>
                                    </p:animMotion>
                                  </p:childTnLst>
                                </p:cTn>
                              </p:par>
                              <p:par>
                                <p:cTn id="892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7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89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9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-3.95062E-6 C -0.05521 0.01328 -0.19723 0.07531 -0.33004 0.07963 C -0.40695 0.09445 -0.69983 0.03673 -0.79705 0.02531 " pathEditMode="relative" rAng="0" ptsTypes="asa">
                                      <p:cBhvr>
                                        <p:cTn id="900" dur="5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4" y="4722"/>
                                    </p:animMotion>
                                  </p:childTnLst>
                                </p:cTn>
                              </p:par>
                              <p:par>
                                <p:cTn id="901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6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0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8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6.17284E-7 C -0.0552 0.01327 -0.20798 0.06327 -0.33003 0.07963 C -0.40694 0.09445 -0.64878 0.09445 -0.73264 0.09846 " pathEditMode="relative" rAng="0" ptsTypes="asa">
                                      <p:cBhvr>
                                        <p:cTn id="909" dur="5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32" y="4907"/>
                                    </p:animMotion>
                                  </p:childTnLst>
                                </p:cTn>
                              </p:par>
                              <p:par>
                                <p:cTn id="910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7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71605E-6 C -0.05521 0.01327 -0.2158 0.05185 -0.33003 0.07963 C -0.40694 0.09444 -0.61129 0.14815 -0.68524 0.16605 " pathEditMode="relative" rAng="0" ptsTypes="asa">
                                      <p:cBhvr>
                                        <p:cTn id="918" dur="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53" y="8302"/>
                                    </p:animMotion>
                                  </p:childTnLst>
                                </p:cTn>
                              </p:par>
                              <p:par>
                                <p:cTn id="919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4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2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6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22222E-6 C -0.05521 0.01327 -0.22465 0.0429 -0.33003 0.07963 C -0.40694 0.09444 -0.56996 0.19197 -0.63299 0.22129 " pathEditMode="relative" rAng="0" ptsTypes="asa">
                                      <p:cBhvr>
                                        <p:cTn id="927" dur="500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49" y="11049"/>
                                    </p:animMotion>
                                  </p:childTnLst>
                                </p:cTn>
                              </p:par>
                              <p:par>
                                <p:cTn id="928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3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3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5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2.46914E-7 C -0.05521 0.01327 -0.23194 0.03518 -0.33021 0.07963 C -0.40694 0.09444 -0.53594 0.22747 -0.5901 0.26636 " pathEditMode="relative" rAng="0" ptsTypes="asa">
                                      <p:cBhvr>
                                        <p:cTn id="936" dur="5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97" y="13302"/>
                                    </p:animMotion>
                                  </p:childTnLst>
                                </p:cTn>
                              </p:par>
                              <p:par>
                                <p:cTn id="937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2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4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4.93827E-7 C -0.0552 0.01327 -0.23506 0.03272 -0.33003 0.07963 C -0.40711 0.09444 -0.51979 0.23982 -0.56961 0.2821 " pathEditMode="relative" rAng="0" ptsTypes="asa">
                                      <p:cBhvr>
                                        <p:cTn id="945" dur="5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2" y="14105"/>
                                    </p:animMotion>
                                  </p:childTnLst>
                                </p:cTn>
                              </p:par>
                              <p:par>
                                <p:cTn id="946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1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3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-3.58025E-6 C -0.05521 0.01328 -0.23959 0.03025 -0.33004 0.07963 C -0.40695 0.09445 -0.49827 0.25062 -0.54254 0.29568 " pathEditMode="relative" rAng="0" ptsTypes="asa">
                                      <p:cBhvr>
                                        <p:cTn id="954" dur="5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18" y="14784"/>
                                    </p:animMotion>
                                  </p:childTnLst>
                                </p:cTn>
                              </p:par>
                              <p:par>
                                <p:cTn id="955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0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2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7 -3.7037E-7 C -0.05521 0.01327 -0.24219 0.02191 -0.33003 0.07963 C -0.40694 0.09444 -0.48681 0.29074 -0.52813 0.3463 " pathEditMode="relative" rAng="0" ptsTypes="asa">
                                      <p:cBhvr>
                                        <p:cTn id="963" dur="5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6" y="17315"/>
                                    </p:animMotion>
                                  </p:childTnLst>
                                </p:cTn>
                              </p:par>
                              <p:par>
                                <p:cTn id="964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9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1" presetID="0" presetClass="path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-0.00018 4.93827E-7 C -0.05521 0.01327 -0.24427 0.02037 -0.33004 0.07963 C -0.40677 0.09444 -0.47587 0.29846 -0.51424 0.35586 " pathEditMode="relative" rAng="0" ptsTypes="asa">
                                      <p:cBhvr>
                                        <p:cTn id="972" dur="500" spd="-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17778"/>
                                    </p:animMotion>
                                  </p:childTnLst>
                                </p:cTn>
                              </p:par>
                              <p:par>
                                <p:cTn id="973" presetID="45" presetClass="entr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8" presetClass="emph" presetSubtype="0" fill="hold" grpId="2" nodeType="withEffect">
                                  <p:stCondLst>
                                    <p:cond delay="950"/>
                                  </p:stCondLst>
                                  <p:childTnLst>
                                    <p:animRot by="21600000">
                                      <p:cBhvr>
                                        <p:cTn id="97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0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3.95062E-6 C -0.07951 0.00865 -0.31736 0.06235 -0.47621 0.05278 C -0.55347 0.0676 -0.85417 -0.03518 -0.95365 -0.05833 " pathEditMode="relative" rAng="0" ptsTypes="asa">
                                      <p:cBhvr>
                                        <p:cTn id="981" dur="5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74" y="463"/>
                                    </p:animMotion>
                                  </p:childTnLst>
                                </p:cTn>
                              </p:par>
                              <p:par>
                                <p:cTn id="982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7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98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9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6.17284E-7 C -0.05521 0.01327 -0.18421 0.08518 -0.33004 0.07963 C -0.40712 0.09444 -0.7625 -0.00926 -0.87639 -0.03272 " pathEditMode="relative" rAng="0" ptsTypes="asa">
                                      <p:cBhvr>
                                        <p:cTn id="990" dur="50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819" y="3086"/>
                                    </p:animMotion>
                                  </p:childTnLst>
                                </p:cTn>
                              </p:par>
                              <p:par>
                                <p:cTn id="991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6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99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8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35 -6.17284E-7 C -0.05521 0.01327 -0.19444 0.0713 -0.33003 0.07963 C -0.40729 0.09445 -0.71389 0.0571 -0.81493 0.05093 " pathEditMode="relative" rAng="0" ptsTypes="asa">
                                      <p:cBhvr>
                                        <p:cTn id="999" dur="5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729" y="4722"/>
                                    </p:animMotion>
                                  </p:childTnLst>
                                </p:cTn>
                              </p:par>
                              <p:par>
                                <p:cTn id="1000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5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0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7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1.11022E-16 C -0.05521 0.01327 -0.2092 0.06049 -0.33003 0.07963 C -0.47448 0.07438 -0.65955 0.10864 -0.72552 0.11451 " pathEditMode="relative" rAng="0" ptsTypes="asa">
                                      <p:cBhvr>
                                        <p:cTn id="1008" dur="5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67" y="5710"/>
                                    </p:animMotion>
                                  </p:childTnLst>
                                </p:cTn>
                              </p:par>
                              <p:par>
                                <p:cTn id="1009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1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6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35 8.64198E-7 C -0.05538 0.01327 -0.21511 0.04753 -0.33004 0.07963 C -0.40712 0.09444 -0.6158 0.16944 -0.69097 0.19321 " pathEditMode="relative" rAng="0" ptsTypes="asa">
                                      <p:cBhvr>
                                        <p:cTn id="1017" dur="500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31" y="9660"/>
                                    </p:animMotion>
                                  </p:childTnLst>
                                </p:cTn>
                              </p:par>
                              <p:par>
                                <p:cTn id="1018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3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2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5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1.60494E-6 C -0.05521 0.01327 -0.22136 0.04506 -0.33004 0.07963 C -0.40712 0.09444 -0.58559 0.18055 -0.65278 0.2071 " pathEditMode="relative" rAng="0" ptsTypes="asa">
                                      <p:cBhvr>
                                        <p:cTn id="1026" dur="500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39" y="10340"/>
                                    </p:animMotion>
                                  </p:childTnLst>
                                </p:cTn>
                              </p:par>
                              <p:par>
                                <p:cTn id="1027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2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3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4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4.93827E-7 C -0.0552 0.01327 -0.22829 0.04012 -0.33003 0.07963 C -0.40711 0.09444 -0.55173 0.20463 -0.61006 0.23735 " pathEditMode="relative" rAng="0" ptsTypes="asa">
                                      <p:cBhvr>
                                        <p:cTn id="1035" dur="5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03" y="11852"/>
                                    </p:animMotion>
                                  </p:childTnLst>
                                </p:cTn>
                              </p:par>
                              <p:par>
                                <p:cTn id="1036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1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3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7 -4.93827E-6 C -0.05521 0.01328 -0.23194 0.03056 -0.33021 0.07963 C -0.40712 0.09445 -0.53594 0.2497 -0.5901 0.29445 " pathEditMode="relative" rAng="0" ptsTypes="asa">
                                      <p:cBhvr>
                                        <p:cTn id="1044" dur="5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97" y="14722"/>
                                    </p:animMotion>
                                  </p:childTnLst>
                                </p:cTn>
                              </p:par>
                              <p:par>
                                <p:cTn id="1045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0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2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-3.7037E-7 C -0.05521 0.01327 -0.23646 0.02469 -0.33004 0.07963 C -0.40712 0.09444 -0.51372 0.27747 -0.56215 0.32963 " pathEditMode="relative" rAng="0" ptsTypes="asa">
                                      <p:cBhvr>
                                        <p:cTn id="1053" dur="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08" y="16481"/>
                                    </p:animMotion>
                                  </p:childTnLst>
                                </p:cTn>
                              </p:par>
                              <p:par>
                                <p:cTn id="1054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9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1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18 1.85185E-6 C -0.05521 0.01327 -0.23924 0.02778 -0.33004 0.07963 C -0.40712 0.09444 -0.50018 0.26327 -0.54497 0.31173 " pathEditMode="relative" rAng="0" ptsTypes="asa">
                                      <p:cBhvr>
                                        <p:cTn id="1062" dur="5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40" y="15586"/>
                                    </p:animMotion>
                                  </p:childTnLst>
                                </p:cTn>
                              </p:par>
                              <p:par>
                                <p:cTn id="1063" presetID="45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8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0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0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8.11979E-7 C -0.07951 0.00864 -0.30504 0.06885 -0.47622 0.05279 C -0.55347 0.06761 -0.91285 -0.06514 -1.02778 -0.09633 " pathEditMode="relative" rAng="0" ptsTypes="asa">
                                      <p:cBhvr>
                                        <p:cTn id="1071" dur="500" spd="-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89" y="-1389"/>
                                    </p:animMotion>
                                  </p:childTnLst>
                                </p:cTn>
                              </p:par>
                              <p:par>
                                <p:cTn id="1072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7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9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95062E-6 C -0.07951 0.00865 -0.31736 0.06235 -0.47621 0.05278 C -0.55347 0.0676 -0.85417 -0.03518 -0.95365 -0.05833 " pathEditMode="relative" rAng="0" ptsTypes="asa">
                                      <p:cBhvr>
                                        <p:cTn id="1080" dur="500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74" y="463"/>
                                    </p:animMotion>
                                  </p:childTnLst>
                                </p:cTn>
                              </p:par>
                              <p:par>
                                <p:cTn id="1081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6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8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8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28496E-6 C -0.07951 0.00865 -0.3342 0.04848 -0.47639 0.0528 C -0.55347 0.06762 -0.77396 0.03211 -0.85225 0.02655 " pathEditMode="relative" rAng="0" ptsTypes="asa">
                                      <p:cBhvr>
                                        <p:cTn id="1089" dur="5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604" y="3365"/>
                                    </p:animMotion>
                                  </p:childTnLst>
                                </p:cTn>
                              </p:par>
                              <p:par>
                                <p:cTn id="1090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5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09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7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6.79222E-7 C -0.07951 0.00865 -0.34531 0.03859 -0.47621 0.05279 C -0.55347 0.06761 -0.72118 0.07811 -0.78593 0.08459 " pathEditMode="relative" rAng="0" ptsTypes="asa">
                                      <p:cBhvr>
                                        <p:cTn id="1098" dur="5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88" y="4230"/>
                                    </p:animMotion>
                                  </p:childTnLst>
                                </p:cTn>
                              </p:par>
                              <p:par>
                                <p:cTn id="1099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4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0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6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4.85952E-6 C -0.07952 0.00864 -0.35591 0.0318 -0.47622 0.05279 C -0.55347 0.06761 -0.67118 0.11021 -0.7224 0.12534 " pathEditMode="relative" rAng="0" ptsTypes="asa">
                                      <p:cBhvr>
                                        <p:cTn id="1107" dur="5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11" y="6267"/>
                                    </p:animMotion>
                                  </p:childTnLst>
                                </p:cTn>
                              </p:par>
                              <p:par>
                                <p:cTn id="1108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3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5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-3.08429E-6 C -0.07952 0.00865 -0.36268 0.02686 -0.47622 0.0528 C -0.55348 0.06762 -0.63855 0.13492 -0.68125 0.15653 " pathEditMode="relative" rAng="0" ptsTypes="asa">
                                      <p:cBhvr>
                                        <p:cTn id="1116" dur="500" spd="-100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62" y="7811"/>
                                    </p:animMotion>
                                  </p:childTnLst>
                                </p:cTn>
                              </p:par>
                              <p:par>
                                <p:cTn id="1117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2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2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4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7 -3.24792E-6 C -0.07951 0.00865 -0.36667 0.01884 -0.47621 0.0528 C -0.55347 0.06762 -0.61979 0.17259 -0.65764 0.20408 " pathEditMode="relative" rAng="0" ptsTypes="asa">
                                      <p:cBhvr>
                                        <p:cTn id="1125" dur="5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82" y="10188"/>
                                    </p:animMotion>
                                  </p:childTnLst>
                                </p:cTn>
                              </p:par>
                              <p:par>
                                <p:cTn id="1126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8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0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1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3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3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3.00401E-6 C -0.07952 0.00864 -0.36893 0.01389 -0.47622 0.05279 C -0.55348 0.06761 -0.60869 0.19666 -0.64358 0.23433 " pathEditMode="relative" rAng="0" ptsTypes="asa">
                                      <p:cBhvr>
                                        <p:cTn id="1134" dur="5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70" y="11701"/>
                                    </p:animMotion>
                                  </p:childTnLst>
                                </p:cTn>
                              </p:par>
                              <p:par>
                                <p:cTn id="1135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0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2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18 -4.3285E-6 C -0.07952 0.00865 -0.37691 0.00711 -0.47622 0.0528 C -0.55348 0.06762 -0.57136 0.22816 -0.59636 0.27416 " pathEditMode="relative" rAng="0" ptsTypes="asa">
                                      <p:cBhvr>
                                        <p:cTn id="1143" dur="50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09" y="13708"/>
                                    </p:animMotion>
                                  </p:childTnLst>
                                </p:cTn>
                              </p:par>
                              <p:par>
                                <p:cTn id="1144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9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1" presetID="0" presetClass="path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0.00034 2.22908E-6 C -0.07951 0.00864 -0.38142 0.00401 -0.47621 0.05279 C -0.55347 0.06761 -0.55034 0.24359 -0.56979 0.29361 " pathEditMode="relative" rAng="0" ptsTypes="asa">
                                      <p:cBhvr>
                                        <p:cTn id="1152" dur="500" spd="-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2" y="14665"/>
                                    </p:animMotion>
                                  </p:childTnLst>
                                </p:cTn>
                              </p:par>
                              <p:par>
                                <p:cTn id="1153" presetID="45" presetClass="entr" presetSubtype="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8" presetID="8" presetClass="emph" presetSubtype="0" fill="hold" grpId="2" nodeType="withEffect">
                                  <p:stCondLst>
                                    <p:cond delay="1050"/>
                                  </p:stCondLst>
                                  <p:childTnLst>
                                    <p:animRot by="21600000">
                                      <p:cBhvr>
                                        <p:cTn id="11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0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3.08642E-6 C -0.07952 0.00865 -0.28768 0.08179 -0.47622 0.05278 C -0.55347 0.0676 -0.99462 -0.12623 -1.13108 -0.17345 " pathEditMode="relative" rAng="0" ptsTypes="asa">
                                      <p:cBhvr>
                                        <p:cTn id="1161" dur="500" spd="-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545" y="-4599"/>
                                    </p:animMotion>
                                  </p:childTnLst>
                                </p:cTn>
                              </p:par>
                              <p:par>
                                <p:cTn id="1162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7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9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8.11979E-7 C -0.07951 0.00864 -0.30504 0.06885 -0.47622 0.05279 C -0.55347 0.06761 -0.91285 -0.06514 -1.02778 -0.09633 " pathEditMode="relative" rAng="0" ptsTypes="asa">
                                      <p:cBhvr>
                                        <p:cTn id="1170" dur="5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89" y="-1389"/>
                                    </p:animMotion>
                                  </p:childTnLst>
                                </p:cTn>
                              </p:par>
                              <p:par>
                                <p:cTn id="1171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6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7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8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-6.17284E-7 C -0.07951 0.00864 -0.31944 0.05988 -0.47621 0.05278 C -0.55347 0.06759 -0.84409 -0.02253 -0.94097 -0.04228 " pathEditMode="relative" rAng="0" ptsTypes="asa">
                                      <p:cBhvr>
                                        <p:cTn id="1179" dur="5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49" y="1265"/>
                                    </p:animMotion>
                                  </p:childTnLst>
                                </p:cTn>
                              </p:par>
                              <p:par>
                                <p:cTn id="1180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5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8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7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1.35802E-6 C -0.07951 0.00864 -0.33281 0.04753 -0.47621 0.05278 C -0.55364 0.06759 -0.78073 0.0358 -0.86094 0.03117 " pathEditMode="relative" rAng="0" ptsTypes="asa">
                                      <p:cBhvr>
                                        <p:cTn id="1188" dur="5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38" y="3364"/>
                                    </p:animMotion>
                                  </p:childTnLst>
                                </p:cTn>
                              </p:par>
                              <p:par>
                                <p:cTn id="1189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4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19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6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8.64198E-7 C -0.07952 0.00864 -0.34306 0.04105 -0.47622 0.05278 C -0.55348 0.06759 -0.73177 0.06636 -0.79896 0.06975 " pathEditMode="relative" rAng="0" ptsTypes="asa">
                                      <p:cBhvr>
                                        <p:cTn id="1197" dur="500" spd="-100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48" y="3488"/>
                                    </p:animMotion>
                                  </p:childTnLst>
                                </p:cTn>
                              </p:par>
                              <p:par>
                                <p:cTn id="1198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3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0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5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2.46914E-7 C -0.07951 0.00864 -0.35034 0.03241 -0.47621 0.05278 C -0.55347 0.06759 -0.69687 0.10741 -0.75503 0.12191 " pathEditMode="relative" rAng="0" ptsTypes="asa">
                                      <p:cBhvr>
                                        <p:cTn id="1206" dur="5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43" y="6080"/>
                                    </p:animMotion>
                                  </p:childTnLst>
                                </p:cTn>
                              </p:par>
                              <p:par>
                                <p:cTn id="1207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2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1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4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4.93827E-7 C -0.07952 0.00864 -0.35834 0.02531 -0.47622 0.05278 C -0.55347 0.06759 -0.66042 0.14198 -0.70886 0.16543 " pathEditMode="relative" rAng="0" ptsTypes="asa">
                                      <p:cBhvr>
                                        <p:cTn id="1215" dur="500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34" y="8272"/>
                                    </p:animMotion>
                                  </p:childTnLst>
                                </p:cTn>
                              </p:par>
                              <p:par>
                                <p:cTn id="1216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1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2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3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35 -2.22222E-6 C -0.07969 0.00864 -0.36893 0.02192 -0.47639 0.05278 C -0.55347 0.06759 -0.61007 0.15834 -0.64532 0.18611 " pathEditMode="relative" rAng="0" ptsTypes="asa">
                                      <p:cBhvr>
                                        <p:cTn id="1224" dur="5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40" y="9290"/>
                                    </p:animMotion>
                                  </p:childTnLst>
                                </p:cTn>
                              </p:par>
                              <p:par>
                                <p:cTn id="1225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9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0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3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2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8 -3.7037E-7 C -0.07327 0.00833 -0.33507 0.01759 -0.43855 0.05 C -0.51563 0.06482 -0.58282 0.1642 -0.62084 0.19444 " pathEditMode="relative" rAng="0" ptsTypes="asa">
                                      <p:cBhvr>
                                        <p:cTn id="1233" dur="500" spd="-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42" y="9722"/>
                                    </p:animMotion>
                                  </p:childTnLst>
                                </p:cTn>
                              </p:par>
                              <p:par>
                                <p:cTn id="1234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9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1" presetID="0" presetClass="path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4.93827E-7 C -0.07222 0.00741 -0.33299 0.01049 -0.43281 0.04475 C -0.51007 0.05957 -0.56476 0.17222 -0.59948 0.20586 " pathEditMode="relative" rAng="0" ptsTypes="asa">
                                      <p:cBhvr>
                                        <p:cTn id="1242" dur="500" spd="-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65" y="10278"/>
                                    </p:animMotion>
                                  </p:childTnLst>
                                </p:cTn>
                              </p:par>
                              <p:par>
                                <p:cTn id="1243" presetID="45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8" presetID="8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2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0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2.34568E-6 C -0.07951 0.00864 -0.31337 0.05864 -0.47622 0.05278 C -0.55347 0.06759 -0.87274 -0.01636 -0.97708 -0.03457 " pathEditMode="relative" rAng="0" ptsTypes="asa">
                                      <p:cBhvr>
                                        <p:cTn id="1251" dur="5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854" y="1636"/>
                                    </p:animMotion>
                                  </p:childTnLst>
                                </p:cTn>
                              </p:par>
                              <p:par>
                                <p:cTn id="1252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7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5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9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1.97531E-6 C -0.07951 0.00864 -0.32847 0.04846 -0.47622 0.05278 C -0.55347 0.06759 -0.80139 0.0321 -0.88698 0.02655 " pathEditMode="relative" rAng="0" ptsTypes="asa">
                                      <p:cBhvr>
                                        <p:cTn id="1260" dur="5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40" y="3364"/>
                                    </p:animMotion>
                                  </p:childTnLst>
                                </p:cTn>
                              </p:par>
                              <p:par>
                                <p:cTn id="1261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6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8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8 2.71605E-6 C -0.07952 0.00864 -0.34219 0.0395 -0.47622 0.05278 C -0.55347 0.06759 -0.73577 0.07345 -0.80417 0.07901 " pathEditMode="relative" rAng="0" ptsTypes="asa">
                                      <p:cBhvr>
                                        <p:cTn id="1269" dur="5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08" y="3951"/>
                                    </p:animMotion>
                                  </p:childTnLst>
                                </p:cTn>
                              </p:par>
                              <p:par>
                                <p:cTn id="1270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5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7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7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8.64198E-7 C -0.07969 0.00864 -0.35174 0.0321 -0.47621 0.05278 C -0.55347 0.06759 -0.69062 0.10864 -0.74705 0.12346 " pathEditMode="relative" rAng="0" ptsTypes="asa">
                                      <p:cBhvr>
                                        <p:cTn id="1278" dur="5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44" y="6173"/>
                                    </p:animMotion>
                                  </p:childTnLst>
                                </p:cTn>
                              </p:par>
                              <p:par>
                                <p:cTn id="1279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4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8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6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35 2.46914E-7 C -0.07969 0.00864 -0.35989 0.02562 -0.47621 0.05278 C -0.55347 0.06759 -0.65208 0.13981 -0.69844 0.16265 " pathEditMode="relative" rAng="0" ptsTypes="asa">
                                      <p:cBhvr>
                                        <p:cTn id="1287" dur="50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96" y="8117"/>
                                    </p:animMotion>
                                  </p:childTnLst>
                                </p:cTn>
                              </p:par>
                              <p:par>
                                <p:cTn id="1288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3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29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5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4.93827E-7 C -0.07951 0.00864 -0.36753 0.01821 -0.47621 0.05278 C -0.55347 0.06759 -0.61562 0.17562 -0.65243 0.20803 " pathEditMode="relative" rAng="0" ptsTypes="asa">
                                      <p:cBhvr>
                                        <p:cTn id="1296" dur="500" spd="-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22" y="10401"/>
                                    </p:animMotion>
                                  </p:childTnLst>
                                </p:cTn>
                              </p:par>
                              <p:par>
                                <p:cTn id="1297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2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0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4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-3.58025E-6 C -0.07621 0.00926 -0.35503 0.01605 -0.45625 0.05494 C -0.53333 0.06976 -0.57586 0.19568 -0.60729 0.23272 " pathEditMode="relative" rAng="0" ptsTypes="asa">
                                      <p:cBhvr>
                                        <p:cTn id="1305" dur="500" spd="-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65" y="11636"/>
                                    </p:animMotion>
                                  </p:childTnLst>
                                </p:cTn>
                              </p:par>
                              <p:par>
                                <p:cTn id="1306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1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1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3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17 9.87654E-7 C -0.07534 0.00833 -0.35503 0.00926 -0.45086 0.04969 C -0.52812 0.06451 -0.54895 0.20216 -0.57482 0.24228 " pathEditMode="relative" rAng="0" ptsTypes="asa">
                                      <p:cBhvr>
                                        <p:cTn id="1314" dur="500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33" y="12099"/>
                                    </p:animMotion>
                                  </p:childTnLst>
                                </p:cTn>
                              </p:par>
                              <p:par>
                                <p:cTn id="1315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0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2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2" presetID="0" presetClass="path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animMotion origin="layout" path="M -0.00035 4.93827E-7 C -0.07413 0.00741 -0.35156 0.00216 -0.44271 0.04475 C -0.51997 0.05957 -0.52518 0.21204 -0.54688 0.25586 " pathEditMode="relative" rAng="0" ptsTypes="asa">
                                      <p:cBhvr>
                                        <p:cTn id="1323" dur="5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26" y="12778"/>
                                    </p:animMotion>
                                  </p:childTnLst>
                                </p:cTn>
                              </p:par>
                              <p:par>
                                <p:cTn id="1324" presetID="45" presetClass="entr" presetSubtype="0" fill="hold" grpId="1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9" presetID="8" presetClass="emph" presetSubtype="0" fill="hold" grpId="2" nodeType="withEffect">
                                  <p:stCondLst>
                                    <p:cond delay="1150"/>
                                  </p:stCondLst>
                                  <p:childTnLst>
                                    <p:animRot by="21600000">
                                      <p:cBhvr>
                                        <p:cTn id="13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1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-4.69136E-6 C -0.07952 0.00865 -0.32223 0.0463 -0.47622 0.05278 C -0.55348 0.0676 -0.8316 0.04136 -0.92518 0.03828 " pathEditMode="relative" rAng="0" ptsTypes="asa">
                                      <p:cBhvr>
                                        <p:cTn id="1332" dur="5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3364"/>
                                    </p:animMotion>
                                  </p:childTnLst>
                                </p:cTn>
                              </p:par>
                              <p:par>
                                <p:cTn id="1333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8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0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1.35802E-6 C -0.07951 0.00864 -0.33455 0.03889 -0.47621 0.05278 C -0.55347 0.06759 -0.77205 0.07716 -0.85 0.08364 " pathEditMode="relative" rAng="0" ptsTypes="asa">
                                      <p:cBhvr>
                                        <p:cTn id="1341" dur="5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00" y="4167"/>
                                    </p:animMotion>
                                  </p:childTnLst>
                                </p:cTn>
                              </p:par>
                              <p:par>
                                <p:cTn id="1342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7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4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9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8.64198E-7 C -0.07951 0.00864 -0.34427 0.03086 -0.47621 0.05278 C -0.55347 0.06759 -0.72621 0.11451 -0.79201 0.13086 " pathEditMode="relative" rAng="0" ptsTypes="asa">
                                      <p:cBhvr>
                                        <p:cTn id="1350" dur="5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01" y="6543"/>
                                    </p:animMotion>
                                  </p:childTnLst>
                                </p:cTn>
                              </p:par>
                              <p:par>
                                <p:cTn id="1351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6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5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8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2.46914E-7 C -0.07951 0.00864 -0.3526 0.02346 -0.47621 0.05278 C -0.55347 0.06759 -0.68628 0.15 -0.74149 0.17562 " pathEditMode="relative" rAng="0" ptsTypes="asa">
                                      <p:cBhvr>
                                        <p:cTn id="1359" dur="500" spd="-100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66" y="8765"/>
                                    </p:animMotion>
                                  </p:childTnLst>
                                </p:cTn>
                              </p:par>
                              <p:par>
                                <p:cTn id="1360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5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6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7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8.64198E-7 C -0.07952 0.00864 -0.3592 0.01975 -0.47622 0.05278 C -0.55348 0.06759 -0.65504 0.16821 -0.70209 0.19846 " pathEditMode="relative" rAng="0" ptsTypes="asa">
                                      <p:cBhvr>
                                        <p:cTn id="1368" dur="500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04" y="9907"/>
                                    </p:animMotion>
                                  </p:childTnLst>
                                </p:cTn>
                              </p:par>
                              <p:par>
                                <p:cTn id="1369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4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7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6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4.93827E-6 C -0.07951 0.00865 -0.36614 0.01235 -0.47621 0.05278 C -0.55347 0.0676 -0.62257 0.20278 -0.66111 0.24229 " pathEditMode="relative" rAng="0" ptsTypes="asa">
                                      <p:cBhvr>
                                        <p:cTn id="1377" dur="500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56" y="12099"/>
                                    </p:animMotion>
                                  </p:childTnLst>
                                </p:cTn>
                              </p:par>
                              <p:par>
                                <p:cTn id="1378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3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8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5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7 -3.7037E-7 C -0.07951 0.00864 -0.371 0.00556 -0.47639 0.05278 C -0.55347 0.06759 -0.59913 0.23549 -0.63142 0.28333 " pathEditMode="relative" rAng="0" ptsTypes="asa">
                                      <p:cBhvr>
                                        <p:cTn id="1386" dur="500" spd="-100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63" y="14167"/>
                                    </p:animMotion>
                                  </p:childTnLst>
                                </p:cTn>
                              </p:par>
                              <p:par>
                                <p:cTn id="1387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2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39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4" presetID="0" presetClass="path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1.85185E-6 C -0.07952 0.00864 -0.37656 0.00463 -0.47622 0.05278 C -0.55347 0.06759 -0.57292 0.23981 -0.59844 0.28889 " pathEditMode="relative" rAng="0" ptsTypes="asa">
                                      <p:cBhvr>
                                        <p:cTn id="1395" dur="500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13" y="14444"/>
                                    </p:animMotion>
                                  </p:childTnLst>
                                </p:cTn>
                              </p:par>
                              <p:par>
                                <p:cTn id="1396" presetID="45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1" presetID="8" presetClass="emph" presetSubtype="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140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3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8 -4.69136E-6 C -0.07952 0.00865 -0.32223 0.0463 -0.47622 0.05278 C -0.55348 0.0676 -0.8316 0.04136 -0.92518 0.03828 " pathEditMode="relative" rAng="0" ptsTypes="asa">
                                      <p:cBhvr>
                                        <p:cTn id="1404" dur="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50" y="3364"/>
                                    </p:animMotion>
                                  </p:childTnLst>
                                </p:cTn>
                              </p:par>
                              <p:par>
                                <p:cTn id="1405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0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2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3.24591E-6 C -0.07951 0.00864 -0.33333 0.04073 -0.47621 0.05276 C -0.55347 0.06757 -0.7783 0.06881 -0.85798 0.07313 " pathEditMode="relative" rAng="0" ptsTypes="asa">
                                      <p:cBhvr>
                                        <p:cTn id="1413" dur="500" spd="-100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99" y="3641"/>
                                    </p:animMotion>
                                  </p:childTnLst>
                                </p:cTn>
                              </p:par>
                              <p:par>
                                <p:cTn id="1414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9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1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3.47115E-6 C -0.07951 0.00864 -0.34288 0.03332 -0.47621 0.05276 C -0.55364 0.06757 -0.73246 0.10305 -0.8 0.11632 " pathEditMode="relative" rAng="0" ptsTypes="asa">
                                      <p:cBhvr>
                                        <p:cTn id="1422" dur="5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0" y="5801"/>
                                    </p:animMotion>
                                  </p:childTnLst>
                                </p:cTn>
                              </p:par>
                              <p:par>
                                <p:cTn id="1423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8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2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0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4.93366E-6 C -0.07413 0.0071 -0.31927 0.01667 -0.44409 0.04351 C -0.52135 0.05832 -0.68559 0.13731 -0.74948 0.16199 " pathEditMode="relative" rAng="0" ptsTypes="asa">
                                      <p:cBhvr>
                                        <p:cTn id="1431" dur="500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65" y="8084"/>
                                    </p:animMotion>
                                  </p:childTnLst>
                                </p:cTn>
                              </p:par>
                              <p:par>
                                <p:cTn id="1432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7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3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9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2.59179E-7 C -0.06892 0.00648 -0.29687 0.00833 -0.41267 0.03888 C -0.48993 0.05369 -0.63646 0.15304 -0.69531 0.18328 " pathEditMode="relative" rAng="0" ptsTypes="asa">
                                      <p:cBhvr>
                                        <p:cTn id="1440" dur="500" spd="-100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7" y="9164"/>
                                    </p:animMotion>
                                  </p:childTnLst>
                                </p:cTn>
                              </p:par>
                              <p:par>
                                <p:cTn id="1441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6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4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8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17 -3.78587E-6 C -0.06753 0.00679 -0.29392 0.0071 -0.40451 0.04135 C -0.48177 0.05616 -0.61024 0.17094 -0.66441 0.20488 " pathEditMode="relative" rAng="0" ptsTypes="asa">
                                      <p:cBhvr>
                                        <p:cTn id="1449" dur="500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12" y="10244"/>
                                    </p:animMotion>
                                  </p:childTnLst>
                                </p:cTn>
                              </p:par>
                              <p:par>
                                <p:cTn id="1450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5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7" presetID="0" presetClass="path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035 -1.32675E-6 C -0.0658 0.00679 -0.28767 0.00463 -0.39167 0.04042 C -0.46892 0.05523 -0.57639 0.17927 -0.625 0.21568 " pathEditMode="relative" rAng="0" ptsTypes="asa">
                                      <p:cBhvr>
                                        <p:cTn id="1458" dur="500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33" y="10768"/>
                                    </p:animMotion>
                                  </p:childTnLst>
                                </p:cTn>
                              </p:par>
                              <p:par>
                                <p:cTn id="1459" presetID="45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4" presetID="8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146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6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467" dur="5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468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3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5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2.46914E-7 C -0.07951 0.00864 -0.34445 0.04105 -0.47622 0.05278 C -0.55347 0.06759 -0.72552 0.06636 -0.79115 0.07006 " pathEditMode="relative" rAng="0" ptsTypes="asa">
                                      <p:cBhvr>
                                        <p:cTn id="1476" dur="50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49" y="3488"/>
                                    </p:animMotion>
                                  </p:childTnLst>
                                </p:cTn>
                              </p:par>
                              <p:par>
                                <p:cTn id="1477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2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8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4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17 -3.76776E-6 C -0.07951 0.00865 -0.35347 0.03552 -0.47621 0.05281 C -0.55347 0.06764 -0.68264 0.09358 -0.73698 0.10408 " pathEditMode="relative" rAng="0" ptsTypes="asa">
                                      <p:cBhvr>
                                        <p:cTn id="1485" dur="500" spd="-100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40" y="5188"/>
                                    </p:animMotion>
                                  </p:childTnLst>
                                </p:cTn>
                              </p:par>
                              <p:par>
                                <p:cTn id="1486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1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49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3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5 6.60902E-7 C -0.07188 0.00772 -0.31511 0.02162 -0.43021 0.04571 C -0.50712 0.06053 -0.63559 0.12384 -0.68959 0.14422 " pathEditMode="relative" rAng="0" ptsTypes="asa">
                                      <p:cBhvr>
                                        <p:cTn id="1494" dur="500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62" y="7196"/>
                                    </p:animMotion>
                                  </p:childTnLst>
                                </p:cTn>
                              </p:par>
                              <p:par>
                                <p:cTn id="1495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0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0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2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5 -9.01791E-7 C -0.07135 0.00834 -0.31823 0.02687 -0.42674 0.05096 C -0.50399 0.06578 -0.60434 0.12539 -0.65104 0.14484 " pathEditMode="relative" rAng="0" ptsTypes="asa">
                                      <p:cBhvr>
                                        <p:cTn id="1503" dur="500" spd="-100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35" y="7227"/>
                                    </p:animMotion>
                                  </p:childTnLst>
                                </p:cTn>
                              </p:par>
                              <p:par>
                                <p:cTn id="1504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9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1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1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52 3.87894E-6 C -0.07049 0.00617 -0.32014 0.01204 -0.4217 0.03736 C -0.49896 0.05219 -0.57153 0.12878 -0.61094 0.15287 " pathEditMode="relative" rAng="0" ptsTypes="asa">
                                      <p:cBhvr>
                                        <p:cTn id="1512" dur="5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21" y="7628"/>
                                    </p:animMotion>
                                  </p:childTnLst>
                                </p:cTn>
                              </p:par>
                              <p:par>
                                <p:cTn id="1513" presetID="45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8" presetID="8" presetClass="emph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151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0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521" dur="500" spd="-100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522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7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2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9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8.64198E-7 C -0.07952 0.00864 -0.3342 0.04568 -0.47622 0.05278 C -0.55347 0.06759 -0.77361 0.04413 -0.85191 0.04197 " pathEditMode="relative" rAng="0" ptsTypes="asa">
                                      <p:cBhvr>
                                        <p:cTn id="1530" dur="5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7" y="3364"/>
                                    </p:animMotion>
                                  </p:childTnLst>
                                </p:cTn>
                              </p:par>
                              <p:par>
                                <p:cTn id="1531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6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3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8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8 -3.03985E-6 C -0.07952 0.00865 -0.34098 0.03306 -0.47639 0.05283 C -0.55348 0.06766 -0.74202 0.10442 -0.81198 0.11801 " pathEditMode="relative" rAng="0" ptsTypes="asa">
                                      <p:cBhvr>
                                        <p:cTn id="1539" dur="5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90" y="5901"/>
                                    </p:animMotion>
                                  </p:childTnLst>
                                </p:cTn>
                              </p:par>
                              <p:par>
                                <p:cTn id="1540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5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4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7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3.69787E-6 C -0.07952 0.00865 -0.34774 0.03089 -0.47622 0.05282 C -0.55347 0.06765 -0.70955 0.11461 -0.77101 0.13067 " pathEditMode="relative" rAng="0" ptsTypes="asa">
                                      <p:cBhvr>
                                        <p:cTn id="1548" dur="500" spd="-100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42" y="6518"/>
                                    </p:animMotion>
                                  </p:childTnLst>
                                </p:cTn>
                              </p:par>
                              <p:par>
                                <p:cTn id="1549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4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6" presetID="0" presetClass="path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animMotion origin="layout" path="M -0.00017 -4.55669E-6 C -0.07968 0.00865 -0.35086 0.02781 -0.47621 0.05283 C -0.55347 0.06766 -0.69566 0.13006 -0.75347 0.15045 " pathEditMode="relative" rAng="0" ptsTypes="asa">
                                      <p:cBhvr>
                                        <p:cTn id="1557" dur="500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74" y="7507"/>
                                    </p:animMotion>
                                  </p:childTnLst>
                                </p:cTn>
                              </p:par>
                              <p:par>
                                <p:cTn id="1558" presetID="45" presetClass="entr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3" presetID="8" presetClass="emph" presetSubtype="0" fill="hold" grpId="2" nodeType="withEffect">
                                  <p:stCondLst>
                                    <p:cond delay="1350"/>
                                  </p:stCondLst>
                                  <p:childTnLst>
                                    <p:animRot by="21600000">
                                      <p:cBhvr>
                                        <p:cTn id="156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5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566" dur="500" spd="-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567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2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7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4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7 4.51573E-6 C -0.07951 0.00863 -0.34965 0.03269 -0.47621 0.05274 C -0.55347 0.06755 -0.70086 0.1061 -0.75989 0.11998 " pathEditMode="relative" rAng="0" ptsTypes="asa">
                                      <p:cBhvr>
                                        <p:cTn id="1575" dur="500" spd="-100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986" y="5984"/>
                                    </p:animMotion>
                                  </p:childTnLst>
                                </p:cTn>
                              </p:par>
                              <p:par>
                                <p:cTn id="1576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1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8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3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8 1.35102E-6 C -0.07952 0.00864 -0.35521 0.02745 -0.47622 0.05274 C -0.55365 0.06755 -0.675 0.13078 -0.72726 0.15145 " pathEditMode="relative" rAng="0" ptsTypes="asa">
                                      <p:cBhvr>
                                        <p:cTn id="1584" dur="500" spd="-100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54" y="7557"/>
                                    </p:animMotion>
                                  </p:childTnLst>
                                </p:cTn>
                              </p:par>
                              <p:par>
                                <p:cTn id="1585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0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59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2" presetID="0" presetClass="pat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018 -1.68415E-6 C -0.07952 0.00864 -0.36146 0.02684 -0.47622 0.05275 C -0.55348 0.06755 -0.64427 0.13449 -0.68872 0.15608 " pathEditMode="relative" rAng="0" ptsTypes="asa">
                                      <p:cBhvr>
                                        <p:cTn id="1593" dur="50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27" y="7804"/>
                                    </p:animMotion>
                                  </p:childTnLst>
                                </p:cTn>
                              </p:par>
                              <p:par>
                                <p:cTn id="1594" presetID="45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9" presetID="8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60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01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02" dur="500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03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8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0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0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7 -3.7037E-7 C -0.07951 0.00864 -0.35 0.03117 -0.47621 0.05278 C -0.55364 0.06759 -0.69895 0.11358 -0.75746 0.12963 " pathEditMode="relative" rAng="0" ptsTypes="asa">
                                      <p:cBhvr>
                                        <p:cTn id="1611" dur="500" spd="-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65" y="6481"/>
                                    </p:animMotion>
                                  </p:childTnLst>
                                </p:cTn>
                              </p:par>
                              <p:par>
                                <p:cTn id="1612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7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1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9" presetID="0" presetClass="path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animMotion origin="layout" path="M -0.00018 4.93827E-7 C -0.07952 0.00864 -0.35695 0.02963 -0.47639 0.05278 C -0.55348 0.06759 -0.66719 0.1213 -0.71737 0.1392 " pathEditMode="relative" rAng="0" ptsTypes="asa">
                                      <p:cBhvr>
                                        <p:cTn id="1620" dur="5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6944"/>
                                    </p:animMotion>
                                  </p:childTnLst>
                                </p:cTn>
                              </p:par>
                              <p:par>
                                <p:cTn id="1621" presetID="45" presetClass="entr" presetSubtype="0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6" presetID="8" presetClass="emph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animRot by="21600000">
                                      <p:cBhvr>
                                        <p:cTn id="162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8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29" dur="500" spd="-100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30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5" presetID="8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3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7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38" dur="5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39" presetID="45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4" presetID="8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4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6" presetID="0" presetClass="path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0.00017 -3.73843E-6 C -0.07951 0.00864 -0.34167 0.03455 -0.47621 0.05275 C -0.55347 0.06755 -0.73871 0.09809 -0.80781 0.10981 " pathEditMode="relative" rAng="0" ptsTypes="asa">
                                      <p:cBhvr>
                                        <p:cTn id="1647" dur="5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82" y="5490"/>
                                    </p:animMotion>
                                  </p:childTnLst>
                                </p:cTn>
                              </p:par>
                              <p:par>
                                <p:cTn id="1648" presetID="45" presetClass="entr" presetSubtype="0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1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3" presetID="8" presetClass="emph" presetSubtype="0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Rot by="21600000">
                                      <p:cBhvr>
                                        <p:cTn id="165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0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1" grpId="2" animBg="1"/>
      <p:bldP spid="61" grpId="3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5" grpId="2" animBg="1"/>
      <p:bldP spid="65" grpId="3" animBg="1"/>
      <p:bldP spid="66" grpId="0" animBg="1"/>
      <p:bldP spid="66" grpId="1" animBg="1"/>
      <p:bldP spid="66" grpId="2" animBg="1"/>
      <p:bldP spid="66" grpId="3" animBg="1"/>
      <p:bldP spid="67" grpId="0" animBg="1"/>
      <p:bldP spid="67" grpId="1" animBg="1"/>
      <p:bldP spid="67" grpId="2" animBg="1"/>
      <p:bldP spid="67" grpId="3" animBg="1"/>
      <p:bldP spid="68" grpId="0" animBg="1"/>
      <p:bldP spid="68" grpId="1" animBg="1"/>
      <p:bldP spid="68" grpId="2" animBg="1"/>
      <p:bldP spid="68" grpId="3" animBg="1"/>
      <p:bldP spid="69" grpId="0" animBg="1"/>
      <p:bldP spid="69" grpId="1" animBg="1"/>
      <p:bldP spid="69" grpId="2" animBg="1"/>
      <p:bldP spid="69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72" grpId="0" animBg="1"/>
      <p:bldP spid="72" grpId="1" animBg="1"/>
      <p:bldP spid="72" grpId="2" animBg="1"/>
      <p:bldP spid="72" grpId="3" animBg="1"/>
      <p:bldP spid="73" grpId="0" animBg="1"/>
      <p:bldP spid="73" grpId="1" animBg="1"/>
      <p:bldP spid="73" grpId="2" animBg="1"/>
      <p:bldP spid="73" grpId="3" animBg="1"/>
      <p:bldP spid="74" grpId="0" animBg="1"/>
      <p:bldP spid="74" grpId="1" animBg="1"/>
      <p:bldP spid="74" grpId="2" animBg="1"/>
      <p:bldP spid="74" grpId="3" animBg="1"/>
      <p:bldP spid="75" grpId="0" animBg="1"/>
      <p:bldP spid="75" grpId="1" animBg="1"/>
      <p:bldP spid="75" grpId="2" animBg="1"/>
      <p:bldP spid="75" grpId="3" animBg="1"/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0" grpId="2" animBg="1"/>
      <p:bldP spid="80" grpId="3" animBg="1"/>
      <p:bldP spid="81" grpId="0" animBg="1"/>
      <p:bldP spid="81" grpId="1" animBg="1"/>
      <p:bldP spid="81" grpId="2" animBg="1"/>
      <p:bldP spid="81" grpId="3" animBg="1"/>
      <p:bldP spid="82" grpId="0" animBg="1"/>
      <p:bldP spid="82" grpId="1" animBg="1"/>
      <p:bldP spid="82" grpId="2" animBg="1"/>
      <p:bldP spid="82" grpId="3" animBg="1"/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4" grpId="2" animBg="1"/>
      <p:bldP spid="84" grpId="3" animBg="1"/>
      <p:bldP spid="85" grpId="0" animBg="1"/>
      <p:bldP spid="85" grpId="1" animBg="1"/>
      <p:bldP spid="85" grpId="2" animBg="1"/>
      <p:bldP spid="85" grpId="3" animBg="1"/>
      <p:bldP spid="86" grpId="0" animBg="1"/>
      <p:bldP spid="86" grpId="1" animBg="1"/>
      <p:bldP spid="86" grpId="2" animBg="1"/>
      <p:bldP spid="86" grpId="3" animBg="1"/>
      <p:bldP spid="87" grpId="0" animBg="1"/>
      <p:bldP spid="87" grpId="1" animBg="1"/>
      <p:bldP spid="87" grpId="2" animBg="1"/>
      <p:bldP spid="87" grpId="3" animBg="1"/>
      <p:bldP spid="88" grpId="0" animBg="1"/>
      <p:bldP spid="88" grpId="1" animBg="1"/>
      <p:bldP spid="88" grpId="2" animBg="1"/>
      <p:bldP spid="88" grpId="3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3" grpId="0" animBg="1"/>
      <p:bldP spid="93" grpId="1" animBg="1"/>
      <p:bldP spid="93" grpId="2" animBg="1"/>
      <p:bldP spid="93" grpId="3" animBg="1"/>
      <p:bldP spid="94" grpId="0" animBg="1"/>
      <p:bldP spid="94" grpId="1" animBg="1"/>
      <p:bldP spid="94" grpId="2" animBg="1"/>
      <p:bldP spid="94" grpId="3" animBg="1"/>
      <p:bldP spid="95" grpId="0" animBg="1"/>
      <p:bldP spid="95" grpId="1" animBg="1"/>
      <p:bldP spid="95" grpId="2" animBg="1"/>
      <p:bldP spid="95" grpId="3" animBg="1"/>
      <p:bldP spid="96" grpId="0" animBg="1"/>
      <p:bldP spid="96" grpId="1" animBg="1"/>
      <p:bldP spid="96" grpId="2" animBg="1"/>
      <p:bldP spid="96" grpId="3" animBg="1"/>
      <p:bldP spid="97" grpId="0" animBg="1"/>
      <p:bldP spid="97" grpId="1" animBg="1"/>
      <p:bldP spid="97" grpId="2" animBg="1"/>
      <p:bldP spid="97" grpId="3" animBg="1"/>
      <p:bldP spid="98" grpId="0" animBg="1"/>
      <p:bldP spid="98" grpId="1" animBg="1"/>
      <p:bldP spid="98" grpId="2" animBg="1"/>
      <p:bldP spid="98" grpId="3" animBg="1"/>
      <p:bldP spid="99" grpId="0" animBg="1"/>
      <p:bldP spid="99" grpId="1" animBg="1"/>
      <p:bldP spid="99" grpId="2" animBg="1"/>
      <p:bldP spid="99" grpId="3" animBg="1"/>
      <p:bldP spid="100" grpId="0" animBg="1"/>
      <p:bldP spid="100" grpId="1" animBg="1"/>
      <p:bldP spid="100" grpId="2" animBg="1"/>
      <p:bldP spid="100" grpId="3" animBg="1"/>
      <p:bldP spid="101" grpId="0" animBg="1"/>
      <p:bldP spid="101" grpId="1" animBg="1"/>
      <p:bldP spid="101" grpId="2" animBg="1"/>
      <p:bldP spid="101" grpId="3" animBg="1"/>
      <p:bldP spid="102" grpId="0" animBg="1"/>
      <p:bldP spid="102" grpId="1" animBg="1"/>
      <p:bldP spid="102" grpId="2" animBg="1"/>
      <p:bldP spid="102" grpId="3" animBg="1"/>
      <p:bldP spid="103" grpId="0" animBg="1"/>
      <p:bldP spid="103" grpId="1" animBg="1"/>
      <p:bldP spid="103" grpId="2" animBg="1"/>
      <p:bldP spid="103" grpId="3" animBg="1"/>
      <p:bldP spid="104" grpId="0" animBg="1"/>
      <p:bldP spid="104" grpId="1" animBg="1"/>
      <p:bldP spid="104" grpId="2" animBg="1"/>
      <p:bldP spid="104" grpId="3" animBg="1"/>
      <p:bldP spid="105" grpId="0" animBg="1"/>
      <p:bldP spid="105" grpId="1" animBg="1"/>
      <p:bldP spid="105" grpId="2" animBg="1"/>
      <p:bldP spid="105" grpId="3" animBg="1"/>
      <p:bldP spid="106" grpId="0" animBg="1"/>
      <p:bldP spid="106" grpId="1" animBg="1"/>
      <p:bldP spid="106" grpId="2" animBg="1"/>
      <p:bldP spid="106" grpId="3" animBg="1"/>
      <p:bldP spid="107" grpId="0" animBg="1"/>
      <p:bldP spid="107" grpId="1" animBg="1"/>
      <p:bldP spid="107" grpId="2" animBg="1"/>
      <p:bldP spid="107" grpId="3" animBg="1"/>
      <p:bldP spid="108" grpId="0" animBg="1"/>
      <p:bldP spid="108" grpId="1" animBg="1"/>
      <p:bldP spid="108" grpId="2" animBg="1"/>
      <p:bldP spid="108" grpId="3" animBg="1"/>
      <p:bldP spid="109" grpId="0" animBg="1"/>
      <p:bldP spid="109" grpId="1" animBg="1"/>
      <p:bldP spid="109" grpId="2" animBg="1"/>
      <p:bldP spid="109" grpId="3" animBg="1"/>
      <p:bldP spid="110" grpId="0" animBg="1"/>
      <p:bldP spid="110" grpId="1" animBg="1"/>
      <p:bldP spid="110" grpId="2" animBg="1"/>
      <p:bldP spid="110" grpId="3" animBg="1"/>
      <p:bldP spid="111" grpId="0" animBg="1"/>
      <p:bldP spid="111" grpId="1" animBg="1"/>
      <p:bldP spid="111" grpId="2" animBg="1"/>
      <p:bldP spid="111" grpId="3" animBg="1"/>
      <p:bldP spid="112" grpId="0" animBg="1"/>
      <p:bldP spid="112" grpId="1" animBg="1"/>
      <p:bldP spid="112" grpId="2" animBg="1"/>
      <p:bldP spid="112" grpId="3" animBg="1"/>
      <p:bldP spid="113" grpId="0" animBg="1"/>
      <p:bldP spid="113" grpId="1" animBg="1"/>
      <p:bldP spid="113" grpId="2" animBg="1"/>
      <p:bldP spid="113" grpId="3" animBg="1"/>
      <p:bldP spid="114" grpId="0" animBg="1"/>
      <p:bldP spid="114" grpId="1" animBg="1"/>
      <p:bldP spid="114" grpId="2" animBg="1"/>
      <p:bldP spid="114" grpId="3" animBg="1"/>
      <p:bldP spid="115" grpId="0" animBg="1"/>
      <p:bldP spid="115" grpId="1" animBg="1"/>
      <p:bldP spid="115" grpId="2" animBg="1"/>
      <p:bldP spid="115" grpId="3" animBg="1"/>
      <p:bldP spid="116" grpId="0" animBg="1"/>
      <p:bldP spid="116" grpId="1" animBg="1"/>
      <p:bldP spid="116" grpId="2" animBg="1"/>
      <p:bldP spid="116" grpId="3" animBg="1"/>
      <p:bldP spid="117" grpId="0" animBg="1"/>
      <p:bldP spid="117" grpId="1" animBg="1"/>
      <p:bldP spid="117" grpId="2" animBg="1"/>
      <p:bldP spid="117" grpId="3" animBg="1"/>
      <p:bldP spid="118" grpId="0" animBg="1"/>
      <p:bldP spid="118" grpId="1" animBg="1"/>
      <p:bldP spid="118" grpId="2" animBg="1"/>
      <p:bldP spid="118" grpId="3" animBg="1"/>
      <p:bldP spid="119" grpId="0" animBg="1"/>
      <p:bldP spid="119" grpId="1" animBg="1"/>
      <p:bldP spid="119" grpId="2" animBg="1"/>
      <p:bldP spid="119" grpId="3" animBg="1"/>
      <p:bldP spid="120" grpId="0" animBg="1"/>
      <p:bldP spid="120" grpId="1" animBg="1"/>
      <p:bldP spid="120" grpId="2" animBg="1"/>
      <p:bldP spid="120" grpId="3" animBg="1"/>
      <p:bldP spid="121" grpId="0" animBg="1"/>
      <p:bldP spid="121" grpId="1" animBg="1"/>
      <p:bldP spid="121" grpId="2" animBg="1"/>
      <p:bldP spid="121" grpId="3" animBg="1"/>
      <p:bldP spid="122" grpId="0" animBg="1"/>
      <p:bldP spid="122" grpId="1" animBg="1"/>
      <p:bldP spid="122" grpId="2" animBg="1"/>
      <p:bldP spid="122" grpId="3" animBg="1"/>
      <p:bldP spid="123" grpId="0" animBg="1"/>
      <p:bldP spid="123" grpId="1" animBg="1"/>
      <p:bldP spid="123" grpId="2" animBg="1"/>
      <p:bldP spid="123" grpId="3" animBg="1"/>
      <p:bldP spid="124" grpId="0" animBg="1"/>
      <p:bldP spid="124" grpId="1" animBg="1"/>
      <p:bldP spid="124" grpId="2" animBg="1"/>
      <p:bldP spid="124" grpId="3" animBg="1"/>
      <p:bldP spid="125" grpId="0" animBg="1"/>
      <p:bldP spid="125" grpId="1" animBg="1"/>
      <p:bldP spid="125" grpId="2" animBg="1"/>
      <p:bldP spid="125" grpId="3" animBg="1"/>
      <p:bldP spid="126" grpId="0" animBg="1"/>
      <p:bldP spid="126" grpId="1" animBg="1"/>
      <p:bldP spid="126" grpId="2" animBg="1"/>
      <p:bldP spid="126" grpId="3" animBg="1"/>
      <p:bldP spid="127" grpId="0" animBg="1"/>
      <p:bldP spid="127" grpId="1" animBg="1"/>
      <p:bldP spid="127" grpId="2" animBg="1"/>
      <p:bldP spid="127" grpId="3" animBg="1"/>
      <p:bldP spid="128" grpId="0" animBg="1"/>
      <p:bldP spid="128" grpId="1" animBg="1"/>
      <p:bldP spid="128" grpId="2" animBg="1"/>
      <p:bldP spid="128" grpId="3" animBg="1"/>
      <p:bldP spid="129" grpId="0" animBg="1"/>
      <p:bldP spid="129" grpId="1" animBg="1"/>
      <p:bldP spid="129" grpId="2" animBg="1"/>
      <p:bldP spid="129" grpId="3" animBg="1"/>
      <p:bldP spid="130" grpId="0" animBg="1"/>
      <p:bldP spid="130" grpId="1" animBg="1"/>
      <p:bldP spid="130" grpId="2" animBg="1"/>
      <p:bldP spid="130" grpId="3" animBg="1"/>
      <p:bldP spid="131" grpId="0" animBg="1"/>
      <p:bldP spid="131" grpId="1" animBg="1"/>
      <p:bldP spid="131" grpId="2" animBg="1"/>
      <p:bldP spid="131" grpId="3" animBg="1"/>
      <p:bldP spid="132" grpId="0" animBg="1"/>
      <p:bldP spid="132" grpId="1" animBg="1"/>
      <p:bldP spid="132" grpId="2" animBg="1"/>
      <p:bldP spid="132" grpId="3" animBg="1"/>
      <p:bldP spid="133" grpId="0" animBg="1"/>
      <p:bldP spid="133" grpId="1" animBg="1"/>
      <p:bldP spid="133" grpId="2" animBg="1"/>
      <p:bldP spid="133" grpId="3" animBg="1"/>
      <p:bldP spid="134" grpId="0" animBg="1"/>
      <p:bldP spid="134" grpId="1" animBg="1"/>
      <p:bldP spid="134" grpId="2" animBg="1"/>
      <p:bldP spid="134" grpId="3" animBg="1"/>
      <p:bldP spid="135" grpId="0" animBg="1"/>
      <p:bldP spid="135" grpId="1" animBg="1"/>
      <p:bldP spid="135" grpId="2" animBg="1"/>
      <p:bldP spid="135" grpId="3" animBg="1"/>
      <p:bldP spid="136" grpId="0" animBg="1"/>
      <p:bldP spid="136" grpId="1" animBg="1"/>
      <p:bldP spid="136" grpId="2" animBg="1"/>
      <p:bldP spid="136" grpId="3" animBg="1"/>
      <p:bldP spid="137" grpId="0" animBg="1"/>
      <p:bldP spid="137" grpId="1" animBg="1"/>
      <p:bldP spid="137" grpId="2" animBg="1"/>
      <p:bldP spid="137" grpId="3" animBg="1"/>
      <p:bldP spid="138" grpId="0" animBg="1"/>
      <p:bldP spid="138" grpId="1" animBg="1"/>
      <p:bldP spid="138" grpId="2" animBg="1"/>
      <p:bldP spid="138" grpId="3" animBg="1"/>
      <p:bldP spid="139" grpId="0" animBg="1"/>
      <p:bldP spid="139" grpId="1" animBg="1"/>
      <p:bldP spid="139" grpId="2" animBg="1"/>
      <p:bldP spid="139" grpId="3" animBg="1"/>
      <p:bldP spid="140" grpId="0" animBg="1"/>
      <p:bldP spid="140" grpId="1" animBg="1"/>
      <p:bldP spid="140" grpId="2" animBg="1"/>
      <p:bldP spid="140" grpId="3" animBg="1"/>
      <p:bldP spid="141" grpId="0" animBg="1"/>
      <p:bldP spid="141" grpId="1" animBg="1"/>
      <p:bldP spid="141" grpId="2" animBg="1"/>
      <p:bldP spid="141" grpId="3" animBg="1"/>
      <p:bldP spid="142" grpId="0" animBg="1"/>
      <p:bldP spid="142" grpId="1" animBg="1"/>
      <p:bldP spid="142" grpId="2" animBg="1"/>
      <p:bldP spid="142" grpId="3" animBg="1"/>
      <p:bldP spid="143" grpId="0" animBg="1"/>
      <p:bldP spid="143" grpId="1" animBg="1"/>
      <p:bldP spid="143" grpId="2" animBg="1"/>
      <p:bldP spid="143" grpId="3" animBg="1"/>
      <p:bldP spid="144" grpId="0" animBg="1"/>
      <p:bldP spid="144" grpId="1" animBg="1"/>
      <p:bldP spid="144" grpId="2" animBg="1"/>
      <p:bldP spid="144" grpId="3" animBg="1"/>
      <p:bldP spid="145" grpId="0" animBg="1"/>
      <p:bldP spid="145" grpId="1" animBg="1"/>
      <p:bldP spid="145" grpId="2" animBg="1"/>
      <p:bldP spid="145" grpId="3" animBg="1"/>
      <p:bldP spid="146" grpId="0" animBg="1"/>
      <p:bldP spid="146" grpId="1" animBg="1"/>
      <p:bldP spid="146" grpId="2" animBg="1"/>
      <p:bldP spid="146" grpId="3" animBg="1"/>
      <p:bldP spid="147" grpId="0" animBg="1"/>
      <p:bldP spid="147" grpId="1" animBg="1"/>
      <p:bldP spid="147" grpId="2" animBg="1"/>
      <p:bldP spid="147" grpId="3" animBg="1"/>
      <p:bldP spid="148" grpId="0" animBg="1"/>
      <p:bldP spid="148" grpId="1" animBg="1"/>
      <p:bldP spid="148" grpId="2" animBg="1"/>
      <p:bldP spid="148" grpId="3" animBg="1"/>
      <p:bldP spid="149" grpId="0" animBg="1"/>
      <p:bldP spid="149" grpId="1" animBg="1"/>
      <p:bldP spid="149" grpId="2" animBg="1"/>
      <p:bldP spid="149" grpId="3" animBg="1"/>
      <p:bldP spid="150" grpId="0" animBg="1"/>
      <p:bldP spid="150" grpId="1" animBg="1"/>
      <p:bldP spid="150" grpId="2" animBg="1"/>
      <p:bldP spid="150" grpId="3" animBg="1"/>
      <p:bldP spid="151" grpId="0" animBg="1"/>
      <p:bldP spid="151" grpId="1" animBg="1"/>
      <p:bldP spid="151" grpId="2" animBg="1"/>
      <p:bldP spid="151" grpId="3" animBg="1"/>
      <p:bldP spid="152" grpId="0" animBg="1"/>
      <p:bldP spid="152" grpId="1" animBg="1"/>
      <p:bldP spid="152" grpId="2" animBg="1"/>
      <p:bldP spid="152" grpId="3" animBg="1"/>
      <p:bldP spid="153" grpId="0" animBg="1"/>
      <p:bldP spid="153" grpId="1" animBg="1"/>
      <p:bldP spid="153" grpId="2" animBg="1"/>
      <p:bldP spid="153" grpId="3" animBg="1"/>
      <p:bldP spid="154" grpId="0" animBg="1"/>
      <p:bldP spid="154" grpId="1" animBg="1"/>
      <p:bldP spid="154" grpId="2" animBg="1"/>
      <p:bldP spid="154" grpId="3" animBg="1"/>
      <p:bldP spid="155" grpId="0" animBg="1"/>
      <p:bldP spid="155" grpId="1" animBg="1"/>
      <p:bldP spid="155" grpId="2" animBg="1"/>
      <p:bldP spid="155" grpId="3" animBg="1"/>
      <p:bldP spid="156" grpId="0" animBg="1"/>
      <p:bldP spid="156" grpId="1" animBg="1"/>
      <p:bldP spid="156" grpId="2" animBg="1"/>
      <p:bldP spid="156" grpId="3" animBg="1"/>
      <p:bldP spid="157" grpId="0" animBg="1"/>
      <p:bldP spid="157" grpId="1" animBg="1"/>
      <p:bldP spid="157" grpId="2" animBg="1"/>
      <p:bldP spid="157" grpId="3" animBg="1"/>
      <p:bldP spid="158" grpId="0" animBg="1"/>
      <p:bldP spid="158" grpId="1" animBg="1"/>
      <p:bldP spid="158" grpId="2" animBg="1"/>
      <p:bldP spid="158" grpId="3" animBg="1"/>
      <p:bldP spid="159" grpId="0" animBg="1"/>
      <p:bldP spid="159" grpId="1" animBg="1"/>
      <p:bldP spid="159" grpId="2" animBg="1"/>
      <p:bldP spid="159" grpId="3" animBg="1"/>
      <p:bldP spid="160" grpId="0" animBg="1"/>
      <p:bldP spid="160" grpId="1" animBg="1"/>
      <p:bldP spid="160" grpId="2" animBg="1"/>
      <p:bldP spid="160" grpId="3" animBg="1"/>
      <p:bldP spid="161" grpId="0" animBg="1"/>
      <p:bldP spid="161" grpId="1" animBg="1"/>
      <p:bldP spid="161" grpId="2" animBg="1"/>
      <p:bldP spid="161" grpId="3" animBg="1"/>
      <p:bldP spid="162" grpId="0" animBg="1"/>
      <p:bldP spid="162" grpId="1" animBg="1"/>
      <p:bldP spid="162" grpId="2" animBg="1"/>
      <p:bldP spid="162" grpId="3" animBg="1"/>
      <p:bldP spid="163" grpId="0" animBg="1"/>
      <p:bldP spid="163" grpId="1" animBg="1"/>
      <p:bldP spid="163" grpId="2" animBg="1"/>
      <p:bldP spid="163" grpId="3" animBg="1"/>
      <p:bldP spid="164" grpId="0" animBg="1"/>
      <p:bldP spid="164" grpId="1" animBg="1"/>
      <p:bldP spid="164" grpId="2" animBg="1"/>
      <p:bldP spid="164" grpId="3" animBg="1"/>
      <p:bldP spid="165" grpId="0" animBg="1"/>
      <p:bldP spid="165" grpId="1" animBg="1"/>
      <p:bldP spid="165" grpId="2" animBg="1"/>
      <p:bldP spid="165" grpId="3" animBg="1"/>
      <p:bldP spid="166" grpId="0" animBg="1"/>
      <p:bldP spid="166" grpId="1" animBg="1"/>
      <p:bldP spid="166" grpId="2" animBg="1"/>
      <p:bldP spid="166" grpId="3" animBg="1"/>
      <p:bldP spid="167" grpId="0" animBg="1"/>
      <p:bldP spid="167" grpId="1" animBg="1"/>
      <p:bldP spid="167" grpId="2" animBg="1"/>
      <p:bldP spid="167" grpId="3" animBg="1"/>
      <p:bldP spid="168" grpId="0" animBg="1"/>
      <p:bldP spid="168" grpId="1" animBg="1"/>
      <p:bldP spid="168" grpId="2" animBg="1"/>
      <p:bldP spid="168" grpId="3" animBg="1"/>
      <p:bldP spid="169" grpId="0" animBg="1"/>
      <p:bldP spid="169" grpId="1" animBg="1"/>
      <p:bldP spid="169" grpId="2" animBg="1"/>
      <p:bldP spid="169" grpId="3" animBg="1"/>
      <p:bldP spid="170" grpId="0" animBg="1"/>
      <p:bldP spid="170" grpId="1" animBg="1"/>
      <p:bldP spid="170" grpId="2" animBg="1"/>
      <p:bldP spid="170" grpId="3" animBg="1"/>
      <p:bldP spid="171" grpId="0" animBg="1"/>
      <p:bldP spid="171" grpId="1" animBg="1"/>
      <p:bldP spid="171" grpId="2" animBg="1"/>
      <p:bldP spid="171" grpId="3" animBg="1"/>
      <p:bldP spid="172" grpId="0" animBg="1"/>
      <p:bldP spid="172" grpId="1" animBg="1"/>
      <p:bldP spid="172" grpId="2" animBg="1"/>
      <p:bldP spid="172" grpId="3" animBg="1"/>
      <p:bldP spid="173" grpId="0" animBg="1"/>
      <p:bldP spid="173" grpId="1" animBg="1"/>
      <p:bldP spid="173" grpId="2" animBg="1"/>
      <p:bldP spid="173" grpId="3" animBg="1"/>
      <p:bldP spid="174" grpId="0" animBg="1"/>
      <p:bldP spid="174" grpId="1" animBg="1"/>
      <p:bldP spid="174" grpId="2" animBg="1"/>
      <p:bldP spid="174" grpId="3" animBg="1"/>
      <p:bldP spid="175" grpId="0" animBg="1"/>
      <p:bldP spid="175" grpId="1" animBg="1"/>
      <p:bldP spid="175" grpId="2" animBg="1"/>
      <p:bldP spid="175" grpId="3" animBg="1"/>
      <p:bldP spid="176" grpId="0" animBg="1"/>
      <p:bldP spid="176" grpId="1" animBg="1"/>
      <p:bldP spid="176" grpId="2" animBg="1"/>
      <p:bldP spid="176" grpId="3" animBg="1"/>
      <p:bldP spid="177" grpId="0" animBg="1"/>
      <p:bldP spid="177" grpId="1" animBg="1"/>
      <p:bldP spid="177" grpId="2" animBg="1"/>
      <p:bldP spid="177" grpId="3" animBg="1"/>
      <p:bldP spid="178" grpId="0" animBg="1"/>
      <p:bldP spid="178" grpId="1" animBg="1"/>
      <p:bldP spid="178" grpId="2" animBg="1"/>
      <p:bldP spid="178" grpId="3" animBg="1"/>
      <p:bldP spid="179" grpId="0" animBg="1"/>
      <p:bldP spid="179" grpId="1" animBg="1"/>
      <p:bldP spid="179" grpId="2" animBg="1"/>
      <p:bldP spid="179" grpId="3" animBg="1"/>
      <p:bldP spid="180" grpId="0" animBg="1"/>
      <p:bldP spid="180" grpId="1" animBg="1"/>
      <p:bldP spid="180" grpId="2" animBg="1"/>
      <p:bldP spid="180" grpId="3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平行四边形 180"/>
          <p:cNvSpPr/>
          <p:nvPr/>
        </p:nvSpPr>
        <p:spPr>
          <a:xfrm>
            <a:off x="-4868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平行四边形 4"/>
          <p:cNvSpPr/>
          <p:nvPr/>
        </p:nvSpPr>
        <p:spPr>
          <a:xfrm>
            <a:off x="775102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平行四边形 4"/>
          <p:cNvSpPr/>
          <p:nvPr/>
        </p:nvSpPr>
        <p:spPr>
          <a:xfrm>
            <a:off x="1623598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平行四边形 4"/>
          <p:cNvSpPr/>
          <p:nvPr/>
        </p:nvSpPr>
        <p:spPr>
          <a:xfrm>
            <a:off x="2463857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平行四边形 4"/>
          <p:cNvSpPr/>
          <p:nvPr/>
        </p:nvSpPr>
        <p:spPr>
          <a:xfrm>
            <a:off x="3295880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平行四边形 4"/>
          <p:cNvSpPr/>
          <p:nvPr/>
        </p:nvSpPr>
        <p:spPr>
          <a:xfrm>
            <a:off x="411142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平行四边形 4"/>
          <p:cNvSpPr/>
          <p:nvPr/>
        </p:nvSpPr>
        <p:spPr>
          <a:xfrm>
            <a:off x="4951682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平行四边形 4"/>
          <p:cNvSpPr/>
          <p:nvPr/>
        </p:nvSpPr>
        <p:spPr>
          <a:xfrm>
            <a:off x="673970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平行四边形 4"/>
          <p:cNvSpPr/>
          <p:nvPr/>
        </p:nvSpPr>
        <p:spPr>
          <a:xfrm>
            <a:off x="1404366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平行四边形 4"/>
          <p:cNvSpPr/>
          <p:nvPr/>
        </p:nvSpPr>
        <p:spPr>
          <a:xfrm>
            <a:off x="2140382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平行四边形 4"/>
          <p:cNvSpPr/>
          <p:nvPr/>
        </p:nvSpPr>
        <p:spPr>
          <a:xfrm>
            <a:off x="2853924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平行四边形 4"/>
          <p:cNvSpPr/>
          <p:nvPr/>
        </p:nvSpPr>
        <p:spPr>
          <a:xfrm>
            <a:off x="3595555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平行四边形 4"/>
          <p:cNvSpPr/>
          <p:nvPr/>
        </p:nvSpPr>
        <p:spPr>
          <a:xfrm>
            <a:off x="4337129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平行四边形 4"/>
          <p:cNvSpPr/>
          <p:nvPr/>
        </p:nvSpPr>
        <p:spPr>
          <a:xfrm>
            <a:off x="507870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平行四边形 4"/>
          <p:cNvSpPr/>
          <p:nvPr/>
        </p:nvSpPr>
        <p:spPr>
          <a:xfrm>
            <a:off x="1237353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平行四边形 4"/>
          <p:cNvSpPr/>
          <p:nvPr/>
        </p:nvSpPr>
        <p:spPr>
          <a:xfrm>
            <a:off x="1897058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平行四边形 4"/>
          <p:cNvSpPr/>
          <p:nvPr/>
        </p:nvSpPr>
        <p:spPr>
          <a:xfrm>
            <a:off x="2540060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平行四边形 4"/>
          <p:cNvSpPr/>
          <p:nvPr/>
        </p:nvSpPr>
        <p:spPr>
          <a:xfrm>
            <a:off x="3203940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平行四边形 4"/>
          <p:cNvSpPr/>
          <p:nvPr/>
        </p:nvSpPr>
        <p:spPr>
          <a:xfrm>
            <a:off x="3867820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平行四边形 4"/>
          <p:cNvSpPr/>
          <p:nvPr/>
        </p:nvSpPr>
        <p:spPr>
          <a:xfrm>
            <a:off x="4523350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平行四边形 4"/>
          <p:cNvSpPr/>
          <p:nvPr/>
        </p:nvSpPr>
        <p:spPr>
          <a:xfrm>
            <a:off x="5183053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平行四边形 4"/>
          <p:cNvSpPr/>
          <p:nvPr/>
        </p:nvSpPr>
        <p:spPr>
          <a:xfrm>
            <a:off x="1692466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平行四边形 4"/>
          <p:cNvSpPr/>
          <p:nvPr/>
        </p:nvSpPr>
        <p:spPr>
          <a:xfrm>
            <a:off x="2281190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平行四边形 4"/>
          <p:cNvSpPr/>
          <p:nvPr/>
        </p:nvSpPr>
        <p:spPr>
          <a:xfrm>
            <a:off x="288244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平行四边形 4"/>
          <p:cNvSpPr/>
          <p:nvPr/>
        </p:nvSpPr>
        <p:spPr>
          <a:xfrm>
            <a:off x="347533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平行四边形 4"/>
          <p:cNvSpPr/>
          <p:nvPr/>
        </p:nvSpPr>
        <p:spPr>
          <a:xfrm>
            <a:off x="4068237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平行四边形 4"/>
          <p:cNvSpPr/>
          <p:nvPr/>
        </p:nvSpPr>
        <p:spPr>
          <a:xfrm>
            <a:off x="466948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平行四边形 4"/>
          <p:cNvSpPr/>
          <p:nvPr/>
        </p:nvSpPr>
        <p:spPr>
          <a:xfrm>
            <a:off x="529161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平行四边形 4"/>
          <p:cNvSpPr/>
          <p:nvPr/>
        </p:nvSpPr>
        <p:spPr>
          <a:xfrm>
            <a:off x="2076598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平行四边形 4"/>
          <p:cNvSpPr/>
          <p:nvPr/>
        </p:nvSpPr>
        <p:spPr>
          <a:xfrm>
            <a:off x="2619391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平行四边形 4"/>
          <p:cNvSpPr/>
          <p:nvPr/>
        </p:nvSpPr>
        <p:spPr>
          <a:xfrm>
            <a:off x="3170539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平行四边形 4"/>
          <p:cNvSpPr/>
          <p:nvPr/>
        </p:nvSpPr>
        <p:spPr>
          <a:xfrm>
            <a:off x="3709159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平行四边形 4"/>
          <p:cNvSpPr/>
          <p:nvPr/>
        </p:nvSpPr>
        <p:spPr>
          <a:xfrm>
            <a:off x="4260303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平行四边形 4"/>
          <p:cNvSpPr/>
          <p:nvPr/>
        </p:nvSpPr>
        <p:spPr>
          <a:xfrm>
            <a:off x="4807272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平行四边形 4"/>
          <p:cNvSpPr/>
          <p:nvPr/>
        </p:nvSpPr>
        <p:spPr>
          <a:xfrm>
            <a:off x="5350064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平行四边形 4"/>
          <p:cNvSpPr/>
          <p:nvPr/>
        </p:nvSpPr>
        <p:spPr>
          <a:xfrm>
            <a:off x="2406449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平行四边形 4"/>
          <p:cNvSpPr/>
          <p:nvPr/>
        </p:nvSpPr>
        <p:spPr>
          <a:xfrm>
            <a:off x="2899140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平行四边形 4"/>
          <p:cNvSpPr/>
          <p:nvPr/>
        </p:nvSpPr>
        <p:spPr>
          <a:xfrm>
            <a:off x="340018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平行四边形 4"/>
          <p:cNvSpPr/>
          <p:nvPr/>
        </p:nvSpPr>
        <p:spPr>
          <a:xfrm>
            <a:off x="3901222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平行四边形 4"/>
          <p:cNvSpPr/>
          <p:nvPr/>
        </p:nvSpPr>
        <p:spPr>
          <a:xfrm>
            <a:off x="440226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平行四边形 4"/>
          <p:cNvSpPr/>
          <p:nvPr/>
        </p:nvSpPr>
        <p:spPr>
          <a:xfrm>
            <a:off x="4920006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平行四边形 4"/>
          <p:cNvSpPr/>
          <p:nvPr/>
        </p:nvSpPr>
        <p:spPr>
          <a:xfrm>
            <a:off x="5412697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平行四边形 4"/>
          <p:cNvSpPr/>
          <p:nvPr/>
        </p:nvSpPr>
        <p:spPr>
          <a:xfrm>
            <a:off x="2682023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平行四边形 4"/>
          <p:cNvSpPr/>
          <p:nvPr/>
        </p:nvSpPr>
        <p:spPr>
          <a:xfrm>
            <a:off x="3141309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平行四边形 4"/>
          <p:cNvSpPr/>
          <p:nvPr/>
        </p:nvSpPr>
        <p:spPr>
          <a:xfrm>
            <a:off x="359224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平行四边形 4"/>
          <p:cNvSpPr/>
          <p:nvPr/>
        </p:nvSpPr>
        <p:spPr>
          <a:xfrm>
            <a:off x="4072410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平行四边形 4"/>
          <p:cNvSpPr/>
          <p:nvPr/>
        </p:nvSpPr>
        <p:spPr>
          <a:xfrm>
            <a:off x="4535872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平行四边形 4"/>
          <p:cNvSpPr/>
          <p:nvPr/>
        </p:nvSpPr>
        <p:spPr>
          <a:xfrm>
            <a:off x="5000508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平行四边形 4"/>
          <p:cNvSpPr/>
          <p:nvPr/>
        </p:nvSpPr>
        <p:spPr>
          <a:xfrm>
            <a:off x="5467233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平行四边形 4"/>
          <p:cNvSpPr/>
          <p:nvPr/>
        </p:nvSpPr>
        <p:spPr>
          <a:xfrm>
            <a:off x="2913797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平行四边形 4"/>
          <p:cNvSpPr/>
          <p:nvPr/>
        </p:nvSpPr>
        <p:spPr>
          <a:xfrm>
            <a:off x="3336072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平行四边形 4"/>
          <p:cNvSpPr/>
          <p:nvPr/>
        </p:nvSpPr>
        <p:spPr>
          <a:xfrm>
            <a:off x="3771049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平行四边形 4"/>
          <p:cNvSpPr/>
          <p:nvPr/>
        </p:nvSpPr>
        <p:spPr>
          <a:xfrm>
            <a:off x="4199673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平行四边形 4"/>
          <p:cNvSpPr/>
          <p:nvPr/>
        </p:nvSpPr>
        <p:spPr>
          <a:xfrm>
            <a:off x="4637823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平行四边形 4"/>
          <p:cNvSpPr/>
          <p:nvPr/>
        </p:nvSpPr>
        <p:spPr>
          <a:xfrm>
            <a:off x="5066449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平行四边形 4"/>
          <p:cNvSpPr/>
          <p:nvPr/>
        </p:nvSpPr>
        <p:spPr>
          <a:xfrm>
            <a:off x="5501423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平行四边形 4"/>
          <p:cNvSpPr/>
          <p:nvPr/>
        </p:nvSpPr>
        <p:spPr>
          <a:xfrm>
            <a:off x="3113820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平行四边形 4"/>
          <p:cNvSpPr/>
          <p:nvPr/>
        </p:nvSpPr>
        <p:spPr>
          <a:xfrm>
            <a:off x="3517047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平行四边形 4"/>
          <p:cNvSpPr/>
          <p:nvPr/>
        </p:nvSpPr>
        <p:spPr>
          <a:xfrm>
            <a:off x="3923447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平行四边形 4"/>
          <p:cNvSpPr/>
          <p:nvPr/>
        </p:nvSpPr>
        <p:spPr>
          <a:xfrm>
            <a:off x="432984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平行四边形 4"/>
          <p:cNvSpPr/>
          <p:nvPr/>
        </p:nvSpPr>
        <p:spPr>
          <a:xfrm>
            <a:off x="4726721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平行四边形 4"/>
          <p:cNvSpPr/>
          <p:nvPr/>
        </p:nvSpPr>
        <p:spPr>
          <a:xfrm>
            <a:off x="5133121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平行四边形 4"/>
          <p:cNvSpPr/>
          <p:nvPr/>
        </p:nvSpPr>
        <p:spPr>
          <a:xfrm>
            <a:off x="5536346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平行四边形 4"/>
          <p:cNvSpPr/>
          <p:nvPr/>
        </p:nvSpPr>
        <p:spPr>
          <a:xfrm>
            <a:off x="3294796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平行四边形 4"/>
          <p:cNvSpPr/>
          <p:nvPr/>
        </p:nvSpPr>
        <p:spPr>
          <a:xfrm>
            <a:off x="3675795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平行四边形 4"/>
          <p:cNvSpPr/>
          <p:nvPr/>
        </p:nvSpPr>
        <p:spPr>
          <a:xfrm>
            <a:off x="4050445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平行四边形 4"/>
          <p:cNvSpPr/>
          <p:nvPr/>
        </p:nvSpPr>
        <p:spPr>
          <a:xfrm>
            <a:off x="443144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平行四边形 4"/>
          <p:cNvSpPr/>
          <p:nvPr/>
        </p:nvSpPr>
        <p:spPr>
          <a:xfrm>
            <a:off x="4815618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平行四边形 4"/>
          <p:cNvSpPr/>
          <p:nvPr/>
        </p:nvSpPr>
        <p:spPr>
          <a:xfrm>
            <a:off x="519979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平行四边形 4"/>
          <p:cNvSpPr/>
          <p:nvPr/>
        </p:nvSpPr>
        <p:spPr>
          <a:xfrm>
            <a:off x="5574443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平行四边形 250"/>
          <p:cNvSpPr/>
          <p:nvPr/>
        </p:nvSpPr>
        <p:spPr>
          <a:xfrm flipH="1">
            <a:off x="11133142" y="4293973"/>
            <a:ext cx="1128584" cy="358346"/>
          </a:xfrm>
          <a:prstGeom prst="parallelogram">
            <a:avLst>
              <a:gd name="adj" fmla="val 109483"/>
            </a:avLst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平行四边形 4"/>
          <p:cNvSpPr/>
          <p:nvPr/>
        </p:nvSpPr>
        <p:spPr>
          <a:xfrm flipH="1">
            <a:off x="10399974" y="4275439"/>
            <a:ext cx="1037968" cy="37688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平行四边形 4"/>
          <p:cNvSpPr/>
          <p:nvPr/>
        </p:nvSpPr>
        <p:spPr>
          <a:xfrm flipH="1">
            <a:off x="9642094" y="4281618"/>
            <a:ext cx="947352" cy="35834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平行四边形 4"/>
          <p:cNvSpPr/>
          <p:nvPr/>
        </p:nvSpPr>
        <p:spPr>
          <a:xfrm flipH="1">
            <a:off x="8884213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平行四边形 4"/>
          <p:cNvSpPr/>
          <p:nvPr/>
        </p:nvSpPr>
        <p:spPr>
          <a:xfrm flipH="1">
            <a:off x="8109856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平行四边形 4"/>
          <p:cNvSpPr/>
          <p:nvPr/>
        </p:nvSpPr>
        <p:spPr>
          <a:xfrm flipH="1">
            <a:off x="7351975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平行四边形 4"/>
          <p:cNvSpPr/>
          <p:nvPr/>
        </p:nvSpPr>
        <p:spPr>
          <a:xfrm flipH="1">
            <a:off x="659409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平行四边形 4"/>
          <p:cNvSpPr/>
          <p:nvPr/>
        </p:nvSpPr>
        <p:spPr>
          <a:xfrm flipH="1">
            <a:off x="10613474" y="3862484"/>
            <a:ext cx="925600" cy="28867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平行四边形 4"/>
          <p:cNvSpPr/>
          <p:nvPr/>
        </p:nvSpPr>
        <p:spPr>
          <a:xfrm flipH="1">
            <a:off x="9928025" y="3870626"/>
            <a:ext cx="880653" cy="28053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平行四边形 4"/>
          <p:cNvSpPr/>
          <p:nvPr/>
        </p:nvSpPr>
        <p:spPr>
          <a:xfrm flipH="1">
            <a:off x="9259431" y="3866412"/>
            <a:ext cx="813232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平行四边形 4"/>
          <p:cNvSpPr/>
          <p:nvPr/>
        </p:nvSpPr>
        <p:spPr>
          <a:xfrm flipH="1">
            <a:off x="8596455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平行四边形 4"/>
          <p:cNvSpPr/>
          <p:nvPr/>
        </p:nvSpPr>
        <p:spPr>
          <a:xfrm flipH="1">
            <a:off x="7899770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平行四边形 4"/>
          <p:cNvSpPr/>
          <p:nvPr/>
        </p:nvSpPr>
        <p:spPr>
          <a:xfrm flipH="1">
            <a:off x="7221040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平行四边形 4"/>
          <p:cNvSpPr/>
          <p:nvPr/>
        </p:nvSpPr>
        <p:spPr>
          <a:xfrm flipH="1">
            <a:off x="6523456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平行四边形 4"/>
          <p:cNvSpPr/>
          <p:nvPr/>
        </p:nvSpPr>
        <p:spPr>
          <a:xfrm flipH="1">
            <a:off x="10166019" y="3524394"/>
            <a:ext cx="809672" cy="23532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平行四边形 4"/>
          <p:cNvSpPr/>
          <p:nvPr/>
        </p:nvSpPr>
        <p:spPr>
          <a:xfrm flipH="1">
            <a:off x="9539717" y="3530658"/>
            <a:ext cx="776270" cy="2290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平行四边形 4"/>
          <p:cNvSpPr/>
          <p:nvPr/>
        </p:nvSpPr>
        <p:spPr>
          <a:xfrm flipH="1">
            <a:off x="8934294" y="3533791"/>
            <a:ext cx="738690" cy="22593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平行四边形 4"/>
          <p:cNvSpPr/>
          <p:nvPr/>
        </p:nvSpPr>
        <p:spPr>
          <a:xfrm flipH="1">
            <a:off x="8320517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平行四边形 4"/>
          <p:cNvSpPr/>
          <p:nvPr/>
        </p:nvSpPr>
        <p:spPr>
          <a:xfrm flipH="1">
            <a:off x="7710917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平行四边形 4"/>
          <p:cNvSpPr/>
          <p:nvPr/>
        </p:nvSpPr>
        <p:spPr>
          <a:xfrm flipH="1">
            <a:off x="7105492" y="3533790"/>
            <a:ext cx="584203" cy="2266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平行四边形 4"/>
          <p:cNvSpPr/>
          <p:nvPr/>
        </p:nvSpPr>
        <p:spPr>
          <a:xfrm flipH="1">
            <a:off x="649589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平行四边形 4"/>
          <p:cNvSpPr/>
          <p:nvPr/>
        </p:nvSpPr>
        <p:spPr>
          <a:xfrm flipH="1">
            <a:off x="9790238" y="3250588"/>
            <a:ext cx="730341" cy="18413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平行四边形 4"/>
          <p:cNvSpPr/>
          <p:nvPr/>
        </p:nvSpPr>
        <p:spPr>
          <a:xfrm flipH="1">
            <a:off x="9226566" y="3248824"/>
            <a:ext cx="705289" cy="18590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平行四边形 4"/>
          <p:cNvSpPr/>
          <p:nvPr/>
        </p:nvSpPr>
        <p:spPr>
          <a:xfrm flipH="1">
            <a:off x="8683770" y="3250588"/>
            <a:ext cx="646836" cy="19285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平行四边形 4"/>
          <p:cNvSpPr/>
          <p:nvPr/>
        </p:nvSpPr>
        <p:spPr>
          <a:xfrm flipH="1">
            <a:off x="8120098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平行四边形 4"/>
          <p:cNvSpPr/>
          <p:nvPr/>
        </p:nvSpPr>
        <p:spPr>
          <a:xfrm flipH="1">
            <a:off x="7564776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平行四边形 4"/>
          <p:cNvSpPr/>
          <p:nvPr/>
        </p:nvSpPr>
        <p:spPr>
          <a:xfrm flipH="1">
            <a:off x="7001106" y="3244324"/>
            <a:ext cx="542453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平行四边形 4"/>
          <p:cNvSpPr/>
          <p:nvPr/>
        </p:nvSpPr>
        <p:spPr>
          <a:xfrm flipH="1">
            <a:off x="6441608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平行四边形 4"/>
          <p:cNvSpPr/>
          <p:nvPr/>
        </p:nvSpPr>
        <p:spPr>
          <a:xfrm flipH="1">
            <a:off x="9506314" y="3020224"/>
            <a:ext cx="630133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平行四边形 4"/>
          <p:cNvSpPr/>
          <p:nvPr/>
        </p:nvSpPr>
        <p:spPr>
          <a:xfrm flipH="1">
            <a:off x="8988572" y="3020224"/>
            <a:ext cx="605082" cy="15771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平行四边形 4"/>
          <p:cNvSpPr/>
          <p:nvPr/>
        </p:nvSpPr>
        <p:spPr>
          <a:xfrm flipH="1">
            <a:off x="8470828" y="3018855"/>
            <a:ext cx="571678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平行四边形 4"/>
          <p:cNvSpPr/>
          <p:nvPr/>
        </p:nvSpPr>
        <p:spPr>
          <a:xfrm flipH="1">
            <a:off x="796561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平行四边形 4"/>
          <p:cNvSpPr/>
          <p:nvPr/>
        </p:nvSpPr>
        <p:spPr>
          <a:xfrm flipH="1">
            <a:off x="7443694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平行四边形 4"/>
          <p:cNvSpPr/>
          <p:nvPr/>
        </p:nvSpPr>
        <p:spPr>
          <a:xfrm flipH="1">
            <a:off x="6938479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平行四边形 4"/>
          <p:cNvSpPr/>
          <p:nvPr/>
        </p:nvSpPr>
        <p:spPr>
          <a:xfrm flipH="1">
            <a:off x="6416562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平行四边形 4"/>
          <p:cNvSpPr/>
          <p:nvPr/>
        </p:nvSpPr>
        <p:spPr>
          <a:xfrm flipH="1">
            <a:off x="9234918" y="2819807"/>
            <a:ext cx="571678" cy="13511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平行四边形 4"/>
          <p:cNvSpPr/>
          <p:nvPr/>
        </p:nvSpPr>
        <p:spPr>
          <a:xfrm flipH="1">
            <a:off x="8758929" y="2822939"/>
            <a:ext cx="554977" cy="13198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平行四边形 4"/>
          <p:cNvSpPr/>
          <p:nvPr/>
        </p:nvSpPr>
        <p:spPr>
          <a:xfrm flipH="1">
            <a:off x="8291290" y="2821574"/>
            <a:ext cx="521575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平行四边形 4"/>
          <p:cNvSpPr/>
          <p:nvPr/>
        </p:nvSpPr>
        <p:spPr>
          <a:xfrm flipH="1">
            <a:off x="781947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平行四边形 4"/>
          <p:cNvSpPr/>
          <p:nvPr/>
        </p:nvSpPr>
        <p:spPr>
          <a:xfrm flipH="1">
            <a:off x="7347660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平行四边形 4"/>
          <p:cNvSpPr/>
          <p:nvPr/>
        </p:nvSpPr>
        <p:spPr>
          <a:xfrm flipH="1">
            <a:off x="6880022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平行四边形 4"/>
          <p:cNvSpPr/>
          <p:nvPr/>
        </p:nvSpPr>
        <p:spPr>
          <a:xfrm flipH="1">
            <a:off x="6404032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平行四边形 4"/>
          <p:cNvSpPr/>
          <p:nvPr/>
        </p:nvSpPr>
        <p:spPr>
          <a:xfrm flipH="1">
            <a:off x="9026150" y="2653839"/>
            <a:ext cx="504873" cy="1194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平行四边形 4"/>
          <p:cNvSpPr/>
          <p:nvPr/>
        </p:nvSpPr>
        <p:spPr>
          <a:xfrm flipH="1">
            <a:off x="8583565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平行四边形 4"/>
          <p:cNvSpPr/>
          <p:nvPr/>
        </p:nvSpPr>
        <p:spPr>
          <a:xfrm flipH="1">
            <a:off x="8132627" y="2655606"/>
            <a:ext cx="488172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平行四边形 4"/>
          <p:cNvSpPr/>
          <p:nvPr/>
        </p:nvSpPr>
        <p:spPr>
          <a:xfrm flipH="1">
            <a:off x="7698391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平行四边形 4"/>
          <p:cNvSpPr/>
          <p:nvPr/>
        </p:nvSpPr>
        <p:spPr>
          <a:xfrm flipH="1">
            <a:off x="7264157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平行四边形 4"/>
          <p:cNvSpPr/>
          <p:nvPr/>
        </p:nvSpPr>
        <p:spPr>
          <a:xfrm flipH="1">
            <a:off x="6824921" y="2654588"/>
            <a:ext cx="387616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平行四边形 4"/>
          <p:cNvSpPr/>
          <p:nvPr/>
        </p:nvSpPr>
        <p:spPr>
          <a:xfrm flipH="1">
            <a:off x="6377247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平行四边形 4"/>
          <p:cNvSpPr/>
          <p:nvPr/>
        </p:nvSpPr>
        <p:spPr>
          <a:xfrm flipH="1">
            <a:off x="8826125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平行四边形 4"/>
          <p:cNvSpPr/>
          <p:nvPr/>
        </p:nvSpPr>
        <p:spPr>
          <a:xfrm flipH="1">
            <a:off x="8403850" y="2506201"/>
            <a:ext cx="47312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平行四边形 4"/>
          <p:cNvSpPr/>
          <p:nvPr/>
        </p:nvSpPr>
        <p:spPr>
          <a:xfrm flipH="1">
            <a:off x="8010148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平行四边形 4"/>
          <p:cNvSpPr/>
          <p:nvPr/>
        </p:nvSpPr>
        <p:spPr>
          <a:xfrm flipH="1">
            <a:off x="7581524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平行四边形 4"/>
          <p:cNvSpPr/>
          <p:nvPr/>
        </p:nvSpPr>
        <p:spPr>
          <a:xfrm flipH="1">
            <a:off x="7171950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平行四边形 4"/>
          <p:cNvSpPr/>
          <p:nvPr/>
        </p:nvSpPr>
        <p:spPr>
          <a:xfrm flipH="1">
            <a:off x="6768724" y="2503819"/>
            <a:ext cx="377872" cy="10279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平行四边形 4"/>
          <p:cNvSpPr/>
          <p:nvPr/>
        </p:nvSpPr>
        <p:spPr>
          <a:xfrm flipH="1">
            <a:off x="6349628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平行四边形 4"/>
          <p:cNvSpPr/>
          <p:nvPr/>
        </p:nvSpPr>
        <p:spPr>
          <a:xfrm flipH="1">
            <a:off x="8657853" y="2375235"/>
            <a:ext cx="4413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平行四边形 4"/>
          <p:cNvSpPr/>
          <p:nvPr/>
        </p:nvSpPr>
        <p:spPr>
          <a:xfrm flipH="1">
            <a:off x="8280028" y="2375235"/>
            <a:ext cx="415972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平行四边形 4"/>
          <p:cNvSpPr/>
          <p:nvPr/>
        </p:nvSpPr>
        <p:spPr>
          <a:xfrm flipH="1">
            <a:off x="7883153" y="2377615"/>
            <a:ext cx="406446" cy="8850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4552 h 88502"/>
              <a:gd name="connsiteX1" fmla="*/ 71960 w 331029"/>
              <a:gd name="connsiteY1" fmla="*/ 0 h 88502"/>
              <a:gd name="connsiteX2" fmla="*/ 331029 w 331029"/>
              <a:gd name="connsiteY2" fmla="*/ 885 h 88502"/>
              <a:gd name="connsiteX3" fmla="*/ 243792 w 331029"/>
              <a:gd name="connsiteY3" fmla="*/ 88502 h 88502"/>
              <a:gd name="connsiteX4" fmla="*/ 0 w 331029"/>
              <a:gd name="connsiteY4" fmla="*/ 84552 h 88502"/>
              <a:gd name="connsiteX0" fmla="*/ 0 w 304835"/>
              <a:gd name="connsiteY0" fmla="*/ 84552 h 88502"/>
              <a:gd name="connsiteX1" fmla="*/ 71960 w 304835"/>
              <a:gd name="connsiteY1" fmla="*/ 0 h 88502"/>
              <a:gd name="connsiteX2" fmla="*/ 304835 w 304835"/>
              <a:gd name="connsiteY2" fmla="*/ 885 h 88502"/>
              <a:gd name="connsiteX3" fmla="*/ 243792 w 304835"/>
              <a:gd name="connsiteY3" fmla="*/ 88502 h 88502"/>
              <a:gd name="connsiteX4" fmla="*/ 0 w 304835"/>
              <a:gd name="connsiteY4" fmla="*/ 84552 h 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平行四边形 4"/>
          <p:cNvSpPr/>
          <p:nvPr/>
        </p:nvSpPr>
        <p:spPr>
          <a:xfrm flipH="1">
            <a:off x="7495803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平行四边形 4"/>
          <p:cNvSpPr/>
          <p:nvPr/>
        </p:nvSpPr>
        <p:spPr>
          <a:xfrm flipH="1">
            <a:off x="7108452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平行四边形 4"/>
          <p:cNvSpPr/>
          <p:nvPr/>
        </p:nvSpPr>
        <p:spPr>
          <a:xfrm flipH="1">
            <a:off x="6717926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平行四边形 4"/>
          <p:cNvSpPr/>
          <p:nvPr/>
        </p:nvSpPr>
        <p:spPr>
          <a:xfrm flipH="1">
            <a:off x="6340101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平行四边形 4"/>
          <p:cNvSpPr/>
          <p:nvPr/>
        </p:nvSpPr>
        <p:spPr>
          <a:xfrm flipH="1">
            <a:off x="8508627" y="2265695"/>
            <a:ext cx="40962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平行四边形 4"/>
          <p:cNvSpPr/>
          <p:nvPr/>
        </p:nvSpPr>
        <p:spPr>
          <a:xfrm flipH="1">
            <a:off x="8146679" y="2264199"/>
            <a:ext cx="390572" cy="780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平行四边形 4"/>
          <p:cNvSpPr/>
          <p:nvPr/>
        </p:nvSpPr>
        <p:spPr>
          <a:xfrm flipH="1">
            <a:off x="7784728" y="2265694"/>
            <a:ext cx="377872" cy="7659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平行四边形 4"/>
          <p:cNvSpPr/>
          <p:nvPr/>
        </p:nvSpPr>
        <p:spPr>
          <a:xfrm flipH="1">
            <a:off x="7416430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平行四边形 4"/>
          <p:cNvSpPr/>
          <p:nvPr/>
        </p:nvSpPr>
        <p:spPr>
          <a:xfrm flipH="1">
            <a:off x="7048131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平行四边形 4"/>
          <p:cNvSpPr/>
          <p:nvPr/>
        </p:nvSpPr>
        <p:spPr>
          <a:xfrm flipH="1">
            <a:off x="6702055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平行四边形 4"/>
          <p:cNvSpPr/>
          <p:nvPr/>
        </p:nvSpPr>
        <p:spPr>
          <a:xfrm flipH="1">
            <a:off x="6327404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平行四边形 4"/>
          <p:cNvSpPr/>
          <p:nvPr/>
        </p:nvSpPr>
        <p:spPr>
          <a:xfrm>
            <a:off x="5777182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平行四边形 4"/>
          <p:cNvSpPr/>
          <p:nvPr/>
        </p:nvSpPr>
        <p:spPr>
          <a:xfrm>
            <a:off x="5815306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平行四边形 4"/>
          <p:cNvSpPr/>
          <p:nvPr/>
        </p:nvSpPr>
        <p:spPr>
          <a:xfrm>
            <a:off x="5840278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平行四边形 4"/>
          <p:cNvSpPr/>
          <p:nvPr/>
        </p:nvSpPr>
        <p:spPr>
          <a:xfrm>
            <a:off x="5866288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平行四边形 4"/>
          <p:cNvSpPr/>
          <p:nvPr/>
        </p:nvSpPr>
        <p:spPr>
          <a:xfrm>
            <a:off x="5886639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平行四边形 4"/>
          <p:cNvSpPr/>
          <p:nvPr/>
        </p:nvSpPr>
        <p:spPr>
          <a:xfrm>
            <a:off x="5911171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平行四边形 4"/>
          <p:cNvSpPr/>
          <p:nvPr/>
        </p:nvSpPr>
        <p:spPr>
          <a:xfrm>
            <a:off x="5921257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平行四边形 4"/>
          <p:cNvSpPr/>
          <p:nvPr/>
        </p:nvSpPr>
        <p:spPr>
          <a:xfrm>
            <a:off x="5933222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平行四边形 4"/>
          <p:cNvSpPr/>
          <p:nvPr/>
        </p:nvSpPr>
        <p:spPr>
          <a:xfrm>
            <a:off x="5945920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平行四边形 4"/>
          <p:cNvSpPr/>
          <p:nvPr/>
        </p:nvSpPr>
        <p:spPr>
          <a:xfrm>
            <a:off x="5955443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26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5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5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5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5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5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5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5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5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5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5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5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5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5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5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0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0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0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5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5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5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5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5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grpId="0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1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1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1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1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1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1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15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15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1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1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1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grpId="0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15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1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15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15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1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5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平行四边形 4"/>
          <p:cNvSpPr/>
          <p:nvPr/>
        </p:nvSpPr>
        <p:spPr>
          <a:xfrm>
            <a:off x="375784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平行四边形 4"/>
          <p:cNvSpPr/>
          <p:nvPr/>
        </p:nvSpPr>
        <p:spPr>
          <a:xfrm>
            <a:off x="4308985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4"/>
          <p:cNvSpPr/>
          <p:nvPr/>
        </p:nvSpPr>
        <p:spPr>
          <a:xfrm>
            <a:off x="394990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平行四边形 4"/>
          <p:cNvSpPr/>
          <p:nvPr/>
        </p:nvSpPr>
        <p:spPr>
          <a:xfrm>
            <a:off x="4450946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平行四边形 4"/>
          <p:cNvSpPr/>
          <p:nvPr/>
        </p:nvSpPr>
        <p:spPr>
          <a:xfrm>
            <a:off x="4968689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4"/>
          <p:cNvSpPr/>
          <p:nvPr/>
        </p:nvSpPr>
        <p:spPr>
          <a:xfrm>
            <a:off x="4121092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4"/>
          <p:cNvSpPr/>
          <p:nvPr/>
        </p:nvSpPr>
        <p:spPr>
          <a:xfrm>
            <a:off x="4584555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平行四边形 4"/>
          <p:cNvSpPr/>
          <p:nvPr/>
        </p:nvSpPr>
        <p:spPr>
          <a:xfrm>
            <a:off x="4248357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平行四边形 4"/>
          <p:cNvSpPr/>
          <p:nvPr/>
        </p:nvSpPr>
        <p:spPr>
          <a:xfrm>
            <a:off x="4686505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平行四边形 4"/>
          <p:cNvSpPr/>
          <p:nvPr/>
        </p:nvSpPr>
        <p:spPr>
          <a:xfrm>
            <a:off x="4378528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平行四边形 4"/>
          <p:cNvSpPr/>
          <p:nvPr/>
        </p:nvSpPr>
        <p:spPr>
          <a:xfrm>
            <a:off x="4864302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平行四边形 4"/>
          <p:cNvSpPr/>
          <p:nvPr/>
        </p:nvSpPr>
        <p:spPr>
          <a:xfrm flipH="1">
            <a:off x="649029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平行四边形 4"/>
          <p:cNvSpPr/>
          <p:nvPr/>
        </p:nvSpPr>
        <p:spPr>
          <a:xfrm flipH="1">
            <a:off x="8014295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平行四边形 4"/>
          <p:cNvSpPr/>
          <p:nvPr/>
        </p:nvSpPr>
        <p:spPr>
          <a:xfrm flipH="1">
            <a:off x="7492377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平行四边形 4"/>
          <p:cNvSpPr/>
          <p:nvPr/>
        </p:nvSpPr>
        <p:spPr>
          <a:xfrm flipH="1">
            <a:off x="6987163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平行四边形 4"/>
          <p:cNvSpPr/>
          <p:nvPr/>
        </p:nvSpPr>
        <p:spPr>
          <a:xfrm flipH="1">
            <a:off x="7868159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平行四边形 4"/>
          <p:cNvSpPr/>
          <p:nvPr/>
        </p:nvSpPr>
        <p:spPr>
          <a:xfrm flipH="1">
            <a:off x="739634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平行四边形 4"/>
          <p:cNvSpPr/>
          <p:nvPr/>
        </p:nvSpPr>
        <p:spPr>
          <a:xfrm flipH="1">
            <a:off x="6928705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平行四边形 4"/>
          <p:cNvSpPr/>
          <p:nvPr/>
        </p:nvSpPr>
        <p:spPr>
          <a:xfrm flipH="1">
            <a:off x="6398311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平行四边形 4"/>
          <p:cNvSpPr/>
          <p:nvPr/>
        </p:nvSpPr>
        <p:spPr>
          <a:xfrm>
            <a:off x="5888960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平行四边形 4"/>
          <p:cNvSpPr/>
          <p:nvPr/>
        </p:nvSpPr>
        <p:spPr>
          <a:xfrm>
            <a:off x="5914971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9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平行四边形 4"/>
          <p:cNvSpPr/>
          <p:nvPr/>
        </p:nvSpPr>
        <p:spPr>
          <a:xfrm>
            <a:off x="5969939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2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25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331" grpId="0" animBg="1"/>
      <p:bldP spid="331" grpId="1" animBg="1"/>
      <p:bldP spid="332" grpId="0" animBg="1"/>
      <p:bldP spid="332" grpId="1" animBg="1"/>
      <p:bldP spid="333" grpId="0" animBg="1"/>
      <p:bldP spid="333" grpId="1" animBg="1"/>
      <p:bldP spid="334" grpId="0" animBg="1"/>
      <p:bldP spid="334" grpId="1" animBg="1"/>
      <p:bldP spid="335" grpId="0" animBg="1"/>
      <p:bldP spid="335" grpId="1" animBg="1"/>
      <p:bldP spid="336" grpId="0" animBg="1"/>
      <p:bldP spid="336" grpId="1" animBg="1"/>
      <p:bldP spid="337" grpId="0" animBg="1"/>
      <p:bldP spid="337" grpId="1" animBg="1"/>
      <p:bldP spid="338" grpId="0" animBg="1"/>
      <p:bldP spid="338" grpId="1" animBg="1"/>
      <p:bldP spid="339" grpId="0" animBg="1"/>
      <p:bldP spid="339" grpId="1" animBg="1"/>
      <p:bldP spid="340" grpId="0" animBg="1"/>
      <p:bldP spid="340" grpId="1" animBg="1"/>
      <p:bldP spid="341" grpId="0" animBg="1"/>
      <p:bldP spid="341" grpId="1" animBg="1"/>
      <p:bldP spid="342" grpId="0" animBg="1"/>
      <p:bldP spid="342" grpId="1" animBg="1"/>
      <p:bldP spid="343" grpId="0" animBg="1"/>
      <p:bldP spid="34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2512541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3344563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4160107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2902606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3644237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4385811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>
            <a:off x="4968689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>
            <a:off x="4378528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>
            <a:off x="5181803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>
            <a:off x="4864302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>
            <a:off x="524847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 flipH="1">
            <a:off x="8932895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 flipH="1">
            <a:off x="8158539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 flipH="1">
            <a:off x="7400658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 flipH="1">
            <a:off x="8645139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 flipH="1">
            <a:off x="7948453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 flipH="1">
            <a:off x="7269723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 flipH="1">
            <a:off x="8369199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 flipH="1">
            <a:off x="7759601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 flipH="1">
            <a:off x="8168781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 flipH="1">
            <a:off x="7613460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 flipH="1">
            <a:off x="8014295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 flipH="1">
            <a:off x="7492377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 flipH="1">
            <a:off x="6987163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 flipH="1">
            <a:off x="7868159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 flipH="1">
            <a:off x="739634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 flipH="1">
            <a:off x="6928705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7747075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7312839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7630206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7220632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754448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7157136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6766610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746511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7096813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 flipH="1">
            <a:off x="675073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06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2512541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3344563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4160107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2902606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3644237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4385811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3252623" y="3526162"/>
            <a:ext cx="688587" cy="2335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3916503" y="3532425"/>
            <a:ext cx="634307" cy="22797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>
            <a:off x="3524021" y="3247456"/>
            <a:ext cx="617609" cy="19598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>
            <a:off x="4116919" y="3244324"/>
            <a:ext cx="580032" cy="1991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>
            <a:off x="3757841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>
            <a:off x="4308985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>
            <a:off x="4855954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>
            <a:off x="3949906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>
            <a:off x="4450946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>
            <a:off x="4968689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>
            <a:off x="4378528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>
            <a:off x="4775403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>
            <a:off x="5181803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>
            <a:off x="4480126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>
            <a:off x="4864302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>
            <a:off x="524847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 flipH="1">
            <a:off x="8932895" y="4269262"/>
            <a:ext cx="864975" cy="37070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 flipH="1">
            <a:off x="8158539" y="4281616"/>
            <a:ext cx="807310" cy="3583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4"/>
          <p:cNvSpPr/>
          <p:nvPr/>
        </p:nvSpPr>
        <p:spPr>
          <a:xfrm flipH="1">
            <a:off x="7400658" y="4281616"/>
            <a:ext cx="749645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 flipH="1">
            <a:off x="8645139" y="3866412"/>
            <a:ext cx="762666" cy="28474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 flipH="1">
            <a:off x="7948453" y="3862200"/>
            <a:ext cx="717720" cy="28895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 flipH="1">
            <a:off x="7269723" y="3870910"/>
            <a:ext cx="654875" cy="28024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 flipH="1">
            <a:off x="8014295" y="3018855"/>
            <a:ext cx="538276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 flipH="1">
            <a:off x="7492377" y="3020221"/>
            <a:ext cx="509048" cy="15772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 flipH="1">
            <a:off x="6987163" y="3018855"/>
            <a:ext cx="467295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7868159" y="2821574"/>
            <a:ext cx="492348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7396344" y="2821574"/>
            <a:ext cx="463122" cy="1333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6928705" y="2821574"/>
            <a:ext cx="413017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7747075" y="2655606"/>
            <a:ext cx="442243" cy="11769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7312839" y="2655604"/>
            <a:ext cx="413016" cy="114562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7630206" y="2508582"/>
            <a:ext cx="431848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7220632" y="2506202"/>
            <a:ext cx="403272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7544486" y="2375235"/>
            <a:ext cx="387396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648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23885"/>
              <a:gd name="connsiteY0" fmla="*/ 86933 h 90883"/>
              <a:gd name="connsiteX1" fmla="*/ 57672 w 323885"/>
              <a:gd name="connsiteY1" fmla="*/ 0 h 90883"/>
              <a:gd name="connsiteX2" fmla="*/ 323885 w 323885"/>
              <a:gd name="connsiteY2" fmla="*/ 3266 h 90883"/>
              <a:gd name="connsiteX3" fmla="*/ 236648 w 323885"/>
              <a:gd name="connsiteY3" fmla="*/ 90883 h 90883"/>
              <a:gd name="connsiteX4" fmla="*/ 0 w 323885"/>
              <a:gd name="connsiteY4" fmla="*/ 86933 h 90883"/>
              <a:gd name="connsiteX0" fmla="*/ 0 w 290547"/>
              <a:gd name="connsiteY0" fmla="*/ 86933 h 90883"/>
              <a:gd name="connsiteX1" fmla="*/ 57672 w 290547"/>
              <a:gd name="connsiteY1" fmla="*/ 0 h 90883"/>
              <a:gd name="connsiteX2" fmla="*/ 290547 w 290547"/>
              <a:gd name="connsiteY2" fmla="*/ 3266 h 90883"/>
              <a:gd name="connsiteX3" fmla="*/ 236648 w 290547"/>
              <a:gd name="connsiteY3" fmla="*/ 90883 h 90883"/>
              <a:gd name="connsiteX4" fmla="*/ 0 w 290547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7157136" y="2372852"/>
            <a:ext cx="377872" cy="9326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9314 h 93264"/>
              <a:gd name="connsiteX1" fmla="*/ 55291 w 331029"/>
              <a:gd name="connsiteY1" fmla="*/ 0 h 93264"/>
              <a:gd name="connsiteX2" fmla="*/ 331029 w 331029"/>
              <a:gd name="connsiteY2" fmla="*/ 5647 h 93264"/>
              <a:gd name="connsiteX3" fmla="*/ 243792 w 331029"/>
              <a:gd name="connsiteY3" fmla="*/ 93264 h 93264"/>
              <a:gd name="connsiteX4" fmla="*/ 0 w 331029"/>
              <a:gd name="connsiteY4" fmla="*/ 89314 h 93264"/>
              <a:gd name="connsiteX0" fmla="*/ 0 w 283404"/>
              <a:gd name="connsiteY0" fmla="*/ 89314 h 93264"/>
              <a:gd name="connsiteX1" fmla="*/ 55291 w 283404"/>
              <a:gd name="connsiteY1" fmla="*/ 0 h 93264"/>
              <a:gd name="connsiteX2" fmla="*/ 283404 w 283404"/>
              <a:gd name="connsiteY2" fmla="*/ 5647 h 93264"/>
              <a:gd name="connsiteX3" fmla="*/ 243792 w 283404"/>
              <a:gd name="connsiteY3" fmla="*/ 93264 h 93264"/>
              <a:gd name="connsiteX4" fmla="*/ 0 w 283404"/>
              <a:gd name="connsiteY4" fmla="*/ 89314 h 9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 flipH="1">
            <a:off x="6766610" y="2378501"/>
            <a:ext cx="361998" cy="8761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3667 h 87617"/>
              <a:gd name="connsiteX1" fmla="*/ 31478 w 331029"/>
              <a:gd name="connsiteY1" fmla="*/ 1497 h 87617"/>
              <a:gd name="connsiteX2" fmla="*/ 331029 w 331029"/>
              <a:gd name="connsiteY2" fmla="*/ 0 h 87617"/>
              <a:gd name="connsiteX3" fmla="*/ 243792 w 331029"/>
              <a:gd name="connsiteY3" fmla="*/ 87617 h 87617"/>
              <a:gd name="connsiteX4" fmla="*/ 0 w 331029"/>
              <a:gd name="connsiteY4" fmla="*/ 83667 h 87617"/>
              <a:gd name="connsiteX0" fmla="*/ 0 w 271498"/>
              <a:gd name="connsiteY0" fmla="*/ 83667 h 87617"/>
              <a:gd name="connsiteX1" fmla="*/ 31478 w 271498"/>
              <a:gd name="connsiteY1" fmla="*/ 1497 h 87617"/>
              <a:gd name="connsiteX2" fmla="*/ 271498 w 271498"/>
              <a:gd name="connsiteY2" fmla="*/ 0 h 87617"/>
              <a:gd name="connsiteX3" fmla="*/ 243792 w 271498"/>
              <a:gd name="connsiteY3" fmla="*/ 87617 h 87617"/>
              <a:gd name="connsiteX4" fmla="*/ 0 w 271498"/>
              <a:gd name="connsiteY4" fmla="*/ 83667 h 8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 flipH="1">
            <a:off x="7465113" y="2268076"/>
            <a:ext cx="365172" cy="74214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 flipH="1">
            <a:off x="7096813" y="2265696"/>
            <a:ext cx="349297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 flipH="1">
            <a:off x="675073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1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1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1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1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grpId="1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grpId="1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4"/>
          <p:cNvSpPr/>
          <p:nvPr/>
        </p:nvSpPr>
        <p:spPr>
          <a:xfrm>
            <a:off x="523173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5340295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4"/>
          <p:cNvSpPr/>
          <p:nvPr/>
        </p:nvSpPr>
        <p:spPr>
          <a:xfrm>
            <a:off x="5515916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4"/>
          <p:cNvSpPr/>
          <p:nvPr/>
        </p:nvSpPr>
        <p:spPr>
          <a:xfrm>
            <a:off x="5550105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4"/>
          <p:cNvSpPr/>
          <p:nvPr/>
        </p:nvSpPr>
        <p:spPr>
          <a:xfrm flipH="1">
            <a:off x="649029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4"/>
          <p:cNvSpPr/>
          <p:nvPr/>
        </p:nvSpPr>
        <p:spPr>
          <a:xfrm flipH="1">
            <a:off x="6398311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4"/>
          <p:cNvSpPr/>
          <p:nvPr/>
        </p:nvSpPr>
        <p:spPr>
          <a:xfrm>
            <a:off x="5888960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4"/>
          <p:cNvSpPr/>
          <p:nvPr/>
        </p:nvSpPr>
        <p:spPr>
          <a:xfrm>
            <a:off x="5914971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4"/>
          <p:cNvSpPr/>
          <p:nvPr/>
        </p:nvSpPr>
        <p:spPr>
          <a:xfrm>
            <a:off x="5969939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059062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4"/>
          <p:cNvSpPr/>
          <p:nvPr/>
        </p:nvSpPr>
        <p:spPr>
          <a:xfrm>
            <a:off x="5000365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4"/>
          <p:cNvSpPr/>
          <p:nvPr/>
        </p:nvSpPr>
        <p:spPr>
          <a:xfrm>
            <a:off x="5127388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4"/>
          <p:cNvSpPr/>
          <p:nvPr/>
        </p:nvSpPr>
        <p:spPr>
          <a:xfrm>
            <a:off x="5231736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4"/>
          <p:cNvSpPr/>
          <p:nvPr/>
        </p:nvSpPr>
        <p:spPr>
          <a:xfrm>
            <a:off x="5340295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4"/>
          <p:cNvSpPr/>
          <p:nvPr/>
        </p:nvSpPr>
        <p:spPr>
          <a:xfrm>
            <a:off x="5398747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4"/>
          <p:cNvSpPr/>
          <p:nvPr/>
        </p:nvSpPr>
        <p:spPr>
          <a:xfrm>
            <a:off x="5461379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4"/>
          <p:cNvSpPr/>
          <p:nvPr/>
        </p:nvSpPr>
        <p:spPr>
          <a:xfrm>
            <a:off x="5515916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平行四边形 4"/>
          <p:cNvSpPr/>
          <p:nvPr/>
        </p:nvSpPr>
        <p:spPr>
          <a:xfrm>
            <a:off x="5550105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4"/>
          <p:cNvSpPr/>
          <p:nvPr/>
        </p:nvSpPr>
        <p:spPr>
          <a:xfrm>
            <a:off x="5585028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"/>
          <p:cNvSpPr/>
          <p:nvPr/>
        </p:nvSpPr>
        <p:spPr>
          <a:xfrm>
            <a:off x="5623127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"/>
          <p:cNvSpPr/>
          <p:nvPr/>
        </p:nvSpPr>
        <p:spPr>
          <a:xfrm flipH="1">
            <a:off x="6642777" y="4281616"/>
            <a:ext cx="667267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"/>
          <p:cNvSpPr/>
          <p:nvPr/>
        </p:nvSpPr>
        <p:spPr>
          <a:xfrm flipH="1">
            <a:off x="6572139" y="3871627"/>
            <a:ext cx="610882" cy="2795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4"/>
          <p:cNvSpPr/>
          <p:nvPr/>
        </p:nvSpPr>
        <p:spPr>
          <a:xfrm flipH="1">
            <a:off x="6544578" y="3524396"/>
            <a:ext cx="534097" cy="23600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"/>
          <p:cNvSpPr/>
          <p:nvPr/>
        </p:nvSpPr>
        <p:spPr>
          <a:xfrm flipH="1">
            <a:off x="6490292" y="3250589"/>
            <a:ext cx="479824" cy="192851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"/>
          <p:cNvSpPr/>
          <p:nvPr/>
        </p:nvSpPr>
        <p:spPr>
          <a:xfrm flipH="1">
            <a:off x="6465245" y="3018855"/>
            <a:ext cx="446419" cy="15908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"/>
          <p:cNvSpPr/>
          <p:nvPr/>
        </p:nvSpPr>
        <p:spPr>
          <a:xfrm flipH="1">
            <a:off x="6452716" y="2821574"/>
            <a:ext cx="396316" cy="13403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"/>
          <p:cNvSpPr/>
          <p:nvPr/>
        </p:nvSpPr>
        <p:spPr>
          <a:xfrm flipH="1">
            <a:off x="6425930" y="2654588"/>
            <a:ext cx="368565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"/>
          <p:cNvSpPr/>
          <p:nvPr/>
        </p:nvSpPr>
        <p:spPr>
          <a:xfrm flipH="1">
            <a:off x="6398311" y="2506202"/>
            <a:ext cx="361996" cy="10040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"/>
          <p:cNvSpPr/>
          <p:nvPr/>
        </p:nvSpPr>
        <p:spPr>
          <a:xfrm flipH="1">
            <a:off x="6388784" y="2375235"/>
            <a:ext cx="336597" cy="9088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平行四边形 4"/>
          <p:cNvSpPr/>
          <p:nvPr/>
        </p:nvSpPr>
        <p:spPr>
          <a:xfrm flipH="1">
            <a:off x="6376086" y="2265696"/>
            <a:ext cx="311199" cy="76595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4"/>
          <p:cNvSpPr/>
          <p:nvPr/>
        </p:nvSpPr>
        <p:spPr>
          <a:xfrm>
            <a:off x="5825866" y="4281616"/>
            <a:ext cx="654309" cy="35216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78476"/>
              <a:gd name="connsiteY0" fmla="*/ 370702 h 370702"/>
              <a:gd name="connsiteX1" fmla="*/ 318187 w 778476"/>
              <a:gd name="connsiteY1" fmla="*/ 0 h 370702"/>
              <a:gd name="connsiteX2" fmla="*/ 778476 w 778476"/>
              <a:gd name="connsiteY2" fmla="*/ 6178 h 370702"/>
              <a:gd name="connsiteX3" fmla="*/ 491182 w 778476"/>
              <a:gd name="connsiteY3" fmla="*/ 358345 h 370702"/>
              <a:gd name="connsiteX4" fmla="*/ 0 w 778476"/>
              <a:gd name="connsiteY4" fmla="*/ 370702 h 370702"/>
              <a:gd name="connsiteX0" fmla="*/ 0 w 747584"/>
              <a:gd name="connsiteY0" fmla="*/ 370702 h 370702"/>
              <a:gd name="connsiteX1" fmla="*/ 318187 w 747584"/>
              <a:gd name="connsiteY1" fmla="*/ 0 h 370702"/>
              <a:gd name="connsiteX2" fmla="*/ 747584 w 747584"/>
              <a:gd name="connsiteY2" fmla="*/ 6178 h 370702"/>
              <a:gd name="connsiteX3" fmla="*/ 491182 w 747584"/>
              <a:gd name="connsiteY3" fmla="*/ 358345 h 370702"/>
              <a:gd name="connsiteX4" fmla="*/ 0 w 747584"/>
              <a:gd name="connsiteY4" fmla="*/ 370702 h 370702"/>
              <a:gd name="connsiteX0" fmla="*/ 0 w 710514"/>
              <a:gd name="connsiteY0" fmla="*/ 352167 h 358345"/>
              <a:gd name="connsiteX1" fmla="*/ 281117 w 710514"/>
              <a:gd name="connsiteY1" fmla="*/ 0 h 358345"/>
              <a:gd name="connsiteX2" fmla="*/ 710514 w 710514"/>
              <a:gd name="connsiteY2" fmla="*/ 6178 h 358345"/>
              <a:gd name="connsiteX3" fmla="*/ 454112 w 710514"/>
              <a:gd name="connsiteY3" fmla="*/ 358345 h 358345"/>
              <a:gd name="connsiteX4" fmla="*/ 0 w 710514"/>
              <a:gd name="connsiteY4" fmla="*/ 352167 h 358345"/>
              <a:gd name="connsiteX0" fmla="*/ 0 w 710514"/>
              <a:gd name="connsiteY0" fmla="*/ 345989 h 352167"/>
              <a:gd name="connsiteX1" fmla="*/ 219333 w 710514"/>
              <a:gd name="connsiteY1" fmla="*/ 12358 h 352167"/>
              <a:gd name="connsiteX2" fmla="*/ 710514 w 710514"/>
              <a:gd name="connsiteY2" fmla="*/ 0 h 352167"/>
              <a:gd name="connsiteX3" fmla="*/ 454112 w 710514"/>
              <a:gd name="connsiteY3" fmla="*/ 352167 h 352167"/>
              <a:gd name="connsiteX4" fmla="*/ 0 w 710514"/>
              <a:gd name="connsiteY4" fmla="*/ 345989 h 352167"/>
              <a:gd name="connsiteX0" fmla="*/ 0 w 710514"/>
              <a:gd name="connsiteY0" fmla="*/ 364523 h 370701"/>
              <a:gd name="connsiteX1" fmla="*/ 237868 w 710514"/>
              <a:gd name="connsiteY1" fmla="*/ 0 h 370701"/>
              <a:gd name="connsiteX2" fmla="*/ 710514 w 710514"/>
              <a:gd name="connsiteY2" fmla="*/ 18534 h 370701"/>
              <a:gd name="connsiteX3" fmla="*/ 454112 w 710514"/>
              <a:gd name="connsiteY3" fmla="*/ 370701 h 370701"/>
              <a:gd name="connsiteX4" fmla="*/ 0 w 710514"/>
              <a:gd name="connsiteY4" fmla="*/ 364523 h 370701"/>
              <a:gd name="connsiteX0" fmla="*/ 0 w 648731"/>
              <a:gd name="connsiteY0" fmla="*/ 364523 h 370701"/>
              <a:gd name="connsiteX1" fmla="*/ 237868 w 648731"/>
              <a:gd name="connsiteY1" fmla="*/ 0 h 370701"/>
              <a:gd name="connsiteX2" fmla="*/ 648731 w 648731"/>
              <a:gd name="connsiteY2" fmla="*/ 18534 h 370701"/>
              <a:gd name="connsiteX3" fmla="*/ 454112 w 648731"/>
              <a:gd name="connsiteY3" fmla="*/ 370701 h 370701"/>
              <a:gd name="connsiteX4" fmla="*/ 0 w 648731"/>
              <a:gd name="connsiteY4" fmla="*/ 364523 h 370701"/>
              <a:gd name="connsiteX0" fmla="*/ 0 w 648731"/>
              <a:gd name="connsiteY0" fmla="*/ 352166 h 358344"/>
              <a:gd name="connsiteX1" fmla="*/ 188441 w 648731"/>
              <a:gd name="connsiteY1" fmla="*/ 0 h 358344"/>
              <a:gd name="connsiteX2" fmla="*/ 648731 w 648731"/>
              <a:gd name="connsiteY2" fmla="*/ 6177 h 358344"/>
              <a:gd name="connsiteX3" fmla="*/ 454112 w 648731"/>
              <a:gd name="connsiteY3" fmla="*/ 358344 h 358344"/>
              <a:gd name="connsiteX4" fmla="*/ 0 w 648731"/>
              <a:gd name="connsiteY4" fmla="*/ 352166 h 358344"/>
              <a:gd name="connsiteX0" fmla="*/ 0 w 605483"/>
              <a:gd name="connsiteY0" fmla="*/ 352168 h 358346"/>
              <a:gd name="connsiteX1" fmla="*/ 188441 w 605483"/>
              <a:gd name="connsiteY1" fmla="*/ 2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605483"/>
              <a:gd name="connsiteY0" fmla="*/ 352168 h 358346"/>
              <a:gd name="connsiteX1" fmla="*/ 132836 w 605483"/>
              <a:gd name="connsiteY1" fmla="*/ 12359 h 358346"/>
              <a:gd name="connsiteX2" fmla="*/ 605483 w 605483"/>
              <a:gd name="connsiteY2" fmla="*/ 0 h 358346"/>
              <a:gd name="connsiteX3" fmla="*/ 454112 w 605483"/>
              <a:gd name="connsiteY3" fmla="*/ 358346 h 358346"/>
              <a:gd name="connsiteX4" fmla="*/ 0 w 605483"/>
              <a:gd name="connsiteY4" fmla="*/ 352168 h 358346"/>
              <a:gd name="connsiteX0" fmla="*/ 0 w 562234"/>
              <a:gd name="connsiteY0" fmla="*/ 352168 h 358346"/>
              <a:gd name="connsiteX1" fmla="*/ 132836 w 562234"/>
              <a:gd name="connsiteY1" fmla="*/ 12359 h 358346"/>
              <a:gd name="connsiteX2" fmla="*/ 562234 w 562234"/>
              <a:gd name="connsiteY2" fmla="*/ 0 h 358346"/>
              <a:gd name="connsiteX3" fmla="*/ 454112 w 562234"/>
              <a:gd name="connsiteY3" fmla="*/ 358346 h 358346"/>
              <a:gd name="connsiteX4" fmla="*/ 0 w 562234"/>
              <a:gd name="connsiteY4" fmla="*/ 352168 h 358346"/>
              <a:gd name="connsiteX0" fmla="*/ 0 w 562234"/>
              <a:gd name="connsiteY0" fmla="*/ 352168 h 352168"/>
              <a:gd name="connsiteX1" fmla="*/ 132836 w 562234"/>
              <a:gd name="connsiteY1" fmla="*/ 12359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62234"/>
              <a:gd name="connsiteY0" fmla="*/ 352168 h 352168"/>
              <a:gd name="connsiteX1" fmla="*/ 89588 w 562234"/>
              <a:gd name="connsiteY1" fmla="*/ 2 h 352168"/>
              <a:gd name="connsiteX2" fmla="*/ 562234 w 562234"/>
              <a:gd name="connsiteY2" fmla="*/ 0 h 352168"/>
              <a:gd name="connsiteX3" fmla="*/ 478826 w 562234"/>
              <a:gd name="connsiteY3" fmla="*/ 352168 h 352168"/>
              <a:gd name="connsiteX4" fmla="*/ 0 w 562234"/>
              <a:gd name="connsiteY4" fmla="*/ 352168 h 352168"/>
              <a:gd name="connsiteX0" fmla="*/ 0 w 500450"/>
              <a:gd name="connsiteY0" fmla="*/ 352168 h 352168"/>
              <a:gd name="connsiteX1" fmla="*/ 89588 w 500450"/>
              <a:gd name="connsiteY1" fmla="*/ 2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500450"/>
              <a:gd name="connsiteY0" fmla="*/ 352168 h 352168"/>
              <a:gd name="connsiteX1" fmla="*/ 20532 w 500450"/>
              <a:gd name="connsiteY1" fmla="*/ 2383 h 352168"/>
              <a:gd name="connsiteX2" fmla="*/ 500450 w 500450"/>
              <a:gd name="connsiteY2" fmla="*/ 0 h 352168"/>
              <a:gd name="connsiteX3" fmla="*/ 478826 w 500450"/>
              <a:gd name="connsiteY3" fmla="*/ 352168 h 352168"/>
              <a:gd name="connsiteX4" fmla="*/ 0 w 500450"/>
              <a:gd name="connsiteY4" fmla="*/ 352168 h 352168"/>
              <a:gd name="connsiteX0" fmla="*/ 0 w 478826"/>
              <a:gd name="connsiteY0" fmla="*/ 352168 h 352168"/>
              <a:gd name="connsiteX1" fmla="*/ 20532 w 478826"/>
              <a:gd name="connsiteY1" fmla="*/ 2383 h 352168"/>
              <a:gd name="connsiteX2" fmla="*/ 469494 w 478826"/>
              <a:gd name="connsiteY2" fmla="*/ 0 h 352168"/>
              <a:gd name="connsiteX3" fmla="*/ 478826 w 478826"/>
              <a:gd name="connsiteY3" fmla="*/ 352168 h 352168"/>
              <a:gd name="connsiteX4" fmla="*/ 0 w 478826"/>
              <a:gd name="connsiteY4" fmla="*/ 352168 h 352168"/>
              <a:gd name="connsiteX0" fmla="*/ 0 w 490732"/>
              <a:gd name="connsiteY0" fmla="*/ 352168 h 352168"/>
              <a:gd name="connsiteX1" fmla="*/ 20532 w 490732"/>
              <a:gd name="connsiteY1" fmla="*/ 2383 h 352168"/>
              <a:gd name="connsiteX2" fmla="*/ 469494 w 490732"/>
              <a:gd name="connsiteY2" fmla="*/ 0 h 352168"/>
              <a:gd name="connsiteX3" fmla="*/ 490732 w 490732"/>
              <a:gd name="connsiteY3" fmla="*/ 352168 h 352168"/>
              <a:gd name="connsiteX4" fmla="*/ 0 w 490732"/>
              <a:gd name="connsiteY4" fmla="*/ 352168 h 35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平行四边形 4"/>
          <p:cNvSpPr/>
          <p:nvPr/>
        </p:nvSpPr>
        <p:spPr>
          <a:xfrm>
            <a:off x="5863989" y="3862100"/>
            <a:ext cx="584796" cy="28905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20415 w 660490"/>
              <a:gd name="connsiteY1" fmla="*/ 8712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9924"/>
              <a:gd name="connsiteY0" fmla="*/ 276034 h 284746"/>
              <a:gd name="connsiteX1" fmla="*/ 220415 w 609924"/>
              <a:gd name="connsiteY1" fmla="*/ 12926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24629 w 609924"/>
              <a:gd name="connsiteY1" fmla="*/ 4498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609924"/>
              <a:gd name="connsiteY0" fmla="*/ 276034 h 284746"/>
              <a:gd name="connsiteX1" fmla="*/ 207774 w 609924"/>
              <a:gd name="connsiteY1" fmla="*/ 284 h 284746"/>
              <a:gd name="connsiteX2" fmla="*/ 609924 w 609924"/>
              <a:gd name="connsiteY2" fmla="*/ 0 h 284746"/>
              <a:gd name="connsiteX3" fmla="*/ 419547 w 609924"/>
              <a:gd name="connsiteY3" fmla="*/ 284746 h 284746"/>
              <a:gd name="connsiteX4" fmla="*/ 0 w 609924"/>
              <a:gd name="connsiteY4" fmla="*/ 276034 h 284746"/>
              <a:gd name="connsiteX0" fmla="*/ 0 w 572000"/>
              <a:gd name="connsiteY0" fmla="*/ 276034 h 284746"/>
              <a:gd name="connsiteX1" fmla="*/ 207774 w 572000"/>
              <a:gd name="connsiteY1" fmla="*/ 284 h 284746"/>
              <a:gd name="connsiteX2" fmla="*/ 572000 w 572000"/>
              <a:gd name="connsiteY2" fmla="*/ 0 h 284746"/>
              <a:gd name="connsiteX3" fmla="*/ 419547 w 572000"/>
              <a:gd name="connsiteY3" fmla="*/ 284746 h 284746"/>
              <a:gd name="connsiteX4" fmla="*/ 0 w 572000"/>
              <a:gd name="connsiteY4" fmla="*/ 276034 h 284746"/>
              <a:gd name="connsiteX0" fmla="*/ 0 w 572000"/>
              <a:gd name="connsiteY0" fmla="*/ 284177 h 292889"/>
              <a:gd name="connsiteX1" fmla="*/ 169850 w 572000"/>
              <a:gd name="connsiteY1" fmla="*/ 0 h 292889"/>
              <a:gd name="connsiteX2" fmla="*/ 572000 w 572000"/>
              <a:gd name="connsiteY2" fmla="*/ 8143 h 292889"/>
              <a:gd name="connsiteX3" fmla="*/ 419547 w 572000"/>
              <a:gd name="connsiteY3" fmla="*/ 292889 h 292889"/>
              <a:gd name="connsiteX4" fmla="*/ 0 w 572000"/>
              <a:gd name="connsiteY4" fmla="*/ 284177 h 292889"/>
              <a:gd name="connsiteX0" fmla="*/ 0 w 546717"/>
              <a:gd name="connsiteY0" fmla="*/ 284177 h 292889"/>
              <a:gd name="connsiteX1" fmla="*/ 169850 w 546717"/>
              <a:gd name="connsiteY1" fmla="*/ 0 h 292889"/>
              <a:gd name="connsiteX2" fmla="*/ 546717 w 546717"/>
              <a:gd name="connsiteY2" fmla="*/ 8143 h 292889"/>
              <a:gd name="connsiteX3" fmla="*/ 419547 w 546717"/>
              <a:gd name="connsiteY3" fmla="*/ 292889 h 292889"/>
              <a:gd name="connsiteX4" fmla="*/ 0 w 546717"/>
              <a:gd name="connsiteY4" fmla="*/ 284177 h 292889"/>
              <a:gd name="connsiteX0" fmla="*/ 0 w 538290"/>
              <a:gd name="connsiteY0" fmla="*/ 284177 h 292889"/>
              <a:gd name="connsiteX1" fmla="*/ 169850 w 538290"/>
              <a:gd name="connsiteY1" fmla="*/ 0 h 292889"/>
              <a:gd name="connsiteX2" fmla="*/ 538290 w 538290"/>
              <a:gd name="connsiteY2" fmla="*/ 3930 h 292889"/>
              <a:gd name="connsiteX3" fmla="*/ 419547 w 538290"/>
              <a:gd name="connsiteY3" fmla="*/ 292889 h 292889"/>
              <a:gd name="connsiteX4" fmla="*/ 0 w 538290"/>
              <a:gd name="connsiteY4" fmla="*/ 284177 h 292889"/>
              <a:gd name="connsiteX0" fmla="*/ 0 w 538290"/>
              <a:gd name="connsiteY0" fmla="*/ 280247 h 288959"/>
              <a:gd name="connsiteX1" fmla="*/ 161423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538290"/>
              <a:gd name="connsiteY0" fmla="*/ 280247 h 288959"/>
              <a:gd name="connsiteX1" fmla="*/ 109576 w 538290"/>
              <a:gd name="connsiteY1" fmla="*/ 8711 h 288959"/>
              <a:gd name="connsiteX2" fmla="*/ 538290 w 538290"/>
              <a:gd name="connsiteY2" fmla="*/ 0 h 288959"/>
              <a:gd name="connsiteX3" fmla="*/ 419547 w 538290"/>
              <a:gd name="connsiteY3" fmla="*/ 288959 h 288959"/>
              <a:gd name="connsiteX4" fmla="*/ 0 w 538290"/>
              <a:gd name="connsiteY4" fmla="*/ 280247 h 288959"/>
              <a:gd name="connsiteX0" fmla="*/ 0 w 491156"/>
              <a:gd name="connsiteY0" fmla="*/ 271536 h 280248"/>
              <a:gd name="connsiteX1" fmla="*/ 109576 w 491156"/>
              <a:gd name="connsiteY1" fmla="*/ 0 h 280248"/>
              <a:gd name="connsiteX2" fmla="*/ 491156 w 491156"/>
              <a:gd name="connsiteY2" fmla="*/ 715 h 280248"/>
              <a:gd name="connsiteX3" fmla="*/ 419547 w 491156"/>
              <a:gd name="connsiteY3" fmla="*/ 280248 h 280248"/>
              <a:gd name="connsiteX4" fmla="*/ 0 w 491156"/>
              <a:gd name="connsiteY4" fmla="*/ 271536 h 280248"/>
              <a:gd name="connsiteX0" fmla="*/ 0 w 491156"/>
              <a:gd name="connsiteY0" fmla="*/ 270821 h 279533"/>
              <a:gd name="connsiteX1" fmla="*/ 76582 w 491156"/>
              <a:gd name="connsiteY1" fmla="*/ 3998 h 279533"/>
              <a:gd name="connsiteX2" fmla="*/ 491156 w 491156"/>
              <a:gd name="connsiteY2" fmla="*/ 0 h 279533"/>
              <a:gd name="connsiteX3" fmla="*/ 419547 w 491156"/>
              <a:gd name="connsiteY3" fmla="*/ 279533 h 279533"/>
              <a:gd name="connsiteX4" fmla="*/ 0 w 491156"/>
              <a:gd name="connsiteY4" fmla="*/ 270821 h 279533"/>
              <a:gd name="connsiteX0" fmla="*/ 0 w 458162"/>
              <a:gd name="connsiteY0" fmla="*/ 270821 h 279533"/>
              <a:gd name="connsiteX1" fmla="*/ 76582 w 458162"/>
              <a:gd name="connsiteY1" fmla="*/ 3998 h 279533"/>
              <a:gd name="connsiteX2" fmla="*/ 458162 w 458162"/>
              <a:gd name="connsiteY2" fmla="*/ 0 h 279533"/>
              <a:gd name="connsiteX3" fmla="*/ 419547 w 458162"/>
              <a:gd name="connsiteY3" fmla="*/ 279533 h 279533"/>
              <a:gd name="connsiteX4" fmla="*/ 0 w 458162"/>
              <a:gd name="connsiteY4" fmla="*/ 270821 h 279533"/>
              <a:gd name="connsiteX0" fmla="*/ 0 w 458162"/>
              <a:gd name="connsiteY0" fmla="*/ 273967 h 282679"/>
              <a:gd name="connsiteX1" fmla="*/ 21813 w 458162"/>
              <a:gd name="connsiteY1" fmla="*/ 0 h 282679"/>
              <a:gd name="connsiteX2" fmla="*/ 458162 w 458162"/>
              <a:gd name="connsiteY2" fmla="*/ 3146 h 282679"/>
              <a:gd name="connsiteX3" fmla="*/ 419547 w 458162"/>
              <a:gd name="connsiteY3" fmla="*/ 282679 h 282679"/>
              <a:gd name="connsiteX4" fmla="*/ 0 w 458162"/>
              <a:gd name="connsiteY4" fmla="*/ 273967 h 282679"/>
              <a:gd name="connsiteX0" fmla="*/ 0 w 424824"/>
              <a:gd name="connsiteY0" fmla="*/ 280346 h 289058"/>
              <a:gd name="connsiteX1" fmla="*/ 21813 w 424824"/>
              <a:gd name="connsiteY1" fmla="*/ 6379 h 289058"/>
              <a:gd name="connsiteX2" fmla="*/ 424824 w 424824"/>
              <a:gd name="connsiteY2" fmla="*/ 0 h 289058"/>
              <a:gd name="connsiteX3" fmla="*/ 419547 w 424824"/>
              <a:gd name="connsiteY3" fmla="*/ 289058 h 289058"/>
              <a:gd name="connsiteX4" fmla="*/ 0 w 424824"/>
              <a:gd name="connsiteY4" fmla="*/ 280346 h 289058"/>
              <a:gd name="connsiteX0" fmla="*/ 0 w 438597"/>
              <a:gd name="connsiteY0" fmla="*/ 280346 h 289058"/>
              <a:gd name="connsiteX1" fmla="*/ 21813 w 438597"/>
              <a:gd name="connsiteY1" fmla="*/ 6379 h 289058"/>
              <a:gd name="connsiteX2" fmla="*/ 424824 w 438597"/>
              <a:gd name="connsiteY2" fmla="*/ 0 h 289058"/>
              <a:gd name="connsiteX3" fmla="*/ 438597 w 438597"/>
              <a:gd name="connsiteY3" fmla="*/ 289058 h 289058"/>
              <a:gd name="connsiteX4" fmla="*/ 0 w 438597"/>
              <a:gd name="connsiteY4" fmla="*/ 280346 h 28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平行四边形 4"/>
          <p:cNvSpPr/>
          <p:nvPr/>
        </p:nvSpPr>
        <p:spPr>
          <a:xfrm>
            <a:off x="5888960" y="3529161"/>
            <a:ext cx="526341" cy="232943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18585 h 227297"/>
              <a:gd name="connsiteX1" fmla="*/ 201005 w 582202"/>
              <a:gd name="connsiteY1" fmla="*/ 1366 h 227297"/>
              <a:gd name="connsiteX2" fmla="*/ 582202 w 582202"/>
              <a:gd name="connsiteY2" fmla="*/ 0 h 227297"/>
              <a:gd name="connsiteX3" fmla="*/ 394495 w 582202"/>
              <a:gd name="connsiteY3" fmla="*/ 227297 h 227297"/>
              <a:gd name="connsiteX4" fmla="*/ 0 w 582202"/>
              <a:gd name="connsiteY4" fmla="*/ 218585 h 227297"/>
              <a:gd name="connsiteX0" fmla="*/ 0 w 554018"/>
              <a:gd name="connsiteY0" fmla="*/ 217219 h 225931"/>
              <a:gd name="connsiteX1" fmla="*/ 201005 w 554018"/>
              <a:gd name="connsiteY1" fmla="*/ 0 h 225931"/>
              <a:gd name="connsiteX2" fmla="*/ 554018 w 554018"/>
              <a:gd name="connsiteY2" fmla="*/ 1766 h 225931"/>
              <a:gd name="connsiteX3" fmla="*/ 394495 w 554018"/>
              <a:gd name="connsiteY3" fmla="*/ 225931 h 225931"/>
              <a:gd name="connsiteX4" fmla="*/ 0 w 554018"/>
              <a:gd name="connsiteY4" fmla="*/ 217219 h 225931"/>
              <a:gd name="connsiteX0" fmla="*/ 0 w 554018"/>
              <a:gd name="connsiteY0" fmla="*/ 220350 h 229062"/>
              <a:gd name="connsiteX1" fmla="*/ 172821 w 554018"/>
              <a:gd name="connsiteY1" fmla="*/ 0 h 229062"/>
              <a:gd name="connsiteX2" fmla="*/ 554018 w 554018"/>
              <a:gd name="connsiteY2" fmla="*/ 4897 h 229062"/>
              <a:gd name="connsiteX3" fmla="*/ 394495 w 554018"/>
              <a:gd name="connsiteY3" fmla="*/ 229062 h 229062"/>
              <a:gd name="connsiteX4" fmla="*/ 0 w 554018"/>
              <a:gd name="connsiteY4" fmla="*/ 220350 h 229062"/>
              <a:gd name="connsiteX0" fmla="*/ 0 w 528966"/>
              <a:gd name="connsiteY0" fmla="*/ 224847 h 233559"/>
              <a:gd name="connsiteX1" fmla="*/ 172821 w 528966"/>
              <a:gd name="connsiteY1" fmla="*/ 4497 h 233559"/>
              <a:gd name="connsiteX2" fmla="*/ 528966 w 528966"/>
              <a:gd name="connsiteY2" fmla="*/ 0 h 233559"/>
              <a:gd name="connsiteX3" fmla="*/ 394495 w 528966"/>
              <a:gd name="connsiteY3" fmla="*/ 233559 h 233559"/>
              <a:gd name="connsiteX4" fmla="*/ 0 w 528966"/>
              <a:gd name="connsiteY4" fmla="*/ 224847 h 233559"/>
              <a:gd name="connsiteX0" fmla="*/ 0 w 516440"/>
              <a:gd name="connsiteY0" fmla="*/ 224847 h 233559"/>
              <a:gd name="connsiteX1" fmla="*/ 160295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47769 w 516440"/>
              <a:gd name="connsiteY1" fmla="*/ 4497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516440"/>
              <a:gd name="connsiteY0" fmla="*/ 224847 h 233559"/>
              <a:gd name="connsiteX1" fmla="*/ 125849 w 516440"/>
              <a:gd name="connsiteY1" fmla="*/ 7628 h 233559"/>
              <a:gd name="connsiteX2" fmla="*/ 516440 w 516440"/>
              <a:gd name="connsiteY2" fmla="*/ 0 h 233559"/>
              <a:gd name="connsiteX3" fmla="*/ 381969 w 516440"/>
              <a:gd name="connsiteY3" fmla="*/ 233559 h 233559"/>
              <a:gd name="connsiteX4" fmla="*/ 0 w 516440"/>
              <a:gd name="connsiteY4" fmla="*/ 224847 h 233559"/>
              <a:gd name="connsiteX0" fmla="*/ 0 w 481993"/>
              <a:gd name="connsiteY0" fmla="*/ 218584 h 227296"/>
              <a:gd name="connsiteX1" fmla="*/ 125849 w 481993"/>
              <a:gd name="connsiteY1" fmla="*/ 1365 h 227296"/>
              <a:gd name="connsiteX2" fmla="*/ 481993 w 481993"/>
              <a:gd name="connsiteY2" fmla="*/ 0 h 227296"/>
              <a:gd name="connsiteX3" fmla="*/ 381969 w 481993"/>
              <a:gd name="connsiteY3" fmla="*/ 227296 h 227296"/>
              <a:gd name="connsiteX4" fmla="*/ 0 w 481993"/>
              <a:gd name="connsiteY4" fmla="*/ 218584 h 227296"/>
              <a:gd name="connsiteX0" fmla="*/ 0 w 475730"/>
              <a:gd name="connsiteY0" fmla="*/ 227979 h 227979"/>
              <a:gd name="connsiteX1" fmla="*/ 119586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75730"/>
              <a:gd name="connsiteY0" fmla="*/ 227979 h 227979"/>
              <a:gd name="connsiteX1" fmla="*/ 82008 w 475730"/>
              <a:gd name="connsiteY1" fmla="*/ 1365 h 227979"/>
              <a:gd name="connsiteX2" fmla="*/ 475730 w 475730"/>
              <a:gd name="connsiteY2" fmla="*/ 0 h 227979"/>
              <a:gd name="connsiteX3" fmla="*/ 375706 w 475730"/>
              <a:gd name="connsiteY3" fmla="*/ 227296 h 227979"/>
              <a:gd name="connsiteX4" fmla="*/ 0 w 475730"/>
              <a:gd name="connsiteY4" fmla="*/ 227979 h 227979"/>
              <a:gd name="connsiteX0" fmla="*/ 0 w 438152"/>
              <a:gd name="connsiteY0" fmla="*/ 226614 h 226614"/>
              <a:gd name="connsiteX1" fmla="*/ 82008 w 438152"/>
              <a:gd name="connsiteY1" fmla="*/ 0 h 226614"/>
              <a:gd name="connsiteX2" fmla="*/ 438152 w 438152"/>
              <a:gd name="connsiteY2" fmla="*/ 1766 h 226614"/>
              <a:gd name="connsiteX3" fmla="*/ 375706 w 438152"/>
              <a:gd name="connsiteY3" fmla="*/ 225931 h 226614"/>
              <a:gd name="connsiteX4" fmla="*/ 0 w 438152"/>
              <a:gd name="connsiteY4" fmla="*/ 226614 h 226614"/>
              <a:gd name="connsiteX0" fmla="*/ 0 w 438152"/>
              <a:gd name="connsiteY0" fmla="*/ 236008 h 236008"/>
              <a:gd name="connsiteX1" fmla="*/ 53824 w 438152"/>
              <a:gd name="connsiteY1" fmla="*/ 0 h 236008"/>
              <a:gd name="connsiteX2" fmla="*/ 438152 w 438152"/>
              <a:gd name="connsiteY2" fmla="*/ 11160 h 236008"/>
              <a:gd name="connsiteX3" fmla="*/ 375706 w 438152"/>
              <a:gd name="connsiteY3" fmla="*/ 235325 h 236008"/>
              <a:gd name="connsiteX4" fmla="*/ 0 w 438152"/>
              <a:gd name="connsiteY4" fmla="*/ 236008 h 236008"/>
              <a:gd name="connsiteX0" fmla="*/ 0 w 413099"/>
              <a:gd name="connsiteY0" fmla="*/ 236008 h 236008"/>
              <a:gd name="connsiteX1" fmla="*/ 53824 w 413099"/>
              <a:gd name="connsiteY1" fmla="*/ 0 h 236008"/>
              <a:gd name="connsiteX2" fmla="*/ 413099 w 413099"/>
              <a:gd name="connsiteY2" fmla="*/ 8029 h 236008"/>
              <a:gd name="connsiteX3" fmla="*/ 375706 w 413099"/>
              <a:gd name="connsiteY3" fmla="*/ 235325 h 236008"/>
              <a:gd name="connsiteX4" fmla="*/ 0 w 413099"/>
              <a:gd name="connsiteY4" fmla="*/ 236008 h 236008"/>
              <a:gd name="connsiteX0" fmla="*/ 0 w 400573"/>
              <a:gd name="connsiteY0" fmla="*/ 236008 h 236008"/>
              <a:gd name="connsiteX1" fmla="*/ 53824 w 400573"/>
              <a:gd name="connsiteY1" fmla="*/ 0 h 236008"/>
              <a:gd name="connsiteX2" fmla="*/ 400573 w 400573"/>
              <a:gd name="connsiteY2" fmla="*/ 4898 h 236008"/>
              <a:gd name="connsiteX3" fmla="*/ 375706 w 400573"/>
              <a:gd name="connsiteY3" fmla="*/ 235325 h 236008"/>
              <a:gd name="connsiteX4" fmla="*/ 0 w 400573"/>
              <a:gd name="connsiteY4" fmla="*/ 236008 h 236008"/>
              <a:gd name="connsiteX0" fmla="*/ 0 w 400573"/>
              <a:gd name="connsiteY0" fmla="*/ 231245 h 231245"/>
              <a:gd name="connsiteX1" fmla="*/ 22868 w 400573"/>
              <a:gd name="connsiteY1" fmla="*/ 0 h 231245"/>
              <a:gd name="connsiteX2" fmla="*/ 400573 w 400573"/>
              <a:gd name="connsiteY2" fmla="*/ 135 h 231245"/>
              <a:gd name="connsiteX3" fmla="*/ 375706 w 400573"/>
              <a:gd name="connsiteY3" fmla="*/ 230562 h 231245"/>
              <a:gd name="connsiteX4" fmla="*/ 0 w 400573"/>
              <a:gd name="connsiteY4" fmla="*/ 231245 h 231245"/>
              <a:gd name="connsiteX0" fmla="*/ 0 w 383904"/>
              <a:gd name="connsiteY0" fmla="*/ 231245 h 231245"/>
              <a:gd name="connsiteX1" fmla="*/ 22868 w 383904"/>
              <a:gd name="connsiteY1" fmla="*/ 0 h 231245"/>
              <a:gd name="connsiteX2" fmla="*/ 383904 w 383904"/>
              <a:gd name="connsiteY2" fmla="*/ 135 h 231245"/>
              <a:gd name="connsiteX3" fmla="*/ 375706 w 383904"/>
              <a:gd name="connsiteY3" fmla="*/ 230562 h 231245"/>
              <a:gd name="connsiteX4" fmla="*/ 0 w 383904"/>
              <a:gd name="connsiteY4" fmla="*/ 231245 h 231245"/>
              <a:gd name="connsiteX0" fmla="*/ 0 w 394756"/>
              <a:gd name="connsiteY0" fmla="*/ 231245 h 232943"/>
              <a:gd name="connsiteX1" fmla="*/ 22868 w 394756"/>
              <a:gd name="connsiteY1" fmla="*/ 0 h 232943"/>
              <a:gd name="connsiteX2" fmla="*/ 383904 w 394756"/>
              <a:gd name="connsiteY2" fmla="*/ 135 h 232943"/>
              <a:gd name="connsiteX3" fmla="*/ 394756 w 394756"/>
              <a:gd name="connsiteY3" fmla="*/ 232943 h 232943"/>
              <a:gd name="connsiteX4" fmla="*/ 0 w 394756"/>
              <a:gd name="connsiteY4" fmla="*/ 231245 h 2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平行四边形 4"/>
          <p:cNvSpPr/>
          <p:nvPr/>
        </p:nvSpPr>
        <p:spPr>
          <a:xfrm>
            <a:off x="5914971" y="3244814"/>
            <a:ext cx="480412" cy="201007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1006 h 181006"/>
              <a:gd name="connsiteX1" fmla="*/ 150901 w 528967"/>
              <a:gd name="connsiteY1" fmla="*/ 1366 h 181006"/>
              <a:gd name="connsiteX2" fmla="*/ 528967 w 528967"/>
              <a:gd name="connsiteY2" fmla="*/ 0 h 181006"/>
              <a:gd name="connsiteX3" fmla="*/ 375706 w 528967"/>
              <a:gd name="connsiteY3" fmla="*/ 180323 h 181006"/>
              <a:gd name="connsiteX4" fmla="*/ 0 w 528967"/>
              <a:gd name="connsiteY4" fmla="*/ 181006 h 181006"/>
              <a:gd name="connsiteX0" fmla="*/ 0 w 475732"/>
              <a:gd name="connsiteY0" fmla="*/ 184138 h 184138"/>
              <a:gd name="connsiteX1" fmla="*/ 150901 w 475732"/>
              <a:gd name="connsiteY1" fmla="*/ 4498 h 184138"/>
              <a:gd name="connsiteX2" fmla="*/ 475732 w 475732"/>
              <a:gd name="connsiteY2" fmla="*/ 0 h 184138"/>
              <a:gd name="connsiteX3" fmla="*/ 375706 w 475732"/>
              <a:gd name="connsiteY3" fmla="*/ 183455 h 184138"/>
              <a:gd name="connsiteX4" fmla="*/ 0 w 475732"/>
              <a:gd name="connsiteY4" fmla="*/ 184138 h 184138"/>
              <a:gd name="connsiteX0" fmla="*/ 0 w 475732"/>
              <a:gd name="connsiteY0" fmla="*/ 184138 h 192850"/>
              <a:gd name="connsiteX1" fmla="*/ 150901 w 475732"/>
              <a:gd name="connsiteY1" fmla="*/ 4498 h 192850"/>
              <a:gd name="connsiteX2" fmla="*/ 475732 w 475732"/>
              <a:gd name="connsiteY2" fmla="*/ 0 h 192850"/>
              <a:gd name="connsiteX3" fmla="*/ 353785 w 475732"/>
              <a:gd name="connsiteY3" fmla="*/ 192850 h 192850"/>
              <a:gd name="connsiteX4" fmla="*/ 0 w 475732"/>
              <a:gd name="connsiteY4" fmla="*/ 184138 h 192850"/>
              <a:gd name="connsiteX0" fmla="*/ 0 w 485127"/>
              <a:gd name="connsiteY0" fmla="*/ 184138 h 192850"/>
              <a:gd name="connsiteX1" fmla="*/ 150901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85127"/>
              <a:gd name="connsiteY0" fmla="*/ 184138 h 192850"/>
              <a:gd name="connsiteX1" fmla="*/ 132112 w 485127"/>
              <a:gd name="connsiteY1" fmla="*/ 4498 h 192850"/>
              <a:gd name="connsiteX2" fmla="*/ 485127 w 485127"/>
              <a:gd name="connsiteY2" fmla="*/ 0 h 192850"/>
              <a:gd name="connsiteX3" fmla="*/ 353785 w 485127"/>
              <a:gd name="connsiteY3" fmla="*/ 192850 h 192850"/>
              <a:gd name="connsiteX4" fmla="*/ 0 w 485127"/>
              <a:gd name="connsiteY4" fmla="*/ 184138 h 192850"/>
              <a:gd name="connsiteX0" fmla="*/ 0 w 463207"/>
              <a:gd name="connsiteY0" fmla="*/ 187270 h 195982"/>
              <a:gd name="connsiteX1" fmla="*/ 132112 w 463207"/>
              <a:gd name="connsiteY1" fmla="*/ 7630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63207"/>
              <a:gd name="connsiteY0" fmla="*/ 187270 h 195982"/>
              <a:gd name="connsiteX1" fmla="*/ 107060 w 463207"/>
              <a:gd name="connsiteY1" fmla="*/ 1367 h 195982"/>
              <a:gd name="connsiteX2" fmla="*/ 463207 w 463207"/>
              <a:gd name="connsiteY2" fmla="*/ 0 h 195982"/>
              <a:gd name="connsiteX3" fmla="*/ 353785 w 463207"/>
              <a:gd name="connsiteY3" fmla="*/ 195982 h 195982"/>
              <a:gd name="connsiteX4" fmla="*/ 0 w 463207"/>
              <a:gd name="connsiteY4" fmla="*/ 187270 h 195982"/>
              <a:gd name="connsiteX0" fmla="*/ 0 w 444418"/>
              <a:gd name="connsiteY0" fmla="*/ 187270 h 195982"/>
              <a:gd name="connsiteX1" fmla="*/ 107060 w 444418"/>
              <a:gd name="connsiteY1" fmla="*/ 1367 h 195982"/>
              <a:gd name="connsiteX2" fmla="*/ 444418 w 444418"/>
              <a:gd name="connsiteY2" fmla="*/ 0 h 195982"/>
              <a:gd name="connsiteX3" fmla="*/ 353785 w 444418"/>
              <a:gd name="connsiteY3" fmla="*/ 195982 h 195982"/>
              <a:gd name="connsiteX4" fmla="*/ 0 w 444418"/>
              <a:gd name="connsiteY4" fmla="*/ 187270 h 195982"/>
              <a:gd name="connsiteX0" fmla="*/ 0 w 435024"/>
              <a:gd name="connsiteY0" fmla="*/ 190402 h 199114"/>
              <a:gd name="connsiteX1" fmla="*/ 107060 w 435024"/>
              <a:gd name="connsiteY1" fmla="*/ 4499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35024"/>
              <a:gd name="connsiteY0" fmla="*/ 190402 h 199114"/>
              <a:gd name="connsiteX1" fmla="*/ 72613 w 435024"/>
              <a:gd name="connsiteY1" fmla="*/ 7631 h 199114"/>
              <a:gd name="connsiteX2" fmla="*/ 435024 w 435024"/>
              <a:gd name="connsiteY2" fmla="*/ 0 h 199114"/>
              <a:gd name="connsiteX3" fmla="*/ 353785 w 435024"/>
              <a:gd name="connsiteY3" fmla="*/ 199114 h 199114"/>
              <a:gd name="connsiteX4" fmla="*/ 0 w 435024"/>
              <a:gd name="connsiteY4" fmla="*/ 190402 h 199114"/>
              <a:gd name="connsiteX0" fmla="*/ 0 w 406840"/>
              <a:gd name="connsiteY0" fmla="*/ 190402 h 199114"/>
              <a:gd name="connsiteX1" fmla="*/ 72613 w 406840"/>
              <a:gd name="connsiteY1" fmla="*/ 7631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63219 w 406840"/>
              <a:gd name="connsiteY1" fmla="*/ 4500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406840"/>
              <a:gd name="connsiteY0" fmla="*/ 190402 h 199114"/>
              <a:gd name="connsiteX1" fmla="*/ 41299 w 406840"/>
              <a:gd name="connsiteY1" fmla="*/ 7632 h 199114"/>
              <a:gd name="connsiteX2" fmla="*/ 406840 w 406840"/>
              <a:gd name="connsiteY2" fmla="*/ 0 h 199114"/>
              <a:gd name="connsiteX3" fmla="*/ 353785 w 406840"/>
              <a:gd name="connsiteY3" fmla="*/ 199114 h 199114"/>
              <a:gd name="connsiteX4" fmla="*/ 0 w 406840"/>
              <a:gd name="connsiteY4" fmla="*/ 190402 h 199114"/>
              <a:gd name="connsiteX0" fmla="*/ 0 w 372394"/>
              <a:gd name="connsiteY0" fmla="*/ 184139 h 192851"/>
              <a:gd name="connsiteX1" fmla="*/ 41299 w 372394"/>
              <a:gd name="connsiteY1" fmla="*/ 1369 h 192851"/>
              <a:gd name="connsiteX2" fmla="*/ 372394 w 372394"/>
              <a:gd name="connsiteY2" fmla="*/ 0 h 192851"/>
              <a:gd name="connsiteX3" fmla="*/ 353785 w 372394"/>
              <a:gd name="connsiteY3" fmla="*/ 192851 h 192851"/>
              <a:gd name="connsiteX4" fmla="*/ 0 w 372394"/>
              <a:gd name="connsiteY4" fmla="*/ 184139 h 192851"/>
              <a:gd name="connsiteX0" fmla="*/ 0 w 359868"/>
              <a:gd name="connsiteY0" fmla="*/ 190402 h 192851"/>
              <a:gd name="connsiteX1" fmla="*/ 28773 w 359868"/>
              <a:gd name="connsiteY1" fmla="*/ 1369 h 192851"/>
              <a:gd name="connsiteX2" fmla="*/ 359868 w 359868"/>
              <a:gd name="connsiteY2" fmla="*/ 0 h 192851"/>
              <a:gd name="connsiteX3" fmla="*/ 341259 w 359868"/>
              <a:gd name="connsiteY3" fmla="*/ 192851 h 192851"/>
              <a:gd name="connsiteX4" fmla="*/ 0 w 359868"/>
              <a:gd name="connsiteY4" fmla="*/ 190402 h 192851"/>
              <a:gd name="connsiteX0" fmla="*/ 0 w 359868"/>
              <a:gd name="connsiteY0" fmla="*/ 196177 h 198626"/>
              <a:gd name="connsiteX1" fmla="*/ 14485 w 359868"/>
              <a:gd name="connsiteY1" fmla="*/ 0 h 198626"/>
              <a:gd name="connsiteX2" fmla="*/ 359868 w 359868"/>
              <a:gd name="connsiteY2" fmla="*/ 5775 h 198626"/>
              <a:gd name="connsiteX3" fmla="*/ 341259 w 359868"/>
              <a:gd name="connsiteY3" fmla="*/ 198626 h 198626"/>
              <a:gd name="connsiteX4" fmla="*/ 0 w 359868"/>
              <a:gd name="connsiteY4" fmla="*/ 196177 h 198626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59868 w 360309"/>
              <a:gd name="connsiteY2" fmla="*/ 5775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  <a:gd name="connsiteX0" fmla="*/ 0 w 360309"/>
              <a:gd name="connsiteY0" fmla="*/ 196177 h 201007"/>
              <a:gd name="connsiteX1" fmla="*/ 14485 w 360309"/>
              <a:gd name="connsiteY1" fmla="*/ 0 h 201007"/>
              <a:gd name="connsiteX2" fmla="*/ 343199 w 360309"/>
              <a:gd name="connsiteY2" fmla="*/ 3394 h 201007"/>
              <a:gd name="connsiteX3" fmla="*/ 360309 w 360309"/>
              <a:gd name="connsiteY3" fmla="*/ 201007 h 201007"/>
              <a:gd name="connsiteX4" fmla="*/ 0 w 360309"/>
              <a:gd name="connsiteY4" fmla="*/ 196177 h 201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平行四边形 4"/>
          <p:cNvSpPr/>
          <p:nvPr/>
        </p:nvSpPr>
        <p:spPr>
          <a:xfrm>
            <a:off x="5935322" y="3020221"/>
            <a:ext cx="439658" cy="16180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57719"/>
              <a:gd name="connsiteX1" fmla="*/ 138375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38154"/>
              <a:gd name="connsiteY0" fmla="*/ 159086 h 159086"/>
              <a:gd name="connsiteX1" fmla="*/ 138375 w 438154"/>
              <a:gd name="connsiteY1" fmla="*/ 1367 h 159086"/>
              <a:gd name="connsiteX2" fmla="*/ 438154 w 438154"/>
              <a:gd name="connsiteY2" fmla="*/ 0 h 159086"/>
              <a:gd name="connsiteX3" fmla="*/ 322471 w 438154"/>
              <a:gd name="connsiteY3" fmla="*/ 158403 h 159086"/>
              <a:gd name="connsiteX4" fmla="*/ 0 w 438154"/>
              <a:gd name="connsiteY4" fmla="*/ 159086 h 159086"/>
              <a:gd name="connsiteX0" fmla="*/ 0 w 428759"/>
              <a:gd name="connsiteY0" fmla="*/ 159086 h 159086"/>
              <a:gd name="connsiteX1" fmla="*/ 128980 w 428759"/>
              <a:gd name="connsiteY1" fmla="*/ 1367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19586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28759"/>
              <a:gd name="connsiteY0" fmla="*/ 159086 h 159086"/>
              <a:gd name="connsiteX1" fmla="*/ 100797 w 428759"/>
              <a:gd name="connsiteY1" fmla="*/ 4498 h 159086"/>
              <a:gd name="connsiteX2" fmla="*/ 428759 w 428759"/>
              <a:gd name="connsiteY2" fmla="*/ 0 h 159086"/>
              <a:gd name="connsiteX3" fmla="*/ 313076 w 428759"/>
              <a:gd name="connsiteY3" fmla="*/ 158403 h 159086"/>
              <a:gd name="connsiteX4" fmla="*/ 0 w 428759"/>
              <a:gd name="connsiteY4" fmla="*/ 159086 h 159086"/>
              <a:gd name="connsiteX0" fmla="*/ 0 w 403707"/>
              <a:gd name="connsiteY0" fmla="*/ 159086 h 159086"/>
              <a:gd name="connsiteX1" fmla="*/ 100797 w 403707"/>
              <a:gd name="connsiteY1" fmla="*/ 4498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403707"/>
              <a:gd name="connsiteY0" fmla="*/ 159086 h 159086"/>
              <a:gd name="connsiteX1" fmla="*/ 75745 w 403707"/>
              <a:gd name="connsiteY1" fmla="*/ 1366 h 159086"/>
              <a:gd name="connsiteX2" fmla="*/ 403707 w 403707"/>
              <a:gd name="connsiteY2" fmla="*/ 0 h 159086"/>
              <a:gd name="connsiteX3" fmla="*/ 313076 w 403707"/>
              <a:gd name="connsiteY3" fmla="*/ 158403 h 159086"/>
              <a:gd name="connsiteX4" fmla="*/ 0 w 403707"/>
              <a:gd name="connsiteY4" fmla="*/ 159086 h 159086"/>
              <a:gd name="connsiteX0" fmla="*/ 0 w 381786"/>
              <a:gd name="connsiteY0" fmla="*/ 157720 h 157720"/>
              <a:gd name="connsiteX1" fmla="*/ 75745 w 381786"/>
              <a:gd name="connsiteY1" fmla="*/ 0 h 157720"/>
              <a:gd name="connsiteX2" fmla="*/ 381786 w 381786"/>
              <a:gd name="connsiteY2" fmla="*/ 1766 h 157720"/>
              <a:gd name="connsiteX3" fmla="*/ 313076 w 381786"/>
              <a:gd name="connsiteY3" fmla="*/ 157037 h 157720"/>
              <a:gd name="connsiteX4" fmla="*/ 0 w 381786"/>
              <a:gd name="connsiteY4" fmla="*/ 157720 h 157720"/>
              <a:gd name="connsiteX0" fmla="*/ 0 w 381786"/>
              <a:gd name="connsiteY0" fmla="*/ 155954 h 155954"/>
              <a:gd name="connsiteX1" fmla="*/ 56956 w 381786"/>
              <a:gd name="connsiteY1" fmla="*/ 1365 h 155954"/>
              <a:gd name="connsiteX2" fmla="*/ 381786 w 381786"/>
              <a:gd name="connsiteY2" fmla="*/ 0 h 155954"/>
              <a:gd name="connsiteX3" fmla="*/ 313076 w 381786"/>
              <a:gd name="connsiteY3" fmla="*/ 155271 h 155954"/>
              <a:gd name="connsiteX4" fmla="*/ 0 w 381786"/>
              <a:gd name="connsiteY4" fmla="*/ 155954 h 155954"/>
              <a:gd name="connsiteX0" fmla="*/ 0 w 350471"/>
              <a:gd name="connsiteY0" fmla="*/ 159086 h 159086"/>
              <a:gd name="connsiteX1" fmla="*/ 56956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47561 w 350471"/>
              <a:gd name="connsiteY1" fmla="*/ 4497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50471"/>
              <a:gd name="connsiteY0" fmla="*/ 159086 h 159086"/>
              <a:gd name="connsiteX1" fmla="*/ 31903 w 350471"/>
              <a:gd name="connsiteY1" fmla="*/ 1366 h 159086"/>
              <a:gd name="connsiteX2" fmla="*/ 350471 w 350471"/>
              <a:gd name="connsiteY2" fmla="*/ 0 h 159086"/>
              <a:gd name="connsiteX3" fmla="*/ 313076 w 350471"/>
              <a:gd name="connsiteY3" fmla="*/ 158403 h 159086"/>
              <a:gd name="connsiteX4" fmla="*/ 0 w 350471"/>
              <a:gd name="connsiteY4" fmla="*/ 159086 h 159086"/>
              <a:gd name="connsiteX0" fmla="*/ 0 w 334814"/>
              <a:gd name="connsiteY0" fmla="*/ 159086 h 159086"/>
              <a:gd name="connsiteX1" fmla="*/ 31903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34814"/>
              <a:gd name="connsiteY0" fmla="*/ 159086 h 159086"/>
              <a:gd name="connsiteX1" fmla="*/ 15234 w 334814"/>
              <a:gd name="connsiteY1" fmla="*/ 1366 h 159086"/>
              <a:gd name="connsiteX2" fmla="*/ 334814 w 334814"/>
              <a:gd name="connsiteY2" fmla="*/ 0 h 159086"/>
              <a:gd name="connsiteX3" fmla="*/ 313076 w 334814"/>
              <a:gd name="connsiteY3" fmla="*/ 158403 h 159086"/>
              <a:gd name="connsiteX4" fmla="*/ 0 w 334814"/>
              <a:gd name="connsiteY4" fmla="*/ 159086 h 159086"/>
              <a:gd name="connsiteX0" fmla="*/ 0 w 315764"/>
              <a:gd name="connsiteY0" fmla="*/ 157720 h 157720"/>
              <a:gd name="connsiteX1" fmla="*/ 15234 w 315764"/>
              <a:gd name="connsiteY1" fmla="*/ 0 h 157720"/>
              <a:gd name="connsiteX2" fmla="*/ 315764 w 315764"/>
              <a:gd name="connsiteY2" fmla="*/ 1015 h 157720"/>
              <a:gd name="connsiteX3" fmla="*/ 313076 w 315764"/>
              <a:gd name="connsiteY3" fmla="*/ 157037 h 157720"/>
              <a:gd name="connsiteX4" fmla="*/ 0 w 315764"/>
              <a:gd name="connsiteY4" fmla="*/ 157720 h 157720"/>
              <a:gd name="connsiteX0" fmla="*/ 0 w 329744"/>
              <a:gd name="connsiteY0" fmla="*/ 157720 h 161800"/>
              <a:gd name="connsiteX1" fmla="*/ 15234 w 329744"/>
              <a:gd name="connsiteY1" fmla="*/ 0 h 161800"/>
              <a:gd name="connsiteX2" fmla="*/ 315764 w 329744"/>
              <a:gd name="connsiteY2" fmla="*/ 1015 h 161800"/>
              <a:gd name="connsiteX3" fmla="*/ 329744 w 329744"/>
              <a:gd name="connsiteY3" fmla="*/ 161800 h 161800"/>
              <a:gd name="connsiteX4" fmla="*/ 0 w 329744"/>
              <a:gd name="connsiteY4" fmla="*/ 157720 h 1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平行四边形 4"/>
          <p:cNvSpPr/>
          <p:nvPr/>
        </p:nvSpPr>
        <p:spPr>
          <a:xfrm>
            <a:off x="5959854" y="2822940"/>
            <a:ext cx="397908" cy="132666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7770 h 130219"/>
              <a:gd name="connsiteX1" fmla="*/ 107060 w 416233"/>
              <a:gd name="connsiteY1" fmla="*/ 1366 h 130219"/>
              <a:gd name="connsiteX2" fmla="*/ 416233 w 416233"/>
              <a:gd name="connsiteY2" fmla="*/ 0 h 130219"/>
              <a:gd name="connsiteX3" fmla="*/ 294288 w 416233"/>
              <a:gd name="connsiteY3" fmla="*/ 130219 h 130219"/>
              <a:gd name="connsiteX4" fmla="*/ 0 w 416233"/>
              <a:gd name="connsiteY4" fmla="*/ 127770 h 130219"/>
              <a:gd name="connsiteX0" fmla="*/ 0 w 391181"/>
              <a:gd name="connsiteY0" fmla="*/ 130902 h 133351"/>
              <a:gd name="connsiteX1" fmla="*/ 107060 w 391181"/>
              <a:gd name="connsiteY1" fmla="*/ 4498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91181"/>
              <a:gd name="connsiteY0" fmla="*/ 130902 h 133351"/>
              <a:gd name="connsiteX1" fmla="*/ 82008 w 391181"/>
              <a:gd name="connsiteY1" fmla="*/ 7630 h 133351"/>
              <a:gd name="connsiteX2" fmla="*/ 391181 w 391181"/>
              <a:gd name="connsiteY2" fmla="*/ 0 h 133351"/>
              <a:gd name="connsiteX3" fmla="*/ 294288 w 391181"/>
              <a:gd name="connsiteY3" fmla="*/ 133351 h 133351"/>
              <a:gd name="connsiteX4" fmla="*/ 0 w 391181"/>
              <a:gd name="connsiteY4" fmla="*/ 130902 h 133351"/>
              <a:gd name="connsiteX0" fmla="*/ 0 w 369261"/>
              <a:gd name="connsiteY0" fmla="*/ 130902 h 133351"/>
              <a:gd name="connsiteX1" fmla="*/ 82008 w 369261"/>
              <a:gd name="connsiteY1" fmla="*/ 7630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91402 w 369261"/>
              <a:gd name="connsiteY1" fmla="*/ 4498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69261"/>
              <a:gd name="connsiteY0" fmla="*/ 130902 h 133351"/>
              <a:gd name="connsiteX1" fmla="*/ 72613 w 369261"/>
              <a:gd name="connsiteY1" fmla="*/ 1367 h 133351"/>
              <a:gd name="connsiteX2" fmla="*/ 369261 w 369261"/>
              <a:gd name="connsiteY2" fmla="*/ 0 h 133351"/>
              <a:gd name="connsiteX3" fmla="*/ 294288 w 369261"/>
              <a:gd name="connsiteY3" fmla="*/ 133351 h 133351"/>
              <a:gd name="connsiteX4" fmla="*/ 0 w 369261"/>
              <a:gd name="connsiteY4" fmla="*/ 130902 h 133351"/>
              <a:gd name="connsiteX0" fmla="*/ 0 w 347341"/>
              <a:gd name="connsiteY0" fmla="*/ 130902 h 133351"/>
              <a:gd name="connsiteX1" fmla="*/ 72613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47341"/>
              <a:gd name="connsiteY0" fmla="*/ 130902 h 133351"/>
              <a:gd name="connsiteX1" fmla="*/ 56956 w 347341"/>
              <a:gd name="connsiteY1" fmla="*/ 1367 h 133351"/>
              <a:gd name="connsiteX2" fmla="*/ 347341 w 347341"/>
              <a:gd name="connsiteY2" fmla="*/ 0 h 133351"/>
              <a:gd name="connsiteX3" fmla="*/ 294288 w 347341"/>
              <a:gd name="connsiteY3" fmla="*/ 133351 h 133351"/>
              <a:gd name="connsiteX4" fmla="*/ 0 w 347341"/>
              <a:gd name="connsiteY4" fmla="*/ 130902 h 133351"/>
              <a:gd name="connsiteX0" fmla="*/ 0 w 322289"/>
              <a:gd name="connsiteY0" fmla="*/ 130902 h 133351"/>
              <a:gd name="connsiteX1" fmla="*/ 56956 w 322289"/>
              <a:gd name="connsiteY1" fmla="*/ 1367 h 133351"/>
              <a:gd name="connsiteX2" fmla="*/ 322289 w 322289"/>
              <a:gd name="connsiteY2" fmla="*/ 0 h 133351"/>
              <a:gd name="connsiteX3" fmla="*/ 294288 w 322289"/>
              <a:gd name="connsiteY3" fmla="*/ 133351 h 133351"/>
              <a:gd name="connsiteX4" fmla="*/ 0 w 322289"/>
              <a:gd name="connsiteY4" fmla="*/ 130902 h 133351"/>
              <a:gd name="connsiteX0" fmla="*/ 0 w 309763"/>
              <a:gd name="connsiteY0" fmla="*/ 134033 h 134033"/>
              <a:gd name="connsiteX1" fmla="*/ 44430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309763"/>
              <a:gd name="connsiteY0" fmla="*/ 134033 h 134033"/>
              <a:gd name="connsiteX1" fmla="*/ 25641 w 309763"/>
              <a:gd name="connsiteY1" fmla="*/ 1367 h 134033"/>
              <a:gd name="connsiteX2" fmla="*/ 309763 w 309763"/>
              <a:gd name="connsiteY2" fmla="*/ 0 h 134033"/>
              <a:gd name="connsiteX3" fmla="*/ 281762 w 309763"/>
              <a:gd name="connsiteY3" fmla="*/ 133351 h 134033"/>
              <a:gd name="connsiteX4" fmla="*/ 0 w 309763"/>
              <a:gd name="connsiteY4" fmla="*/ 134033 h 134033"/>
              <a:gd name="connsiteX0" fmla="*/ 0 w 297237"/>
              <a:gd name="connsiteY0" fmla="*/ 134033 h 134033"/>
              <a:gd name="connsiteX1" fmla="*/ 25641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97237"/>
              <a:gd name="connsiteY0" fmla="*/ 134033 h 134033"/>
              <a:gd name="connsiteX1" fmla="*/ 1828 w 297237"/>
              <a:gd name="connsiteY1" fmla="*/ 1367 h 134033"/>
              <a:gd name="connsiteX2" fmla="*/ 297237 w 297237"/>
              <a:gd name="connsiteY2" fmla="*/ 0 h 134033"/>
              <a:gd name="connsiteX3" fmla="*/ 281762 w 297237"/>
              <a:gd name="connsiteY3" fmla="*/ 133351 h 134033"/>
              <a:gd name="connsiteX4" fmla="*/ 0 w 297237"/>
              <a:gd name="connsiteY4" fmla="*/ 134033 h 134033"/>
              <a:gd name="connsiteX0" fmla="*/ 0 w 281762"/>
              <a:gd name="connsiteY0" fmla="*/ 132666 h 132666"/>
              <a:gd name="connsiteX1" fmla="*/ 1828 w 281762"/>
              <a:gd name="connsiteY1" fmla="*/ 0 h 132666"/>
              <a:gd name="connsiteX2" fmla="*/ 280568 w 281762"/>
              <a:gd name="connsiteY2" fmla="*/ 1014 h 132666"/>
              <a:gd name="connsiteX3" fmla="*/ 281762 w 281762"/>
              <a:gd name="connsiteY3" fmla="*/ 131984 h 132666"/>
              <a:gd name="connsiteX4" fmla="*/ 0 w 281762"/>
              <a:gd name="connsiteY4" fmla="*/ 132666 h 132666"/>
              <a:gd name="connsiteX0" fmla="*/ 0 w 291287"/>
              <a:gd name="connsiteY0" fmla="*/ 132666 h 132666"/>
              <a:gd name="connsiteX1" fmla="*/ 1828 w 291287"/>
              <a:gd name="connsiteY1" fmla="*/ 0 h 132666"/>
              <a:gd name="connsiteX2" fmla="*/ 280568 w 291287"/>
              <a:gd name="connsiteY2" fmla="*/ 1014 h 132666"/>
              <a:gd name="connsiteX3" fmla="*/ 291287 w 291287"/>
              <a:gd name="connsiteY3" fmla="*/ 131984 h 132666"/>
              <a:gd name="connsiteX4" fmla="*/ 0 w 291287"/>
              <a:gd name="connsiteY4" fmla="*/ 132666 h 132666"/>
              <a:gd name="connsiteX0" fmla="*/ 0 w 298431"/>
              <a:gd name="connsiteY0" fmla="*/ 132666 h 132666"/>
              <a:gd name="connsiteX1" fmla="*/ 8972 w 298431"/>
              <a:gd name="connsiteY1" fmla="*/ 0 h 132666"/>
              <a:gd name="connsiteX2" fmla="*/ 287712 w 298431"/>
              <a:gd name="connsiteY2" fmla="*/ 1014 h 132666"/>
              <a:gd name="connsiteX3" fmla="*/ 298431 w 298431"/>
              <a:gd name="connsiteY3" fmla="*/ 131984 h 132666"/>
              <a:gd name="connsiteX4" fmla="*/ 0 w 298431"/>
              <a:gd name="connsiteY4" fmla="*/ 132666 h 1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4"/>
          <p:cNvSpPr/>
          <p:nvPr/>
        </p:nvSpPr>
        <p:spPr>
          <a:xfrm>
            <a:off x="5969939" y="2654588"/>
            <a:ext cx="373857" cy="11557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07615 h 116327"/>
              <a:gd name="connsiteX1" fmla="*/ 107060 w 378655"/>
              <a:gd name="connsiteY1" fmla="*/ 0 h 116327"/>
              <a:gd name="connsiteX2" fmla="*/ 378655 w 378655"/>
              <a:gd name="connsiteY2" fmla="*/ 4897 h 116327"/>
              <a:gd name="connsiteX3" fmla="*/ 272368 w 378655"/>
              <a:gd name="connsiteY3" fmla="*/ 116327 h 116327"/>
              <a:gd name="connsiteX4" fmla="*/ 0 w 378655"/>
              <a:gd name="connsiteY4" fmla="*/ 107615 h 116327"/>
              <a:gd name="connsiteX0" fmla="*/ 0 w 366129"/>
              <a:gd name="connsiteY0" fmla="*/ 108981 h 117693"/>
              <a:gd name="connsiteX1" fmla="*/ 107060 w 366129"/>
              <a:gd name="connsiteY1" fmla="*/ 1366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66129"/>
              <a:gd name="connsiteY0" fmla="*/ 108981 h 117693"/>
              <a:gd name="connsiteX1" fmla="*/ 88271 w 366129"/>
              <a:gd name="connsiteY1" fmla="*/ 4497 h 117693"/>
              <a:gd name="connsiteX2" fmla="*/ 366129 w 366129"/>
              <a:gd name="connsiteY2" fmla="*/ 0 h 117693"/>
              <a:gd name="connsiteX3" fmla="*/ 272368 w 366129"/>
              <a:gd name="connsiteY3" fmla="*/ 117693 h 117693"/>
              <a:gd name="connsiteX4" fmla="*/ 0 w 366129"/>
              <a:gd name="connsiteY4" fmla="*/ 108981 h 117693"/>
              <a:gd name="connsiteX0" fmla="*/ 0 w 344208"/>
              <a:gd name="connsiteY0" fmla="*/ 108981 h 117693"/>
              <a:gd name="connsiteX1" fmla="*/ 88271 w 344208"/>
              <a:gd name="connsiteY1" fmla="*/ 4497 h 117693"/>
              <a:gd name="connsiteX2" fmla="*/ 344208 w 344208"/>
              <a:gd name="connsiteY2" fmla="*/ 0 h 117693"/>
              <a:gd name="connsiteX3" fmla="*/ 272368 w 344208"/>
              <a:gd name="connsiteY3" fmla="*/ 117693 h 117693"/>
              <a:gd name="connsiteX4" fmla="*/ 0 w 344208"/>
              <a:gd name="connsiteY4" fmla="*/ 108981 h 117693"/>
              <a:gd name="connsiteX0" fmla="*/ 0 w 331682"/>
              <a:gd name="connsiteY0" fmla="*/ 108981 h 117693"/>
              <a:gd name="connsiteX1" fmla="*/ 75745 w 331682"/>
              <a:gd name="connsiteY1" fmla="*/ 4497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31682"/>
              <a:gd name="connsiteY0" fmla="*/ 108981 h 117693"/>
              <a:gd name="connsiteX1" fmla="*/ 56956 w 331682"/>
              <a:gd name="connsiteY1" fmla="*/ 1366 h 117693"/>
              <a:gd name="connsiteX2" fmla="*/ 331682 w 331682"/>
              <a:gd name="connsiteY2" fmla="*/ 0 h 117693"/>
              <a:gd name="connsiteX3" fmla="*/ 259842 w 331682"/>
              <a:gd name="connsiteY3" fmla="*/ 117693 h 117693"/>
              <a:gd name="connsiteX4" fmla="*/ 0 w 331682"/>
              <a:gd name="connsiteY4" fmla="*/ 108981 h 117693"/>
              <a:gd name="connsiteX0" fmla="*/ 0 w 309762"/>
              <a:gd name="connsiteY0" fmla="*/ 108981 h 117693"/>
              <a:gd name="connsiteX1" fmla="*/ 56956 w 309762"/>
              <a:gd name="connsiteY1" fmla="*/ 1366 h 117693"/>
              <a:gd name="connsiteX2" fmla="*/ 309762 w 309762"/>
              <a:gd name="connsiteY2" fmla="*/ 0 h 117693"/>
              <a:gd name="connsiteX3" fmla="*/ 259842 w 309762"/>
              <a:gd name="connsiteY3" fmla="*/ 117693 h 117693"/>
              <a:gd name="connsiteX4" fmla="*/ 0 w 309762"/>
              <a:gd name="connsiteY4" fmla="*/ 108981 h 117693"/>
              <a:gd name="connsiteX0" fmla="*/ 0 w 309762"/>
              <a:gd name="connsiteY0" fmla="*/ 108981 h 114562"/>
              <a:gd name="connsiteX1" fmla="*/ 56956 w 309762"/>
              <a:gd name="connsiteY1" fmla="*/ 1366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309762"/>
              <a:gd name="connsiteY0" fmla="*/ 108981 h 114562"/>
              <a:gd name="connsiteX1" fmla="*/ 40287 w 309762"/>
              <a:gd name="connsiteY1" fmla="*/ 6128 h 114562"/>
              <a:gd name="connsiteX2" fmla="*/ 309762 w 309762"/>
              <a:gd name="connsiteY2" fmla="*/ 0 h 114562"/>
              <a:gd name="connsiteX3" fmla="*/ 266105 w 309762"/>
              <a:gd name="connsiteY3" fmla="*/ 114562 h 114562"/>
              <a:gd name="connsiteX4" fmla="*/ 0 w 309762"/>
              <a:gd name="connsiteY4" fmla="*/ 108981 h 114562"/>
              <a:gd name="connsiteX0" fmla="*/ 0 w 290712"/>
              <a:gd name="connsiteY0" fmla="*/ 106600 h 112181"/>
              <a:gd name="connsiteX1" fmla="*/ 40287 w 290712"/>
              <a:gd name="connsiteY1" fmla="*/ 3747 h 112181"/>
              <a:gd name="connsiteX2" fmla="*/ 290712 w 290712"/>
              <a:gd name="connsiteY2" fmla="*/ 0 h 112181"/>
              <a:gd name="connsiteX3" fmla="*/ 266105 w 290712"/>
              <a:gd name="connsiteY3" fmla="*/ 112181 h 112181"/>
              <a:gd name="connsiteX4" fmla="*/ 0 w 290712"/>
              <a:gd name="connsiteY4" fmla="*/ 106600 h 112181"/>
              <a:gd name="connsiteX0" fmla="*/ 0 w 290712"/>
              <a:gd name="connsiteY0" fmla="*/ 109997 h 115578"/>
              <a:gd name="connsiteX1" fmla="*/ 42668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90712"/>
              <a:gd name="connsiteY0" fmla="*/ 109997 h 115578"/>
              <a:gd name="connsiteX1" fmla="*/ 21237 w 290712"/>
              <a:gd name="connsiteY1" fmla="*/ 0 h 115578"/>
              <a:gd name="connsiteX2" fmla="*/ 290712 w 290712"/>
              <a:gd name="connsiteY2" fmla="*/ 3397 h 115578"/>
              <a:gd name="connsiteX3" fmla="*/ 266105 w 290712"/>
              <a:gd name="connsiteY3" fmla="*/ 115578 h 115578"/>
              <a:gd name="connsiteX4" fmla="*/ 0 w 290712"/>
              <a:gd name="connsiteY4" fmla="*/ 109997 h 115578"/>
              <a:gd name="connsiteX0" fmla="*/ 0 w 276424"/>
              <a:gd name="connsiteY0" fmla="*/ 109997 h 115578"/>
              <a:gd name="connsiteX1" fmla="*/ 21237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76424"/>
              <a:gd name="connsiteY0" fmla="*/ 109997 h 115578"/>
              <a:gd name="connsiteX1" fmla="*/ 11712 w 276424"/>
              <a:gd name="connsiteY1" fmla="*/ 0 h 115578"/>
              <a:gd name="connsiteX2" fmla="*/ 276424 w 276424"/>
              <a:gd name="connsiteY2" fmla="*/ 3397 h 115578"/>
              <a:gd name="connsiteX3" fmla="*/ 266105 w 276424"/>
              <a:gd name="connsiteY3" fmla="*/ 115578 h 115578"/>
              <a:gd name="connsiteX4" fmla="*/ 0 w 276424"/>
              <a:gd name="connsiteY4" fmla="*/ 109997 h 115578"/>
              <a:gd name="connsiteX0" fmla="*/ 0 w 280393"/>
              <a:gd name="connsiteY0" fmla="*/ 109997 h 115578"/>
              <a:gd name="connsiteX1" fmla="*/ 11712 w 280393"/>
              <a:gd name="connsiteY1" fmla="*/ 0 h 115578"/>
              <a:gd name="connsiteX2" fmla="*/ 276424 w 280393"/>
              <a:gd name="connsiteY2" fmla="*/ 3397 h 115578"/>
              <a:gd name="connsiteX3" fmla="*/ 280393 w 280393"/>
              <a:gd name="connsiteY3" fmla="*/ 115578 h 115578"/>
              <a:gd name="connsiteX4" fmla="*/ 0 w 280393"/>
              <a:gd name="connsiteY4" fmla="*/ 109997 h 11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4"/>
          <p:cNvSpPr/>
          <p:nvPr/>
        </p:nvSpPr>
        <p:spPr>
          <a:xfrm>
            <a:off x="5981904" y="2508582"/>
            <a:ext cx="344107" cy="98028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7955 h 101905"/>
              <a:gd name="connsiteX1" fmla="*/ 83866 w 354842"/>
              <a:gd name="connsiteY1" fmla="*/ 1496 h 101905"/>
              <a:gd name="connsiteX2" fmla="*/ 354842 w 354842"/>
              <a:gd name="connsiteY2" fmla="*/ 0 h 101905"/>
              <a:gd name="connsiteX3" fmla="*/ 260461 w 354842"/>
              <a:gd name="connsiteY3" fmla="*/ 101905 h 101905"/>
              <a:gd name="connsiteX4" fmla="*/ 0 w 354842"/>
              <a:gd name="connsiteY4" fmla="*/ 97955 h 101905"/>
              <a:gd name="connsiteX0" fmla="*/ 0 w 323886"/>
              <a:gd name="connsiteY0" fmla="*/ 96459 h 100409"/>
              <a:gd name="connsiteX1" fmla="*/ 83866 w 323886"/>
              <a:gd name="connsiteY1" fmla="*/ 0 h 100409"/>
              <a:gd name="connsiteX2" fmla="*/ 323886 w 323886"/>
              <a:gd name="connsiteY2" fmla="*/ 886 h 100409"/>
              <a:gd name="connsiteX3" fmla="*/ 260461 w 323886"/>
              <a:gd name="connsiteY3" fmla="*/ 100409 h 100409"/>
              <a:gd name="connsiteX4" fmla="*/ 0 w 323886"/>
              <a:gd name="connsiteY4" fmla="*/ 96459 h 100409"/>
              <a:gd name="connsiteX0" fmla="*/ 0 w 323886"/>
              <a:gd name="connsiteY0" fmla="*/ 96459 h 98028"/>
              <a:gd name="connsiteX1" fmla="*/ 83866 w 323886"/>
              <a:gd name="connsiteY1" fmla="*/ 0 h 98028"/>
              <a:gd name="connsiteX2" fmla="*/ 323886 w 323886"/>
              <a:gd name="connsiteY2" fmla="*/ 886 h 98028"/>
              <a:gd name="connsiteX3" fmla="*/ 258080 w 323886"/>
              <a:gd name="connsiteY3" fmla="*/ 98028 h 98028"/>
              <a:gd name="connsiteX4" fmla="*/ 0 w 323886"/>
              <a:gd name="connsiteY4" fmla="*/ 96459 h 98028"/>
              <a:gd name="connsiteX0" fmla="*/ 0 w 323886"/>
              <a:gd name="connsiteY0" fmla="*/ 98840 h 100409"/>
              <a:gd name="connsiteX1" fmla="*/ 60054 w 323886"/>
              <a:gd name="connsiteY1" fmla="*/ 0 h 100409"/>
              <a:gd name="connsiteX2" fmla="*/ 323886 w 323886"/>
              <a:gd name="connsiteY2" fmla="*/ 3267 h 100409"/>
              <a:gd name="connsiteX3" fmla="*/ 258080 w 323886"/>
              <a:gd name="connsiteY3" fmla="*/ 100409 h 100409"/>
              <a:gd name="connsiteX4" fmla="*/ 0 w 323886"/>
              <a:gd name="connsiteY4" fmla="*/ 98840 h 100409"/>
              <a:gd name="connsiteX0" fmla="*/ 0 w 302454"/>
              <a:gd name="connsiteY0" fmla="*/ 98840 h 100409"/>
              <a:gd name="connsiteX1" fmla="*/ 60054 w 302454"/>
              <a:gd name="connsiteY1" fmla="*/ 0 h 100409"/>
              <a:gd name="connsiteX2" fmla="*/ 302454 w 302454"/>
              <a:gd name="connsiteY2" fmla="*/ 885 h 100409"/>
              <a:gd name="connsiteX3" fmla="*/ 258080 w 302454"/>
              <a:gd name="connsiteY3" fmla="*/ 100409 h 100409"/>
              <a:gd name="connsiteX4" fmla="*/ 0 w 302454"/>
              <a:gd name="connsiteY4" fmla="*/ 98840 h 100409"/>
              <a:gd name="connsiteX0" fmla="*/ 0 w 302454"/>
              <a:gd name="connsiteY0" fmla="*/ 101221 h 102790"/>
              <a:gd name="connsiteX1" fmla="*/ 48148 w 302454"/>
              <a:gd name="connsiteY1" fmla="*/ 0 h 102790"/>
              <a:gd name="connsiteX2" fmla="*/ 302454 w 302454"/>
              <a:gd name="connsiteY2" fmla="*/ 3266 h 102790"/>
              <a:gd name="connsiteX3" fmla="*/ 258080 w 302454"/>
              <a:gd name="connsiteY3" fmla="*/ 102790 h 102790"/>
              <a:gd name="connsiteX4" fmla="*/ 0 w 302454"/>
              <a:gd name="connsiteY4" fmla="*/ 101221 h 102790"/>
              <a:gd name="connsiteX0" fmla="*/ 0 w 283404"/>
              <a:gd name="connsiteY0" fmla="*/ 101221 h 102790"/>
              <a:gd name="connsiteX1" fmla="*/ 48148 w 283404"/>
              <a:gd name="connsiteY1" fmla="*/ 0 h 102790"/>
              <a:gd name="connsiteX2" fmla="*/ 283404 w 283404"/>
              <a:gd name="connsiteY2" fmla="*/ 3266 h 102790"/>
              <a:gd name="connsiteX3" fmla="*/ 258080 w 283404"/>
              <a:gd name="connsiteY3" fmla="*/ 102790 h 102790"/>
              <a:gd name="connsiteX4" fmla="*/ 0 w 283404"/>
              <a:gd name="connsiteY4" fmla="*/ 101221 h 102790"/>
              <a:gd name="connsiteX0" fmla="*/ 0 w 283404"/>
              <a:gd name="connsiteY0" fmla="*/ 98840 h 100409"/>
              <a:gd name="connsiteX1" fmla="*/ 24336 w 283404"/>
              <a:gd name="connsiteY1" fmla="*/ 0 h 100409"/>
              <a:gd name="connsiteX2" fmla="*/ 283404 w 283404"/>
              <a:gd name="connsiteY2" fmla="*/ 885 h 100409"/>
              <a:gd name="connsiteX3" fmla="*/ 258080 w 283404"/>
              <a:gd name="connsiteY3" fmla="*/ 100409 h 100409"/>
              <a:gd name="connsiteX4" fmla="*/ 0 w 283404"/>
              <a:gd name="connsiteY4" fmla="*/ 98840 h 100409"/>
              <a:gd name="connsiteX0" fmla="*/ 0 w 271497"/>
              <a:gd name="connsiteY0" fmla="*/ 98840 h 100409"/>
              <a:gd name="connsiteX1" fmla="*/ 24336 w 271497"/>
              <a:gd name="connsiteY1" fmla="*/ 0 h 100409"/>
              <a:gd name="connsiteX2" fmla="*/ 271497 w 271497"/>
              <a:gd name="connsiteY2" fmla="*/ 885 h 100409"/>
              <a:gd name="connsiteX3" fmla="*/ 258080 w 271497"/>
              <a:gd name="connsiteY3" fmla="*/ 100409 h 100409"/>
              <a:gd name="connsiteX4" fmla="*/ 0 w 271497"/>
              <a:gd name="connsiteY4" fmla="*/ 98840 h 100409"/>
              <a:gd name="connsiteX0" fmla="*/ 0 w 271497"/>
              <a:gd name="connsiteY0" fmla="*/ 97955 h 99524"/>
              <a:gd name="connsiteX1" fmla="*/ 7667 w 271497"/>
              <a:gd name="connsiteY1" fmla="*/ 1496 h 99524"/>
              <a:gd name="connsiteX2" fmla="*/ 271497 w 271497"/>
              <a:gd name="connsiteY2" fmla="*/ 0 h 99524"/>
              <a:gd name="connsiteX3" fmla="*/ 258080 w 271497"/>
              <a:gd name="connsiteY3" fmla="*/ 99524 h 99524"/>
              <a:gd name="connsiteX4" fmla="*/ 0 w 271497"/>
              <a:gd name="connsiteY4" fmla="*/ 97955 h 99524"/>
              <a:gd name="connsiteX0" fmla="*/ 0 w 258080"/>
              <a:gd name="connsiteY0" fmla="*/ 96459 h 98028"/>
              <a:gd name="connsiteX1" fmla="*/ 7667 w 258080"/>
              <a:gd name="connsiteY1" fmla="*/ 0 h 98028"/>
              <a:gd name="connsiteX2" fmla="*/ 257209 w 258080"/>
              <a:gd name="connsiteY2" fmla="*/ 885 h 98028"/>
              <a:gd name="connsiteX3" fmla="*/ 258080 w 258080"/>
              <a:gd name="connsiteY3" fmla="*/ 98028 h 98028"/>
              <a:gd name="connsiteX4" fmla="*/ 0 w 258080"/>
              <a:gd name="connsiteY4" fmla="*/ 96459 h 9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4"/>
          <p:cNvSpPr/>
          <p:nvPr/>
        </p:nvSpPr>
        <p:spPr>
          <a:xfrm>
            <a:off x="5994603" y="2376119"/>
            <a:ext cx="325056" cy="89999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21954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252448"/>
              <a:gd name="connsiteY0" fmla="*/ 86933 h 90883"/>
              <a:gd name="connsiteX1" fmla="*/ 21954 w 252448"/>
              <a:gd name="connsiteY1" fmla="*/ 0 h 90883"/>
              <a:gd name="connsiteX2" fmla="*/ 252448 w 252448"/>
              <a:gd name="connsiteY2" fmla="*/ 3266 h 90883"/>
              <a:gd name="connsiteX3" fmla="*/ 243792 w 252448"/>
              <a:gd name="connsiteY3" fmla="*/ 90883 h 90883"/>
              <a:gd name="connsiteX4" fmla="*/ 0 w 252448"/>
              <a:gd name="connsiteY4" fmla="*/ 86933 h 90883"/>
              <a:gd name="connsiteX0" fmla="*/ 0 w 252448"/>
              <a:gd name="connsiteY0" fmla="*/ 84552 h 88502"/>
              <a:gd name="connsiteX1" fmla="*/ 7666 w 252448"/>
              <a:gd name="connsiteY1" fmla="*/ 0 h 88502"/>
              <a:gd name="connsiteX2" fmla="*/ 252448 w 252448"/>
              <a:gd name="connsiteY2" fmla="*/ 885 h 88502"/>
              <a:gd name="connsiteX3" fmla="*/ 243792 w 252448"/>
              <a:gd name="connsiteY3" fmla="*/ 88502 h 88502"/>
              <a:gd name="connsiteX4" fmla="*/ 0 w 252448"/>
              <a:gd name="connsiteY4" fmla="*/ 84552 h 88502"/>
              <a:gd name="connsiteX0" fmla="*/ 0 w 243792"/>
              <a:gd name="connsiteY0" fmla="*/ 86049 h 89999"/>
              <a:gd name="connsiteX1" fmla="*/ 7666 w 243792"/>
              <a:gd name="connsiteY1" fmla="*/ 1497 h 89999"/>
              <a:gd name="connsiteX2" fmla="*/ 240541 w 243792"/>
              <a:gd name="connsiteY2" fmla="*/ 0 h 89999"/>
              <a:gd name="connsiteX3" fmla="*/ 243792 w 243792"/>
              <a:gd name="connsiteY3" fmla="*/ 89999 h 89999"/>
              <a:gd name="connsiteX4" fmla="*/ 0 w 243792"/>
              <a:gd name="connsiteY4" fmla="*/ 86049 h 8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平行四边形 4"/>
          <p:cNvSpPr/>
          <p:nvPr/>
        </p:nvSpPr>
        <p:spPr>
          <a:xfrm>
            <a:off x="6004126" y="2268959"/>
            <a:ext cx="296482" cy="73330"/>
          </a:xfrm>
          <a:custGeom>
            <a:avLst/>
            <a:gdLst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35576 w 797011"/>
              <a:gd name="connsiteY3" fmla="*/ 358346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66468 w 797011"/>
              <a:gd name="connsiteY3" fmla="*/ 179173 h 358346"/>
              <a:gd name="connsiteX4" fmla="*/ 0 w 797011"/>
              <a:gd name="connsiteY4" fmla="*/ 358346 h 358346"/>
              <a:gd name="connsiteX0" fmla="*/ 0 w 797011"/>
              <a:gd name="connsiteY0" fmla="*/ 358346 h 358346"/>
              <a:gd name="connsiteX1" fmla="*/ 361435 w 797011"/>
              <a:gd name="connsiteY1" fmla="*/ 0 h 358346"/>
              <a:gd name="connsiteX2" fmla="*/ 797011 w 797011"/>
              <a:gd name="connsiteY2" fmla="*/ 0 h 358346"/>
              <a:gd name="connsiteX3" fmla="*/ 497360 w 797011"/>
              <a:gd name="connsiteY3" fmla="*/ 352168 h 358346"/>
              <a:gd name="connsiteX4" fmla="*/ 0 w 797011"/>
              <a:gd name="connsiteY4" fmla="*/ 358346 h 358346"/>
              <a:gd name="connsiteX0" fmla="*/ 0 w 667265"/>
              <a:gd name="connsiteY0" fmla="*/ 358346 h 358346"/>
              <a:gd name="connsiteX1" fmla="*/ 361435 w 667265"/>
              <a:gd name="connsiteY1" fmla="*/ 0 h 358346"/>
              <a:gd name="connsiteX2" fmla="*/ 667265 w 667265"/>
              <a:gd name="connsiteY2" fmla="*/ 49427 h 358346"/>
              <a:gd name="connsiteX3" fmla="*/ 497360 w 667265"/>
              <a:gd name="connsiteY3" fmla="*/ 352168 h 358346"/>
              <a:gd name="connsiteX4" fmla="*/ 0 w 667265"/>
              <a:gd name="connsiteY4" fmla="*/ 358346 h 358346"/>
              <a:gd name="connsiteX0" fmla="*/ 0 w 778476"/>
              <a:gd name="connsiteY0" fmla="*/ 364524 h 364524"/>
              <a:gd name="connsiteX1" fmla="*/ 361435 w 778476"/>
              <a:gd name="connsiteY1" fmla="*/ 6178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64524 h 364524"/>
              <a:gd name="connsiteX1" fmla="*/ 336722 w 778476"/>
              <a:gd name="connsiteY1" fmla="*/ 12357 h 364524"/>
              <a:gd name="connsiteX2" fmla="*/ 778476 w 778476"/>
              <a:gd name="connsiteY2" fmla="*/ 0 h 364524"/>
              <a:gd name="connsiteX3" fmla="*/ 497360 w 778476"/>
              <a:gd name="connsiteY3" fmla="*/ 358346 h 364524"/>
              <a:gd name="connsiteX4" fmla="*/ 0 w 778476"/>
              <a:gd name="connsiteY4" fmla="*/ 364524 h 364524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7360 w 778476"/>
              <a:gd name="connsiteY3" fmla="*/ 370703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54111 w 778476"/>
              <a:gd name="connsiteY3" fmla="*/ 327454 h 376881"/>
              <a:gd name="connsiteX4" fmla="*/ 0 w 778476"/>
              <a:gd name="connsiteY4" fmla="*/ 376881 h 376881"/>
              <a:gd name="connsiteX0" fmla="*/ 0 w 778476"/>
              <a:gd name="connsiteY0" fmla="*/ 376881 h 376881"/>
              <a:gd name="connsiteX1" fmla="*/ 355257 w 778476"/>
              <a:gd name="connsiteY1" fmla="*/ 0 h 376881"/>
              <a:gd name="connsiteX2" fmla="*/ 778476 w 778476"/>
              <a:gd name="connsiteY2" fmla="*/ 12357 h 376881"/>
              <a:gd name="connsiteX3" fmla="*/ 491182 w 778476"/>
              <a:gd name="connsiteY3" fmla="*/ 364524 h 376881"/>
              <a:gd name="connsiteX4" fmla="*/ 0 w 778476"/>
              <a:gd name="connsiteY4" fmla="*/ 376881 h 376881"/>
              <a:gd name="connsiteX0" fmla="*/ 0 w 765835"/>
              <a:gd name="connsiteY0" fmla="*/ 376881 h 376881"/>
              <a:gd name="connsiteX1" fmla="*/ 355257 w 765835"/>
              <a:gd name="connsiteY1" fmla="*/ 0 h 376881"/>
              <a:gd name="connsiteX2" fmla="*/ 765835 w 765835"/>
              <a:gd name="connsiteY2" fmla="*/ 83992 h 376881"/>
              <a:gd name="connsiteX3" fmla="*/ 491182 w 765835"/>
              <a:gd name="connsiteY3" fmla="*/ 364524 h 376881"/>
              <a:gd name="connsiteX4" fmla="*/ 0 w 765835"/>
              <a:gd name="connsiteY4" fmla="*/ 376881 h 376881"/>
              <a:gd name="connsiteX0" fmla="*/ 0 w 765835"/>
              <a:gd name="connsiteY0" fmla="*/ 301032 h 301032"/>
              <a:gd name="connsiteX1" fmla="*/ 376326 w 765835"/>
              <a:gd name="connsiteY1" fmla="*/ 0 h 301032"/>
              <a:gd name="connsiteX2" fmla="*/ 765835 w 765835"/>
              <a:gd name="connsiteY2" fmla="*/ 8143 h 301032"/>
              <a:gd name="connsiteX3" fmla="*/ 491182 w 765835"/>
              <a:gd name="connsiteY3" fmla="*/ 288675 h 301032"/>
              <a:gd name="connsiteX4" fmla="*/ 0 w 765835"/>
              <a:gd name="connsiteY4" fmla="*/ 301032 h 301032"/>
              <a:gd name="connsiteX0" fmla="*/ 0 w 694200"/>
              <a:gd name="connsiteY0" fmla="*/ 279963 h 288675"/>
              <a:gd name="connsiteX1" fmla="*/ 304691 w 694200"/>
              <a:gd name="connsiteY1" fmla="*/ 0 h 288675"/>
              <a:gd name="connsiteX2" fmla="*/ 694200 w 694200"/>
              <a:gd name="connsiteY2" fmla="*/ 8143 h 288675"/>
              <a:gd name="connsiteX3" fmla="*/ 419547 w 694200"/>
              <a:gd name="connsiteY3" fmla="*/ 288675 h 288675"/>
              <a:gd name="connsiteX4" fmla="*/ 0 w 694200"/>
              <a:gd name="connsiteY4" fmla="*/ 279963 h 288675"/>
              <a:gd name="connsiteX0" fmla="*/ 0 w 694200"/>
              <a:gd name="connsiteY0" fmla="*/ 271820 h 280532"/>
              <a:gd name="connsiteX1" fmla="*/ 266767 w 694200"/>
              <a:gd name="connsiteY1" fmla="*/ 4498 h 280532"/>
              <a:gd name="connsiteX2" fmla="*/ 694200 w 694200"/>
              <a:gd name="connsiteY2" fmla="*/ 0 h 280532"/>
              <a:gd name="connsiteX3" fmla="*/ 419547 w 694200"/>
              <a:gd name="connsiteY3" fmla="*/ 280532 h 280532"/>
              <a:gd name="connsiteX4" fmla="*/ 0 w 694200"/>
              <a:gd name="connsiteY4" fmla="*/ 271820 h 280532"/>
              <a:gd name="connsiteX0" fmla="*/ 0 w 660490"/>
              <a:gd name="connsiteY0" fmla="*/ 271820 h 280532"/>
              <a:gd name="connsiteX1" fmla="*/ 266767 w 660490"/>
              <a:gd name="connsiteY1" fmla="*/ 4498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60490"/>
              <a:gd name="connsiteY0" fmla="*/ 271820 h 280532"/>
              <a:gd name="connsiteX1" fmla="*/ 254241 w 660490"/>
              <a:gd name="connsiteY1" fmla="*/ 45207 h 280532"/>
              <a:gd name="connsiteX2" fmla="*/ 660490 w 660490"/>
              <a:gd name="connsiteY2" fmla="*/ 0 h 280532"/>
              <a:gd name="connsiteX3" fmla="*/ 419547 w 660490"/>
              <a:gd name="connsiteY3" fmla="*/ 280532 h 280532"/>
              <a:gd name="connsiteX4" fmla="*/ 0 w 660490"/>
              <a:gd name="connsiteY4" fmla="*/ 271820 h 280532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419547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6613 h 235325"/>
              <a:gd name="connsiteX1" fmla="*/ 254241 w 607254"/>
              <a:gd name="connsiteY1" fmla="*/ 0 h 235325"/>
              <a:gd name="connsiteX2" fmla="*/ 607254 w 607254"/>
              <a:gd name="connsiteY2" fmla="*/ 8028 h 235325"/>
              <a:gd name="connsiteX3" fmla="*/ 394495 w 607254"/>
              <a:gd name="connsiteY3" fmla="*/ 235325 h 235325"/>
              <a:gd name="connsiteX4" fmla="*/ 0 w 607254"/>
              <a:gd name="connsiteY4" fmla="*/ 226613 h 235325"/>
              <a:gd name="connsiteX0" fmla="*/ 0 w 607254"/>
              <a:gd name="connsiteY0" fmla="*/ 220350 h 229062"/>
              <a:gd name="connsiteX1" fmla="*/ 222926 w 607254"/>
              <a:gd name="connsiteY1" fmla="*/ 0 h 229062"/>
              <a:gd name="connsiteX2" fmla="*/ 607254 w 607254"/>
              <a:gd name="connsiteY2" fmla="*/ 1765 h 229062"/>
              <a:gd name="connsiteX3" fmla="*/ 394495 w 607254"/>
              <a:gd name="connsiteY3" fmla="*/ 229062 h 229062"/>
              <a:gd name="connsiteX4" fmla="*/ 0 w 607254"/>
              <a:gd name="connsiteY4" fmla="*/ 220350 h 229062"/>
              <a:gd name="connsiteX0" fmla="*/ 0 w 582202"/>
              <a:gd name="connsiteY0" fmla="*/ 220350 h 229062"/>
              <a:gd name="connsiteX1" fmla="*/ 222926 w 582202"/>
              <a:gd name="connsiteY1" fmla="*/ 0 h 229062"/>
              <a:gd name="connsiteX2" fmla="*/ 582202 w 582202"/>
              <a:gd name="connsiteY2" fmla="*/ 1765 h 229062"/>
              <a:gd name="connsiteX3" fmla="*/ 394495 w 582202"/>
              <a:gd name="connsiteY3" fmla="*/ 229062 h 229062"/>
              <a:gd name="connsiteX4" fmla="*/ 0 w 582202"/>
              <a:gd name="connsiteY4" fmla="*/ 220350 h 229062"/>
              <a:gd name="connsiteX0" fmla="*/ 0 w 582202"/>
              <a:gd name="connsiteY0" fmla="*/ 220350 h 220350"/>
              <a:gd name="connsiteX1" fmla="*/ 222926 w 582202"/>
              <a:gd name="connsiteY1" fmla="*/ 0 h 220350"/>
              <a:gd name="connsiteX2" fmla="*/ 582202 w 582202"/>
              <a:gd name="connsiteY2" fmla="*/ 1765 h 220350"/>
              <a:gd name="connsiteX3" fmla="*/ 375706 w 582202"/>
              <a:gd name="connsiteY3" fmla="*/ 219667 h 220350"/>
              <a:gd name="connsiteX4" fmla="*/ 0 w 582202"/>
              <a:gd name="connsiteY4" fmla="*/ 220350 h 220350"/>
              <a:gd name="connsiteX0" fmla="*/ 0 w 547756"/>
              <a:gd name="connsiteY0" fmla="*/ 220350 h 220350"/>
              <a:gd name="connsiteX1" fmla="*/ 222926 w 547756"/>
              <a:gd name="connsiteY1" fmla="*/ 0 h 220350"/>
              <a:gd name="connsiteX2" fmla="*/ 547756 w 547756"/>
              <a:gd name="connsiteY2" fmla="*/ 36212 h 220350"/>
              <a:gd name="connsiteX3" fmla="*/ 375706 w 547756"/>
              <a:gd name="connsiteY3" fmla="*/ 219667 h 220350"/>
              <a:gd name="connsiteX4" fmla="*/ 0 w 547756"/>
              <a:gd name="connsiteY4" fmla="*/ 220350 h 220350"/>
              <a:gd name="connsiteX0" fmla="*/ 0 w 547756"/>
              <a:gd name="connsiteY0" fmla="*/ 184138 h 184138"/>
              <a:gd name="connsiteX1" fmla="*/ 213531 w 547756"/>
              <a:gd name="connsiteY1" fmla="*/ 1366 h 184138"/>
              <a:gd name="connsiteX2" fmla="*/ 547756 w 547756"/>
              <a:gd name="connsiteY2" fmla="*/ 0 h 184138"/>
              <a:gd name="connsiteX3" fmla="*/ 375706 w 547756"/>
              <a:gd name="connsiteY3" fmla="*/ 183455 h 184138"/>
              <a:gd name="connsiteX4" fmla="*/ 0 w 547756"/>
              <a:gd name="connsiteY4" fmla="*/ 184138 h 184138"/>
              <a:gd name="connsiteX0" fmla="*/ 0 w 547756"/>
              <a:gd name="connsiteY0" fmla="*/ 185903 h 185903"/>
              <a:gd name="connsiteX1" fmla="*/ 191611 w 547756"/>
              <a:gd name="connsiteY1" fmla="*/ 0 h 185903"/>
              <a:gd name="connsiteX2" fmla="*/ 547756 w 547756"/>
              <a:gd name="connsiteY2" fmla="*/ 1765 h 185903"/>
              <a:gd name="connsiteX3" fmla="*/ 375706 w 547756"/>
              <a:gd name="connsiteY3" fmla="*/ 185220 h 185903"/>
              <a:gd name="connsiteX4" fmla="*/ 0 w 547756"/>
              <a:gd name="connsiteY4" fmla="*/ 185903 h 185903"/>
              <a:gd name="connsiteX0" fmla="*/ 0 w 528967"/>
              <a:gd name="connsiteY0" fmla="*/ 185903 h 185903"/>
              <a:gd name="connsiteX1" fmla="*/ 191611 w 528967"/>
              <a:gd name="connsiteY1" fmla="*/ 0 h 185903"/>
              <a:gd name="connsiteX2" fmla="*/ 528967 w 528967"/>
              <a:gd name="connsiteY2" fmla="*/ 4897 h 185903"/>
              <a:gd name="connsiteX3" fmla="*/ 375706 w 528967"/>
              <a:gd name="connsiteY3" fmla="*/ 185220 h 185903"/>
              <a:gd name="connsiteX4" fmla="*/ 0 w 528967"/>
              <a:gd name="connsiteY4" fmla="*/ 185903 h 185903"/>
              <a:gd name="connsiteX0" fmla="*/ 0 w 528967"/>
              <a:gd name="connsiteY0" fmla="*/ 185903 h 188352"/>
              <a:gd name="connsiteX1" fmla="*/ 191611 w 528967"/>
              <a:gd name="connsiteY1" fmla="*/ 0 h 188352"/>
              <a:gd name="connsiteX2" fmla="*/ 528967 w 528967"/>
              <a:gd name="connsiteY2" fmla="*/ 4897 h 188352"/>
              <a:gd name="connsiteX3" fmla="*/ 334997 w 528967"/>
              <a:gd name="connsiteY3" fmla="*/ 188352 h 188352"/>
              <a:gd name="connsiteX4" fmla="*/ 0 w 528967"/>
              <a:gd name="connsiteY4" fmla="*/ 185903 h 188352"/>
              <a:gd name="connsiteX0" fmla="*/ 0 w 472600"/>
              <a:gd name="connsiteY0" fmla="*/ 185903 h 188352"/>
              <a:gd name="connsiteX1" fmla="*/ 191611 w 472600"/>
              <a:gd name="connsiteY1" fmla="*/ 0 h 188352"/>
              <a:gd name="connsiteX2" fmla="*/ 472600 w 472600"/>
              <a:gd name="connsiteY2" fmla="*/ 29949 h 188352"/>
              <a:gd name="connsiteX3" fmla="*/ 334997 w 472600"/>
              <a:gd name="connsiteY3" fmla="*/ 188352 h 188352"/>
              <a:gd name="connsiteX4" fmla="*/ 0 w 472600"/>
              <a:gd name="connsiteY4" fmla="*/ 185903 h 188352"/>
              <a:gd name="connsiteX0" fmla="*/ 0 w 472600"/>
              <a:gd name="connsiteY0" fmla="*/ 157719 h 160168"/>
              <a:gd name="connsiteX1" fmla="*/ 182216 w 472600"/>
              <a:gd name="connsiteY1" fmla="*/ 0 h 160168"/>
              <a:gd name="connsiteX2" fmla="*/ 472600 w 472600"/>
              <a:gd name="connsiteY2" fmla="*/ 1765 h 160168"/>
              <a:gd name="connsiteX3" fmla="*/ 334997 w 472600"/>
              <a:gd name="connsiteY3" fmla="*/ 160168 h 160168"/>
              <a:gd name="connsiteX4" fmla="*/ 0 w 472600"/>
              <a:gd name="connsiteY4" fmla="*/ 157719 h 160168"/>
              <a:gd name="connsiteX0" fmla="*/ 0 w 472600"/>
              <a:gd name="connsiteY0" fmla="*/ 157719 h 157719"/>
              <a:gd name="connsiteX1" fmla="*/ 182216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72600"/>
              <a:gd name="connsiteY0" fmla="*/ 157719 h 157719"/>
              <a:gd name="connsiteX1" fmla="*/ 150901 w 472600"/>
              <a:gd name="connsiteY1" fmla="*/ 0 h 157719"/>
              <a:gd name="connsiteX2" fmla="*/ 472600 w 472600"/>
              <a:gd name="connsiteY2" fmla="*/ 1765 h 157719"/>
              <a:gd name="connsiteX3" fmla="*/ 322471 w 472600"/>
              <a:gd name="connsiteY3" fmla="*/ 157036 h 157719"/>
              <a:gd name="connsiteX4" fmla="*/ 0 w 472600"/>
              <a:gd name="connsiteY4" fmla="*/ 157719 h 157719"/>
              <a:gd name="connsiteX0" fmla="*/ 0 w 453811"/>
              <a:gd name="connsiteY0" fmla="*/ 157719 h 157719"/>
              <a:gd name="connsiteX1" fmla="*/ 150901 w 453811"/>
              <a:gd name="connsiteY1" fmla="*/ 0 h 157719"/>
              <a:gd name="connsiteX2" fmla="*/ 453811 w 453811"/>
              <a:gd name="connsiteY2" fmla="*/ 1765 h 157719"/>
              <a:gd name="connsiteX3" fmla="*/ 322471 w 453811"/>
              <a:gd name="connsiteY3" fmla="*/ 157036 h 157719"/>
              <a:gd name="connsiteX4" fmla="*/ 0 w 453811"/>
              <a:gd name="connsiteY4" fmla="*/ 157719 h 157719"/>
              <a:gd name="connsiteX0" fmla="*/ 0 w 453811"/>
              <a:gd name="connsiteY0" fmla="*/ 157719 h 160168"/>
              <a:gd name="connsiteX1" fmla="*/ 150901 w 453811"/>
              <a:gd name="connsiteY1" fmla="*/ 0 h 160168"/>
              <a:gd name="connsiteX2" fmla="*/ 453811 w 453811"/>
              <a:gd name="connsiteY2" fmla="*/ 1765 h 160168"/>
              <a:gd name="connsiteX3" fmla="*/ 294288 w 453811"/>
              <a:gd name="connsiteY3" fmla="*/ 160168 h 160168"/>
              <a:gd name="connsiteX4" fmla="*/ 0 w 453811"/>
              <a:gd name="connsiteY4" fmla="*/ 157719 h 160168"/>
              <a:gd name="connsiteX0" fmla="*/ 0 w 428759"/>
              <a:gd name="connsiteY0" fmla="*/ 157719 h 160168"/>
              <a:gd name="connsiteX1" fmla="*/ 150901 w 428759"/>
              <a:gd name="connsiteY1" fmla="*/ 0 h 160168"/>
              <a:gd name="connsiteX2" fmla="*/ 428759 w 428759"/>
              <a:gd name="connsiteY2" fmla="*/ 33080 h 160168"/>
              <a:gd name="connsiteX3" fmla="*/ 294288 w 428759"/>
              <a:gd name="connsiteY3" fmla="*/ 160168 h 160168"/>
              <a:gd name="connsiteX4" fmla="*/ 0 w 428759"/>
              <a:gd name="connsiteY4" fmla="*/ 157719 h 160168"/>
              <a:gd name="connsiteX0" fmla="*/ 0 w 428759"/>
              <a:gd name="connsiteY0" fmla="*/ 132667 h 135116"/>
              <a:gd name="connsiteX1" fmla="*/ 147769 w 428759"/>
              <a:gd name="connsiteY1" fmla="*/ 0 h 135116"/>
              <a:gd name="connsiteX2" fmla="*/ 428759 w 428759"/>
              <a:gd name="connsiteY2" fmla="*/ 8028 h 135116"/>
              <a:gd name="connsiteX3" fmla="*/ 294288 w 428759"/>
              <a:gd name="connsiteY3" fmla="*/ 135116 h 135116"/>
              <a:gd name="connsiteX4" fmla="*/ 0 w 428759"/>
              <a:gd name="connsiteY4" fmla="*/ 132667 h 135116"/>
              <a:gd name="connsiteX0" fmla="*/ 0 w 428759"/>
              <a:gd name="connsiteY0" fmla="*/ 129535 h 131984"/>
              <a:gd name="connsiteX1" fmla="*/ 125849 w 428759"/>
              <a:gd name="connsiteY1" fmla="*/ 0 h 131984"/>
              <a:gd name="connsiteX2" fmla="*/ 428759 w 428759"/>
              <a:gd name="connsiteY2" fmla="*/ 4896 h 131984"/>
              <a:gd name="connsiteX3" fmla="*/ 294288 w 428759"/>
              <a:gd name="connsiteY3" fmla="*/ 131984 h 131984"/>
              <a:gd name="connsiteX4" fmla="*/ 0 w 428759"/>
              <a:gd name="connsiteY4" fmla="*/ 129535 h 131984"/>
              <a:gd name="connsiteX0" fmla="*/ 0 w 416233"/>
              <a:gd name="connsiteY0" fmla="*/ 129535 h 131984"/>
              <a:gd name="connsiteX1" fmla="*/ 125849 w 416233"/>
              <a:gd name="connsiteY1" fmla="*/ 0 h 131984"/>
              <a:gd name="connsiteX2" fmla="*/ 416233 w 416233"/>
              <a:gd name="connsiteY2" fmla="*/ 1765 h 131984"/>
              <a:gd name="connsiteX3" fmla="*/ 294288 w 416233"/>
              <a:gd name="connsiteY3" fmla="*/ 131984 h 131984"/>
              <a:gd name="connsiteX4" fmla="*/ 0 w 416233"/>
              <a:gd name="connsiteY4" fmla="*/ 129535 h 131984"/>
              <a:gd name="connsiteX0" fmla="*/ 0 w 416233"/>
              <a:gd name="connsiteY0" fmla="*/ 129535 h 138247"/>
              <a:gd name="connsiteX1" fmla="*/ 125849 w 416233"/>
              <a:gd name="connsiteY1" fmla="*/ 0 h 138247"/>
              <a:gd name="connsiteX2" fmla="*/ 416233 w 416233"/>
              <a:gd name="connsiteY2" fmla="*/ 1765 h 138247"/>
              <a:gd name="connsiteX3" fmla="*/ 272368 w 416233"/>
              <a:gd name="connsiteY3" fmla="*/ 138247 h 138247"/>
              <a:gd name="connsiteX4" fmla="*/ 0 w 416233"/>
              <a:gd name="connsiteY4" fmla="*/ 129535 h 138247"/>
              <a:gd name="connsiteX0" fmla="*/ 0 w 378655"/>
              <a:gd name="connsiteY0" fmla="*/ 129535 h 138247"/>
              <a:gd name="connsiteX1" fmla="*/ 125849 w 378655"/>
              <a:gd name="connsiteY1" fmla="*/ 0 h 138247"/>
              <a:gd name="connsiteX2" fmla="*/ 378655 w 378655"/>
              <a:gd name="connsiteY2" fmla="*/ 26817 h 138247"/>
              <a:gd name="connsiteX3" fmla="*/ 272368 w 378655"/>
              <a:gd name="connsiteY3" fmla="*/ 138247 h 138247"/>
              <a:gd name="connsiteX4" fmla="*/ 0 w 378655"/>
              <a:gd name="connsiteY4" fmla="*/ 129535 h 138247"/>
              <a:gd name="connsiteX0" fmla="*/ 0 w 378655"/>
              <a:gd name="connsiteY0" fmla="*/ 110746 h 119458"/>
              <a:gd name="connsiteX1" fmla="*/ 119586 w 378655"/>
              <a:gd name="connsiteY1" fmla="*/ 0 h 119458"/>
              <a:gd name="connsiteX2" fmla="*/ 378655 w 378655"/>
              <a:gd name="connsiteY2" fmla="*/ 8028 h 119458"/>
              <a:gd name="connsiteX3" fmla="*/ 272368 w 378655"/>
              <a:gd name="connsiteY3" fmla="*/ 119458 h 119458"/>
              <a:gd name="connsiteX4" fmla="*/ 0 w 378655"/>
              <a:gd name="connsiteY4" fmla="*/ 110746 h 119458"/>
              <a:gd name="connsiteX0" fmla="*/ 0 w 378655"/>
              <a:gd name="connsiteY0" fmla="*/ 110746 h 114696"/>
              <a:gd name="connsiteX1" fmla="*/ 119586 w 378655"/>
              <a:gd name="connsiteY1" fmla="*/ 0 h 114696"/>
              <a:gd name="connsiteX2" fmla="*/ 378655 w 378655"/>
              <a:gd name="connsiteY2" fmla="*/ 8028 h 114696"/>
              <a:gd name="connsiteX3" fmla="*/ 260461 w 378655"/>
              <a:gd name="connsiteY3" fmla="*/ 114696 h 114696"/>
              <a:gd name="connsiteX4" fmla="*/ 0 w 378655"/>
              <a:gd name="connsiteY4" fmla="*/ 110746 h 114696"/>
              <a:gd name="connsiteX0" fmla="*/ 0 w 354842"/>
              <a:gd name="connsiteY0" fmla="*/ 110746 h 114696"/>
              <a:gd name="connsiteX1" fmla="*/ 119586 w 354842"/>
              <a:gd name="connsiteY1" fmla="*/ 0 h 114696"/>
              <a:gd name="connsiteX2" fmla="*/ 354842 w 354842"/>
              <a:gd name="connsiteY2" fmla="*/ 12791 h 114696"/>
              <a:gd name="connsiteX3" fmla="*/ 260461 w 354842"/>
              <a:gd name="connsiteY3" fmla="*/ 114696 h 114696"/>
              <a:gd name="connsiteX4" fmla="*/ 0 w 354842"/>
              <a:gd name="connsiteY4" fmla="*/ 110746 h 114696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60461 w 354842"/>
              <a:gd name="connsiteY3" fmla="*/ 102790 h 102790"/>
              <a:gd name="connsiteX4" fmla="*/ 0 w 354842"/>
              <a:gd name="connsiteY4" fmla="*/ 98840 h 102790"/>
              <a:gd name="connsiteX0" fmla="*/ 0 w 354842"/>
              <a:gd name="connsiteY0" fmla="*/ 98840 h 102790"/>
              <a:gd name="connsiteX1" fmla="*/ 107679 w 354842"/>
              <a:gd name="connsiteY1" fmla="*/ 0 h 102790"/>
              <a:gd name="connsiteX2" fmla="*/ 354842 w 354842"/>
              <a:gd name="connsiteY2" fmla="*/ 885 h 102790"/>
              <a:gd name="connsiteX3" fmla="*/ 243792 w 354842"/>
              <a:gd name="connsiteY3" fmla="*/ 102790 h 102790"/>
              <a:gd name="connsiteX4" fmla="*/ 0 w 354842"/>
              <a:gd name="connsiteY4" fmla="*/ 98840 h 102790"/>
              <a:gd name="connsiteX0" fmla="*/ 0 w 331029"/>
              <a:gd name="connsiteY0" fmla="*/ 98840 h 102790"/>
              <a:gd name="connsiteX1" fmla="*/ 107679 w 331029"/>
              <a:gd name="connsiteY1" fmla="*/ 0 h 102790"/>
              <a:gd name="connsiteX2" fmla="*/ 331029 w 331029"/>
              <a:gd name="connsiteY2" fmla="*/ 15173 h 102790"/>
              <a:gd name="connsiteX3" fmla="*/ 243792 w 331029"/>
              <a:gd name="connsiteY3" fmla="*/ 102790 h 102790"/>
              <a:gd name="connsiteX4" fmla="*/ 0 w 331029"/>
              <a:gd name="connsiteY4" fmla="*/ 98840 h 102790"/>
              <a:gd name="connsiteX0" fmla="*/ 0 w 331029"/>
              <a:gd name="connsiteY0" fmla="*/ 86933 h 90883"/>
              <a:gd name="connsiteX1" fmla="*/ 102916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31029"/>
              <a:gd name="connsiteY0" fmla="*/ 86933 h 90883"/>
              <a:gd name="connsiteX1" fmla="*/ 86247 w 331029"/>
              <a:gd name="connsiteY1" fmla="*/ 0 h 90883"/>
              <a:gd name="connsiteX2" fmla="*/ 331029 w 331029"/>
              <a:gd name="connsiteY2" fmla="*/ 3266 h 90883"/>
              <a:gd name="connsiteX3" fmla="*/ 243792 w 331029"/>
              <a:gd name="connsiteY3" fmla="*/ 90883 h 90883"/>
              <a:gd name="connsiteX4" fmla="*/ 0 w 331029"/>
              <a:gd name="connsiteY4" fmla="*/ 86933 h 90883"/>
              <a:gd name="connsiteX0" fmla="*/ 0 w 311979"/>
              <a:gd name="connsiteY0" fmla="*/ 86933 h 90883"/>
              <a:gd name="connsiteX1" fmla="*/ 86247 w 311979"/>
              <a:gd name="connsiteY1" fmla="*/ 0 h 90883"/>
              <a:gd name="connsiteX2" fmla="*/ 311979 w 311979"/>
              <a:gd name="connsiteY2" fmla="*/ 3266 h 90883"/>
              <a:gd name="connsiteX3" fmla="*/ 243792 w 311979"/>
              <a:gd name="connsiteY3" fmla="*/ 90883 h 90883"/>
              <a:gd name="connsiteX4" fmla="*/ 0 w 311979"/>
              <a:gd name="connsiteY4" fmla="*/ 86933 h 90883"/>
              <a:gd name="connsiteX0" fmla="*/ 0 w 311979"/>
              <a:gd name="connsiteY0" fmla="*/ 86933 h 88502"/>
              <a:gd name="connsiteX1" fmla="*/ 86247 w 311979"/>
              <a:gd name="connsiteY1" fmla="*/ 0 h 88502"/>
              <a:gd name="connsiteX2" fmla="*/ 311979 w 311979"/>
              <a:gd name="connsiteY2" fmla="*/ 3266 h 88502"/>
              <a:gd name="connsiteX3" fmla="*/ 229505 w 311979"/>
              <a:gd name="connsiteY3" fmla="*/ 88502 h 88502"/>
              <a:gd name="connsiteX4" fmla="*/ 0 w 311979"/>
              <a:gd name="connsiteY4" fmla="*/ 86933 h 88502"/>
              <a:gd name="connsiteX0" fmla="*/ 0 w 300073"/>
              <a:gd name="connsiteY0" fmla="*/ 86933 h 88502"/>
              <a:gd name="connsiteX1" fmla="*/ 86247 w 300073"/>
              <a:gd name="connsiteY1" fmla="*/ 0 h 88502"/>
              <a:gd name="connsiteX2" fmla="*/ 300073 w 300073"/>
              <a:gd name="connsiteY2" fmla="*/ 10410 h 88502"/>
              <a:gd name="connsiteX3" fmla="*/ 229505 w 300073"/>
              <a:gd name="connsiteY3" fmla="*/ 88502 h 88502"/>
              <a:gd name="connsiteX4" fmla="*/ 0 w 300073"/>
              <a:gd name="connsiteY4" fmla="*/ 86933 h 88502"/>
              <a:gd name="connsiteX0" fmla="*/ 0 w 300073"/>
              <a:gd name="connsiteY0" fmla="*/ 76523 h 78092"/>
              <a:gd name="connsiteX1" fmla="*/ 81484 w 300073"/>
              <a:gd name="connsiteY1" fmla="*/ 1496 h 78092"/>
              <a:gd name="connsiteX2" fmla="*/ 300073 w 300073"/>
              <a:gd name="connsiteY2" fmla="*/ 0 h 78092"/>
              <a:gd name="connsiteX3" fmla="*/ 229505 w 300073"/>
              <a:gd name="connsiteY3" fmla="*/ 78092 h 78092"/>
              <a:gd name="connsiteX4" fmla="*/ 0 w 300073"/>
              <a:gd name="connsiteY4" fmla="*/ 76523 h 78092"/>
              <a:gd name="connsiteX0" fmla="*/ 0 w 307216"/>
              <a:gd name="connsiteY0" fmla="*/ 75027 h 76596"/>
              <a:gd name="connsiteX1" fmla="*/ 81484 w 307216"/>
              <a:gd name="connsiteY1" fmla="*/ 0 h 76596"/>
              <a:gd name="connsiteX2" fmla="*/ 307216 w 307216"/>
              <a:gd name="connsiteY2" fmla="*/ 3266 h 76596"/>
              <a:gd name="connsiteX3" fmla="*/ 229505 w 307216"/>
              <a:gd name="connsiteY3" fmla="*/ 76596 h 76596"/>
              <a:gd name="connsiteX4" fmla="*/ 0 w 307216"/>
              <a:gd name="connsiteY4" fmla="*/ 75027 h 76596"/>
              <a:gd name="connsiteX0" fmla="*/ 0 w 292929"/>
              <a:gd name="connsiteY0" fmla="*/ 76524 h 78093"/>
              <a:gd name="connsiteX1" fmla="*/ 81484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92929"/>
              <a:gd name="connsiteY0" fmla="*/ 76524 h 78093"/>
              <a:gd name="connsiteX1" fmla="*/ 67196 w 292929"/>
              <a:gd name="connsiteY1" fmla="*/ 1497 h 78093"/>
              <a:gd name="connsiteX2" fmla="*/ 292929 w 292929"/>
              <a:gd name="connsiteY2" fmla="*/ 0 h 78093"/>
              <a:gd name="connsiteX3" fmla="*/ 229505 w 292929"/>
              <a:gd name="connsiteY3" fmla="*/ 78093 h 78093"/>
              <a:gd name="connsiteX4" fmla="*/ 0 w 292929"/>
              <a:gd name="connsiteY4" fmla="*/ 76524 h 78093"/>
              <a:gd name="connsiteX0" fmla="*/ 0 w 283404"/>
              <a:gd name="connsiteY0" fmla="*/ 78905 h 80474"/>
              <a:gd name="connsiteX1" fmla="*/ 67196 w 283404"/>
              <a:gd name="connsiteY1" fmla="*/ 3878 h 80474"/>
              <a:gd name="connsiteX2" fmla="*/ 283404 w 283404"/>
              <a:gd name="connsiteY2" fmla="*/ 0 h 80474"/>
              <a:gd name="connsiteX3" fmla="*/ 229505 w 283404"/>
              <a:gd name="connsiteY3" fmla="*/ 80474 h 80474"/>
              <a:gd name="connsiteX4" fmla="*/ 0 w 283404"/>
              <a:gd name="connsiteY4" fmla="*/ 78905 h 80474"/>
              <a:gd name="connsiteX0" fmla="*/ 0 w 283404"/>
              <a:gd name="connsiteY0" fmla="*/ 75027 h 76596"/>
              <a:gd name="connsiteX1" fmla="*/ 67196 w 283404"/>
              <a:gd name="connsiteY1" fmla="*/ 0 h 76596"/>
              <a:gd name="connsiteX2" fmla="*/ 283404 w 283404"/>
              <a:gd name="connsiteY2" fmla="*/ 885 h 76596"/>
              <a:gd name="connsiteX3" fmla="*/ 229505 w 283404"/>
              <a:gd name="connsiteY3" fmla="*/ 76596 h 76596"/>
              <a:gd name="connsiteX4" fmla="*/ 0 w 283404"/>
              <a:gd name="connsiteY4" fmla="*/ 75027 h 76596"/>
              <a:gd name="connsiteX0" fmla="*/ 0 w 283404"/>
              <a:gd name="connsiteY0" fmla="*/ 77408 h 78977"/>
              <a:gd name="connsiteX1" fmla="*/ 55289 w 283404"/>
              <a:gd name="connsiteY1" fmla="*/ 0 h 78977"/>
              <a:gd name="connsiteX2" fmla="*/ 283404 w 283404"/>
              <a:gd name="connsiteY2" fmla="*/ 3266 h 78977"/>
              <a:gd name="connsiteX3" fmla="*/ 229505 w 283404"/>
              <a:gd name="connsiteY3" fmla="*/ 78977 h 78977"/>
              <a:gd name="connsiteX4" fmla="*/ 0 w 283404"/>
              <a:gd name="connsiteY4" fmla="*/ 77408 h 78977"/>
              <a:gd name="connsiteX0" fmla="*/ 0 w 273879"/>
              <a:gd name="connsiteY0" fmla="*/ 77408 h 78977"/>
              <a:gd name="connsiteX1" fmla="*/ 55289 w 273879"/>
              <a:gd name="connsiteY1" fmla="*/ 0 h 78977"/>
              <a:gd name="connsiteX2" fmla="*/ 273879 w 273879"/>
              <a:gd name="connsiteY2" fmla="*/ 5647 h 78977"/>
              <a:gd name="connsiteX3" fmla="*/ 229505 w 273879"/>
              <a:gd name="connsiteY3" fmla="*/ 78977 h 78977"/>
              <a:gd name="connsiteX4" fmla="*/ 0 w 273879"/>
              <a:gd name="connsiteY4" fmla="*/ 77408 h 78977"/>
              <a:gd name="connsiteX0" fmla="*/ 0 w 273879"/>
              <a:gd name="connsiteY0" fmla="*/ 72645 h 74214"/>
              <a:gd name="connsiteX1" fmla="*/ 52908 w 273879"/>
              <a:gd name="connsiteY1" fmla="*/ 0 h 74214"/>
              <a:gd name="connsiteX2" fmla="*/ 273879 w 273879"/>
              <a:gd name="connsiteY2" fmla="*/ 884 h 74214"/>
              <a:gd name="connsiteX3" fmla="*/ 229505 w 273879"/>
              <a:gd name="connsiteY3" fmla="*/ 74214 h 74214"/>
              <a:gd name="connsiteX4" fmla="*/ 0 w 273879"/>
              <a:gd name="connsiteY4" fmla="*/ 72645 h 74214"/>
              <a:gd name="connsiteX0" fmla="*/ 0 w 273879"/>
              <a:gd name="connsiteY0" fmla="*/ 75026 h 76595"/>
              <a:gd name="connsiteX1" fmla="*/ 33858 w 273879"/>
              <a:gd name="connsiteY1" fmla="*/ 0 h 76595"/>
              <a:gd name="connsiteX2" fmla="*/ 273879 w 273879"/>
              <a:gd name="connsiteY2" fmla="*/ 3265 h 76595"/>
              <a:gd name="connsiteX3" fmla="*/ 229505 w 273879"/>
              <a:gd name="connsiteY3" fmla="*/ 76595 h 76595"/>
              <a:gd name="connsiteX4" fmla="*/ 0 w 273879"/>
              <a:gd name="connsiteY4" fmla="*/ 75026 h 76595"/>
              <a:gd name="connsiteX0" fmla="*/ 0 w 261973"/>
              <a:gd name="connsiteY0" fmla="*/ 75026 h 76595"/>
              <a:gd name="connsiteX1" fmla="*/ 33858 w 261973"/>
              <a:gd name="connsiteY1" fmla="*/ 0 h 76595"/>
              <a:gd name="connsiteX2" fmla="*/ 261973 w 261973"/>
              <a:gd name="connsiteY2" fmla="*/ 884 h 76595"/>
              <a:gd name="connsiteX3" fmla="*/ 229505 w 261973"/>
              <a:gd name="connsiteY3" fmla="*/ 76595 h 76595"/>
              <a:gd name="connsiteX4" fmla="*/ 0 w 261973"/>
              <a:gd name="connsiteY4" fmla="*/ 75026 h 76595"/>
              <a:gd name="connsiteX0" fmla="*/ 0 w 240542"/>
              <a:gd name="connsiteY0" fmla="*/ 75026 h 76595"/>
              <a:gd name="connsiteX1" fmla="*/ 33858 w 240542"/>
              <a:gd name="connsiteY1" fmla="*/ 0 h 76595"/>
              <a:gd name="connsiteX2" fmla="*/ 240542 w 240542"/>
              <a:gd name="connsiteY2" fmla="*/ 884 h 76595"/>
              <a:gd name="connsiteX3" fmla="*/ 229505 w 240542"/>
              <a:gd name="connsiteY3" fmla="*/ 76595 h 76595"/>
              <a:gd name="connsiteX4" fmla="*/ 0 w 240542"/>
              <a:gd name="connsiteY4" fmla="*/ 75026 h 76595"/>
              <a:gd name="connsiteX0" fmla="*/ 0 w 233399"/>
              <a:gd name="connsiteY0" fmla="*/ 75026 h 76595"/>
              <a:gd name="connsiteX1" fmla="*/ 26715 w 233399"/>
              <a:gd name="connsiteY1" fmla="*/ 0 h 76595"/>
              <a:gd name="connsiteX2" fmla="*/ 233399 w 233399"/>
              <a:gd name="connsiteY2" fmla="*/ 884 h 76595"/>
              <a:gd name="connsiteX3" fmla="*/ 222362 w 233399"/>
              <a:gd name="connsiteY3" fmla="*/ 76595 h 76595"/>
              <a:gd name="connsiteX4" fmla="*/ 0 w 233399"/>
              <a:gd name="connsiteY4" fmla="*/ 75026 h 76595"/>
              <a:gd name="connsiteX0" fmla="*/ 0 w 233399"/>
              <a:gd name="connsiteY0" fmla="*/ 77407 h 78976"/>
              <a:gd name="connsiteX1" fmla="*/ 12428 w 233399"/>
              <a:gd name="connsiteY1" fmla="*/ 0 h 78976"/>
              <a:gd name="connsiteX2" fmla="*/ 233399 w 233399"/>
              <a:gd name="connsiteY2" fmla="*/ 3265 h 78976"/>
              <a:gd name="connsiteX3" fmla="*/ 222362 w 233399"/>
              <a:gd name="connsiteY3" fmla="*/ 78976 h 78976"/>
              <a:gd name="connsiteX4" fmla="*/ 0 w 233399"/>
              <a:gd name="connsiteY4" fmla="*/ 77407 h 78976"/>
              <a:gd name="connsiteX0" fmla="*/ 0 w 222362"/>
              <a:gd name="connsiteY0" fmla="*/ 77407 h 78976"/>
              <a:gd name="connsiteX1" fmla="*/ 12428 w 222362"/>
              <a:gd name="connsiteY1" fmla="*/ 0 h 78976"/>
              <a:gd name="connsiteX2" fmla="*/ 214349 w 222362"/>
              <a:gd name="connsiteY2" fmla="*/ 5646 h 78976"/>
              <a:gd name="connsiteX3" fmla="*/ 222362 w 222362"/>
              <a:gd name="connsiteY3" fmla="*/ 78976 h 78976"/>
              <a:gd name="connsiteX4" fmla="*/ 0 w 222362"/>
              <a:gd name="connsiteY4" fmla="*/ 77407 h 78976"/>
              <a:gd name="connsiteX0" fmla="*/ 0 w 222362"/>
              <a:gd name="connsiteY0" fmla="*/ 71761 h 73330"/>
              <a:gd name="connsiteX1" fmla="*/ 12428 w 222362"/>
              <a:gd name="connsiteY1" fmla="*/ 1498 h 73330"/>
              <a:gd name="connsiteX2" fmla="*/ 214349 w 222362"/>
              <a:gd name="connsiteY2" fmla="*/ 0 h 73330"/>
              <a:gd name="connsiteX3" fmla="*/ 222362 w 222362"/>
              <a:gd name="connsiteY3" fmla="*/ 73330 h 73330"/>
              <a:gd name="connsiteX4" fmla="*/ 0 w 222362"/>
              <a:gd name="connsiteY4" fmla="*/ 71761 h 7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rgbClr val="66FF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99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8.64198E-7 C 0.0099 -0.01296 0.01702 -0.04475 0.05938 -0.07778 C 0.10174 -0.1108 0.16806 -0.16049 0.25417 -0.19815 C 0.34028 -0.2358 0.50903 -0.28179 0.57604 -0.3037 " pathEditMode="relative" rAng="0" ptsTypes="assa">
                                      <p:cBhvr>
                                        <p:cTn id="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18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2.5E-6 -3.08429E-6 C 0.02344 -0.01605 0.09097 -0.07132 0.14011 -0.09663 C 0.18247 -0.12967 0.20816 -0.11454 0.29427 -0.1522 C 0.38038 -0.18987 0.52466 -0.16733 0.58525 -0.17135 " pathEditMode="relative" rAng="0" ptsTypes="assa">
                                      <p:cBhvr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53" y="-950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Rot by="21600000">
                                      <p:cBhvr>
                                        <p:cTn id="1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45" presetClass="exit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2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5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3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382 0.10837 C 0.02656 0.07935 0.09688 -0.0213 0.13993 -0.06637 C 0.18229 -0.09941 0.1757 -0.12503 0.26181 -0.1627 C 0.34792 -0.20037 0.51354 -0.18863 0.57986 -0.19543 " pathEditMode="relative" rAng="0" ptsTypes="assa">
                                      <p:cBhvr>
                                        <p:cTn id="4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66667E-6 -1.82155E-6 C 0.02274 -0.02902 0.08594 -0.14819 0.13611 -0.17474 C 0.17847 -0.20778 0.21493 -0.12226 0.30104 -0.15992 C 0.38715 -0.19759 0.5151 -0.17814 0.57135 -0.18308 " pathEditMode="relative" rAng="0" ptsTypes="assa">
                                      <p:cBhvr>
                                        <p:cTn id="5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59" y="-1040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5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45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1.11111E-6 2.71605E-6 C 0.02274 -0.02902 0.09305 -0.12963 0.13611 -0.17469 C 0.17847 -0.20772 0.17187 -0.23334 0.25799 -0.27099 C 0.3441 -0.30864 0.50972 -0.29692 0.57604 -0.30371 " pathEditMode="relative" rAng="0" ptsTypes="assa">
                                      <p:cBhvr>
                                        <p:cTn id="6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43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3.88889E-6 -1.97531E-6 C 0.02848 -0.04969 0.11493 -0.25247 0.17049 -0.29753 C 0.21285 -0.33055 0.24688 -0.2321 0.33299 -0.26975 C 0.4191 -0.30741 0.52535 -0.2966 0.57605 -0.3037 " pathEditMode="relative" rAng="0" ptsTypes="assa">
                                      <p:cBhvr>
                                        <p:cTn id="6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654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7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4.72222E-6 -3.24792E-6 C 0.03108 -0.02223 0.13056 -0.0954 0.18664 -0.13275 C 0.229 -0.16579 0.25053 -0.18586 0.33664 -0.22352 C 0.4 -0.25162 0.54636 -0.18802 0.58837 -0.18092 " pathEditMode="relative" rAng="0" ptsTypes="assa">
                                      <p:cBhvr>
                                        <p:cTn id="7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10" y="-12596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8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11111E-6 -3.24792E-6 C 0.02587 -0.01976 0.09497 -0.09231 0.15556 -0.11793 C 0.19792 -0.15097 0.27778 -0.11546 0.36389 -0.15313 C 0.45 -0.1908 0.52952 -0.14757 0.57309 -0.14634 " pathEditMode="relative" rAng="0" ptsTypes="assa">
                                      <p:cBhvr>
                                        <p:cTn id="8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46" y="-954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Rot by="21600000">
                                      <p:cBhvr>
                                        <p:cTn id="89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45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88889E-6 9.32387E-7 C 0.0125 -0.02964 0.01579 -0.13029 0.07534 -0.17752 C 0.1177 -0.21056 0.271 -0.24606 0.35711 -0.28373 C 0.44323 -0.3214 0.53038 -0.29948 0.57604 -0.3038 " pathEditMode="relative" rAng="0" ptsTypes="assa">
                                      <p:cBhvr>
                                        <p:cTn id="9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6085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9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11111E-6 -4.93827E-7 C 0.02587 -0.01975 0.09497 -0.09228 0.15556 -0.1179 C 0.19792 -0.15093 0.27778 -0.11543 0.36389 -0.15309 C 0.45 -0.19074 0.53177 -0.27222 0.57604 -0.3037 " pathEditMode="relative" rAng="0" ptsTypes="assa">
                                      <p:cBhvr>
                                        <p:cTn id="10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02" y="-1518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0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.55112E-17 -4.23896E-6 C 0.02587 -0.01975 0.09514 -0.06637 0.15556 -0.11793 C 0.19792 -0.15097 0.27639 -0.27261 0.3625 -0.31028 C 0.44861 -0.34794 0.57431 -0.35967 0.63003 -0.37264 " pathEditMode="relative" rAng="0" ptsTypes="assa">
                                      <p:cBhvr>
                                        <p:cTn id="11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18648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45" presetClass="exit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-3.88889E-6 -4.23896E-6 C 0.01997 -0.03859 0.07066 -0.16085 0.12014 -0.23186 C 0.1625 -0.26489 0.21059 -0.38808 0.29671 -0.42574 C 0.38282 -0.46341 0.51684 -0.40197 0.57466 -0.3958 " pathEditMode="relative" rAng="0" ptsTypes="assa">
                                      <p:cBhvr>
                                        <p:cTn id="12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33" y="-23186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2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-2.22222E-6 -4.23896E-6 C 0.02674 -0.04353 0.10747 -0.205 0.16025 -0.2618 C 0.20261 -0.29484 0.23004 -0.30256 0.31615 -0.34022 C 0.40226 -0.37789 0.47552 -0.34022 0.51736 -0.34022 " pathEditMode="relative" rAng="0" ptsTypes="assa">
                                      <p:cBhvr>
                                        <p:cTn id="13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68" y="-18895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0" presetClass="path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animMotion origin="layout" path="M 4.72222E-6 3.00401E-6 C 0.02569 0.01235 0.09062 0.06946 0.15468 0.07348 C 0.19704 0.04044 0.29843 0.06267 0.38454 0.025 C 0.47066 -0.01266 0.53055 -0.06268 0.56892 -0.08583 " pathEditMode="relative" rAng="0" ptsTypes="assa">
                                      <p:cBhvr>
                                        <p:cTn id="14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38" y="-617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grpId="1" nodeType="withEffect">
                                  <p:stCondLst>
                                    <p:cond delay="420"/>
                                  </p:stCondLst>
                                  <p:childTnLst>
                                    <p:animRot by="21600000">
                                      <p:cBhvr>
                                        <p:cTn id="14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45" presetClass="exit" presetSubtype="0" fill="hold" grpId="2" nodeType="withEffect">
                                  <p:stCondLst>
                                    <p:cond delay="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2.5E-6 4.26675E-6 C 0.01979 0.01512 0.0592 0.08613 0.11875 0.09169 C 0.1783 0.09694 0.28142 0.09694 0.35764 0.03149 C 0.42934 0.00648 0.50885 -0.03983 0.54861 -0.05866 " pathEditMode="relative" rAng="0" ptsTypes="asaa">
                                      <p:cBhvr>
                                        <p:cTn id="150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1" y="1914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15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-2.77778E-7 2.22908E-6 C 0.01858 0.01667 0.04931 0.0849 0.11111 0.09941 C 0.15347 0.06638 0.28472 0.12535 0.37083 0.08768 C 0.45694 0.05001 0.51163 -0.00741 0.54879 -0.03242 " pathEditMode="relative" rAng="0" ptsTypes="assa">
                                      <p:cBhvr>
                                        <p:cTn id="15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1" y="4631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16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3.61111E-6 4.40877E-6 C 0.02032 0.01049 0.06771 0.06915 0.12205 0.06298 C 0.16441 0.02994 0.23993 0.00123 0.32605 -0.03644 C 0.41216 -0.0741 0.49254 -0.07842 0.53629 -0.08954 " pathEditMode="relative" rAng="0" ptsTypes="assa">
                                      <p:cBhvr>
                                        <p:cTn id="16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6" y="-1019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17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Motion origin="layout" path="M -3.33333E-6 3.00401E-6 C 0.0257 -0.00155 0.09584 -0.0071 0.154 -0.00988 C 0.19636 -0.04292 0.26268 0.02099 0.34879 -0.01667 C 0.4349 -0.05434 0.46806 -0.0917 0.49931 -0.11146 " pathEditMode="relative" rAng="0" ptsTypes="assa">
                                      <p:cBhvr>
                                        <p:cTn id="17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4538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fill="hold" grpId="1" nodeType="withEffect">
                                  <p:stCondLst>
                                    <p:cond delay="390"/>
                                  </p:stCondLst>
                                  <p:childTnLst>
                                    <p:animRot by="21600000">
                                      <p:cBhvr>
                                        <p:cTn id="17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45" presetClass="exit" presetSubtype="0" fill="hold" grpId="2" nodeType="withEffect">
                                  <p:stCondLst>
                                    <p:cond delay="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0" presetClass="path" presetSubtype="0" fill="hold" grpId="0" nodeType="withEffect">
                                  <p:stCondLst>
                                    <p:cond delay="390"/>
                                  </p:stCondLst>
                                  <p:childTnLst>
                                    <p:animMotion origin="layout" path="M 5E-6 4.40877E-6 C 0.03195 0.01852 0.13091 0.11454 0.19185 0.11145 C 0.23421 0.07841 0.27969 0.01975 0.3658 -0.01791 C 0.45191 -0.05558 0.54271 -0.11485 0.58924 -0.14017 " pathEditMode="relative" rAng="0" ptsTypes="assa">
                                      <p:cBhvr>
                                        <p:cTn id="18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62" y="-1297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grpId="1" nodeType="withEffect">
                                  <p:stCondLst>
                                    <p:cond delay="390"/>
                                  </p:stCondLst>
                                  <p:childTnLst>
                                    <p:animRot by="21600000">
                                      <p:cBhvr>
                                        <p:cTn id="18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45" presetClass="exit" presetSubtype="0" fill="hold" grpId="2" nodeType="withEffect">
                                  <p:stCondLst>
                                    <p:cond delay="3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1.66667E-6 2.22908E-6 C 0.02778 0.02192 0.10555 0.13708 0.16632 0.13152 C 0.20868 0.09879 0.27882 0.00525 0.36493 -0.03242 C 0.45104 -0.07009 0.55729 0.01543 0.60781 0.02778 " pathEditMode="relative" rAng="0" ptsTypes="assa">
                                      <p:cBhvr>
                                        <p:cTn id="19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2" y="3334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19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0" presetClass="path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4.72222E-6 -4.3285E-6 C 0.02518 0.01235 0.08941 0.07287 0.15087 0.0741 C 0.19323 0.04107 0.28282 0.04477 0.36893 0.00711 C 0.45504 -0.03056 0.53351 -0.03303 0.57674 -0.04353 " pathEditMode="relative" rAng="0" ptsTypes="assa">
                                      <p:cBhvr>
                                        <p:cTn id="20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37" y="1513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8" presetClass="emph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animRot by="21600000">
                                      <p:cBhvr>
                                        <p:cTn id="20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45" presetClass="exit" presetSubtype="0" fill="hold" grpId="2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0" presetClass="path" presetSubtype="0" fill="hold" grpId="0" nodeType="withEffect">
                                  <p:stCondLst>
                                    <p:cond delay="370"/>
                                  </p:stCondLst>
                                  <p:childTnLst>
                                    <p:animMotion origin="layout" path="M 2.5E-6 3.49182E-6 C 0.02656 0.02871 0.10139 0.17783 0.15903 0.17289 C 0.20139 0.13985 0.25989 0.00741 0.346 -0.03026 C 0.43212 -0.06793 0.52274 -0.00463 0.56927 0.00216 " pathEditMode="relative" rAng="0" ptsTypes="assa">
                                      <p:cBhvr>
                                        <p:cTn id="213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55" y="5496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8" presetClass="emph" presetSubtype="0" fill="hold" grpId="1" nodeType="withEffect">
                                  <p:stCondLst>
                                    <p:cond delay="370"/>
                                  </p:stCondLst>
                                  <p:childTnLst>
                                    <p:animRot by="21600000">
                                      <p:cBhvr>
                                        <p:cTn id="21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45" presetClass="exit" presetSubtype="0" fill="hold" grpId="2" nodeType="withEffect">
                                  <p:stCondLst>
                                    <p:cond delay="3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9.32387E-7 C 0.02639 -0.02038 0.1092 -0.07533 0.15799 -0.12195 C 0.20035 -0.15499 0.20695 -0.24143 0.29306 -0.2791 C 0.37917 -0.31677 0.45452 -0.2791 0.49705 -0.2791 " pathEditMode="relative" rAng="0" ptsTypes="assa">
                                      <p:cBhvr>
                                        <p:cTn id="2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44" y="-15838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2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45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-5.55556E-7 -3.28496E-6 C 0.02292 -0.02439 0.08056 -0.13152 0.1375 -0.14696 C 0.17986 -0.17999 0.25521 -0.05403 0.34132 -0.09169 C 0.42743 -0.12936 0.46163 -0.20839 0.49323 -0.23927 " pathEditMode="relative" rAng="0" ptsTypes="assa">
                                      <p:cBhvr>
                                        <p:cTn id="23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-11979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23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Motion origin="layout" path="M 2.77778E-7 1.84625E-6 C 0.02448 -0.00741 0.08993 -0.03674 0.14687 -0.04353 C 0.18924 -0.07657 0.25556 -0.0034 0.34167 -0.04106 C 0.42778 -0.07873 0.46649 -0.09695 0.49931 -0.11146 " pathEditMode="relative" rAng="0" ptsTypes="assa">
                                      <p:cBhvr>
                                        <p:cTn id="24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5588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Rot by="21600000">
                                      <p:cBhvr>
                                        <p:cTn id="2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45" presetClass="exit" presetSubtype="0" fill="hold" grpId="2" nodeType="withEffect">
                                  <p:stCondLst>
                                    <p:cond delay="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0" presetClass="path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animMotion origin="layout" path="M -3.33333E-6 3.00401E-6 C 0.0257 -0.00155 0.09584 -0.0071 0.154 -0.00988 C 0.19636 -0.04292 0.26268 0.02099 0.34879 -0.01667 C 0.4349 -0.05434 0.46806 -0.0917 0.49931 -0.11146 " pathEditMode="relative" rAng="0" ptsTypes="assa">
                                      <p:cBhvr>
                                        <p:cTn id="24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65" y="-4538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8" presetClass="emph" presetSubtype="0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animRot by="21600000">
                                      <p:cBhvr>
                                        <p:cTn id="25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45" presetClass="exit" presetSubtype="0" fill="hold" grpId="2" nodeType="withEffect">
                                  <p:stCondLst>
                                    <p:cond delay="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0" presetClass="path" presetSubtype="0" fill="hold" grpId="0" nodeType="withEffect">
                                  <p:stCondLst>
                                    <p:cond delay="470"/>
                                  </p:stCondLst>
                                  <p:childTnLst>
                                    <p:animMotion origin="layout" path="M 3.88889E-6 -3.08429E-6 C 0.02552 0.00402 0.09514 0.02779 0.15329 0.02501 C 0.19566 -0.00802 0.26267 0.021 0.34878 -0.01667 C 0.43489 -0.05433 0.46944 -0.05866 0.50121 -0.06977 " pathEditMode="relative" rAng="0" ptsTypes="assa">
                                      <p:cBhvr>
                                        <p:cTn id="25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52" y="-2099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8" presetClass="emph" presetSubtype="0" fill="hold" grpId="1" nodeType="withEffect">
                                  <p:stCondLst>
                                    <p:cond delay="470"/>
                                  </p:stCondLst>
                                  <p:childTnLst>
                                    <p:animRot by="21600000">
                                      <p:cBhvr>
                                        <p:cTn id="26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45" presetClass="exit" presetSubtype="0" fill="hold" grpId="2" nodeType="withEffect">
                                  <p:stCondLst>
                                    <p:cond delay="4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0" presetClass="path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animMotion origin="layout" path="M 2.5E-6 -3.24792E-6 C 0.02534 0.01637 0.09444 0.10127 0.1526 0.09849 C 0.19496 0.06546 0.26267 0.021 0.34878 -0.01667 C 0.43489 -0.05433 0.49271 -0.02068 0.53055 -0.02161 " pathEditMode="relative" rAng="0" ptsTypes="assa">
                                      <p:cBhvr>
                                        <p:cTn id="26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28" y="2346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8" presetClass="emph" presetSubtype="0" fill="hold" grpId="1" nodeType="withEffect">
                                  <p:stCondLst>
                                    <p:cond delay="490"/>
                                  </p:stCondLst>
                                  <p:childTnLst>
                                    <p:animRot by="21600000">
                                      <p:cBhvr>
                                        <p:cTn id="26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0" presetID="45" presetClass="exit" presetSubtype="0" fill="hold" grpId="2" nodeType="withEffect">
                                  <p:stCondLst>
                                    <p:cond delay="4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6481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274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Footlight MT Light</vt:lpstr>
      <vt:lpstr>Goudy Old Style</vt:lpstr>
      <vt:lpstr>Wingdings 2</vt:lpstr>
      <vt:lpstr>凤舞九天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当道之狼</dc:creator>
  <cp:lastModifiedBy>GAE GAE</cp:lastModifiedBy>
  <cp:revision>21</cp:revision>
  <dcterms:created xsi:type="dcterms:W3CDTF">2013-10-18T04:08:31Z</dcterms:created>
  <dcterms:modified xsi:type="dcterms:W3CDTF">2019-06-13T09:51:27Z</dcterms:modified>
</cp:coreProperties>
</file>