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2" r:id="rId3"/>
  </p:sldMasterIdLst>
  <p:notesMasterIdLst>
    <p:notesMasterId r:id="rId14"/>
  </p:notesMasterIdLst>
  <p:handoutMasterIdLst>
    <p:handoutMasterId r:id="rId36"/>
  </p:handoutMasterIdLst>
  <p:sldIdLst>
    <p:sldId id="286" r:id="rId4"/>
    <p:sldId id="287" r:id="rId5"/>
    <p:sldId id="288" r:id="rId6"/>
    <p:sldId id="257" r:id="rId7"/>
    <p:sldId id="305" r:id="rId8"/>
    <p:sldId id="330" r:id="rId9"/>
    <p:sldId id="348" r:id="rId10"/>
    <p:sldId id="349" r:id="rId11"/>
    <p:sldId id="317" r:id="rId12"/>
    <p:sldId id="314" r:id="rId13"/>
    <p:sldId id="547" r:id="rId15"/>
    <p:sldId id="338" r:id="rId16"/>
    <p:sldId id="1122" r:id="rId17"/>
    <p:sldId id="1123" r:id="rId18"/>
    <p:sldId id="261" r:id="rId19"/>
    <p:sldId id="263" r:id="rId20"/>
    <p:sldId id="268" r:id="rId21"/>
    <p:sldId id="270" r:id="rId22"/>
    <p:sldId id="258" r:id="rId23"/>
    <p:sldId id="1124" r:id="rId24"/>
    <p:sldId id="306" r:id="rId25"/>
    <p:sldId id="335" r:id="rId26"/>
    <p:sldId id="289" r:id="rId27"/>
    <p:sldId id="320" r:id="rId28"/>
    <p:sldId id="1125" r:id="rId29"/>
    <p:sldId id="266" r:id="rId30"/>
    <p:sldId id="275" r:id="rId31"/>
    <p:sldId id="1020" r:id="rId32"/>
    <p:sldId id="352" r:id="rId33"/>
    <p:sldId id="450" r:id="rId34"/>
    <p:sldId id="1126" r:id="rId3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877B6"/>
    <a:srgbClr val="465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314" autoAdjust="0"/>
  </p:normalViewPr>
  <p:slideViewPr>
    <p:cSldViewPr snapToGrid="0">
      <p:cViewPr varScale="1">
        <p:scale>
          <a:sx n="143" d="100"/>
          <a:sy n="143" d="100"/>
        </p:scale>
        <p:origin x="720" y="120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Sheet1!$A$2:$A$7</c:f>
              <c:strCache>
                <c:ptCount val="6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5877B6"/>
                </a:gs>
                <a:gs pos="100000">
                  <a:srgbClr val="465E96"/>
                </a:gs>
              </a:gsLst>
              <a:lin ang="5400000" scaled="0"/>
            </a:gradFill>
            <a:ln>
              <a:noFill/>
            </a:ln>
            <a:effectLst/>
          </c:spPr>
          <c:dLbls>
            <c:delete val="1"/>
          </c:dLbls>
          <c:cat>
            <c:strRef>
              <c:f>Sheet1!$A$2:$A$7</c:f>
              <c:strCache>
                <c:ptCount val="6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3899120"/>
        <c:axId val="1893885520"/>
      </c:areaChart>
      <c:catAx>
        <c:axId val="189389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893885520"/>
        <c:crosses val="autoZero"/>
        <c:auto val="1"/>
        <c:lblAlgn val="ctr"/>
        <c:lblOffset val="100"/>
        <c:noMultiLvlLbl val="0"/>
      </c:catAx>
      <c:valAx>
        <c:axId val="1893885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893899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Sheet1!$A$2:$A$7</c:f>
              <c:strCache>
                <c:ptCount val="6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4</c:v>
                </c:pt>
                <c:pt idx="3">
                  <c:v>2.8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5877B6"/>
                </a:gs>
                <a:gs pos="100000">
                  <a:srgbClr val="465E96"/>
                </a:gs>
              </a:gsLst>
              <a:lin ang="5400000" scaled="0"/>
            </a:gradFill>
            <a:ln>
              <a:noFill/>
            </a:ln>
            <a:effectLst/>
          </c:spPr>
          <c:dLbls>
            <c:delete val="1"/>
          </c:dLbls>
          <c:cat>
            <c:strRef>
              <c:f>Sheet1!$A$2:$A$7</c:f>
              <c:strCache>
                <c:ptCount val="6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3900208"/>
        <c:axId val="1893892048"/>
      </c:areaChart>
      <c:catAx>
        <c:axId val="189390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893892048"/>
        <c:crosses val="autoZero"/>
        <c:auto val="1"/>
        <c:lblAlgn val="ctr"/>
        <c:lblOffset val="100"/>
        <c:noMultiLvlLbl val="0"/>
      </c:catAx>
      <c:valAx>
        <c:axId val="1893892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8939002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6D774-52FA-4552-9278-8871F8D0D51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06EF8-ACAB-43A8-B55D-60C94978DA7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66C52-80BE-4770-9469-2B53534CDE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40A1F-8D08-4C6A-B6B5-9236E58979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149410" y="2571750"/>
            <a:ext cx="2047875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67325" y="1209675"/>
            <a:ext cx="3876675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18764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5943600" y="0"/>
            <a:ext cx="1371600" cy="1885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243512" y="0"/>
            <a:ext cx="3900488" cy="3286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581525" y="1885950"/>
            <a:ext cx="2733675" cy="2038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solidFill>
          <a:srgbClr val="FAFAFA">
            <a:alpha val="9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20015"/>
            <a:ext cx="9144000" cy="4689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3700" dist="177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灯片编号占位符 4"/>
          <p:cNvSpPr txBox="1"/>
          <p:nvPr userDrawn="1"/>
        </p:nvSpPr>
        <p:spPr>
          <a:xfrm>
            <a:off x="8727566" y="4858851"/>
            <a:ext cx="19236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marL="0" algn="r" defTabSz="914400" rtl="0" eaLnBrk="1" latinLnBrk="0" hangingPunct="1">
              <a:defRPr lang="en-US" altLang="zh-CN" sz="1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B44C642-52FE-4436-9921-21EF1F32C57C}" type="slidenum">
              <a:rPr lang="zh-CN" altLang="en-US" sz="1200" smtClean="0">
                <a:solidFill>
                  <a:schemeClr val="accent3"/>
                </a:solidFill>
                <a:latin typeface="+mn-lt"/>
              </a:rPr>
            </a:fld>
            <a:endParaRPr lang="zh-CN" altLang="en-US" sz="120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0" name="Line 28"/>
          <p:cNvSpPr>
            <a:spLocks noChangeShapeType="1"/>
          </p:cNvSpPr>
          <p:nvPr userDrawn="1"/>
        </p:nvSpPr>
        <p:spPr bwMode="auto">
          <a:xfrm flipH="1">
            <a:off x="8594477" y="4877644"/>
            <a:ext cx="86268" cy="147080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56287" y="4887706"/>
            <a:ext cx="3467296" cy="1269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altLang="zh-CN" sz="825" spc="225">
                <a:solidFill>
                  <a:schemeClr val="bg1">
                    <a:lumMod val="65000"/>
                  </a:schemeClr>
                </a:solidFill>
              </a:rPr>
              <a:t>SHANGHAI  OOOPIC  TECHNOLOGIES  CO.,LTD.</a:t>
            </a:r>
            <a:endParaRPr lang="zh-CN" altLang="en-US" sz="825" spc="2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296960"/>
            <a:ext cx="77638" cy="38674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2"/>
          </a:xfrm>
          <a:custGeom>
            <a:avLst/>
            <a:gdLst>
              <a:gd name="connsiteX0" fmla="*/ 0 w 12192000"/>
              <a:gd name="connsiteY0" fmla="*/ 0 h 6858002"/>
              <a:gd name="connsiteX1" fmla="*/ 12192000 w 12192000"/>
              <a:gd name="connsiteY1" fmla="*/ 0 h 6858002"/>
              <a:gd name="connsiteX2" fmla="*/ 0 w 12192000"/>
              <a:gd name="connsiteY2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6858002">
                <a:moveTo>
                  <a:pt x="0" y="0"/>
                </a:moveTo>
                <a:lnTo>
                  <a:pt x="12192000" y="0"/>
                </a:lnTo>
                <a:cubicBezTo>
                  <a:pt x="9153677" y="4957013"/>
                  <a:pt x="2341638" y="2225843"/>
                  <a:pt x="0" y="68580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484756"/>
            <a:ext cx="8267700" cy="440531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700" b="0" i="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09625" y="384572"/>
            <a:ext cx="7505700" cy="2928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0" i="0" spc="225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76850" y="2581275"/>
            <a:ext cx="2057400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886200" y="1209675"/>
            <a:ext cx="2733675" cy="1295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200400" y="0"/>
            <a:ext cx="2000250" cy="18764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305425" y="0"/>
            <a:ext cx="2000250" cy="3257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143500" cy="51435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cubicBezTo>
                  <a:pt x="4660490" y="3170903"/>
                  <a:pt x="1165123" y="2138516"/>
                  <a:pt x="0" y="68580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9143999" cy="5143500"/>
          </a:xfrm>
          <a:custGeom>
            <a:avLst/>
            <a:gdLst>
              <a:gd name="connsiteX0" fmla="*/ 12191999 w 12191999"/>
              <a:gd name="connsiteY0" fmla="*/ 2242458 h 6858000"/>
              <a:gd name="connsiteX1" fmla="*/ 12191999 w 12191999"/>
              <a:gd name="connsiteY1" fmla="*/ 6858000 h 6858000"/>
              <a:gd name="connsiteX2" fmla="*/ 7576457 w 12191999"/>
              <a:gd name="connsiteY2" fmla="*/ 6858000 h 6858000"/>
              <a:gd name="connsiteX3" fmla="*/ 12191999 w 12191999"/>
              <a:gd name="connsiteY3" fmla="*/ 2242458 h 6858000"/>
              <a:gd name="connsiteX4" fmla="*/ 0 w 12191999"/>
              <a:gd name="connsiteY4" fmla="*/ 0 h 6858000"/>
              <a:gd name="connsiteX5" fmla="*/ 4615542 w 12191999"/>
              <a:gd name="connsiteY5" fmla="*/ 0 h 6858000"/>
              <a:gd name="connsiteX6" fmla="*/ 0 w 12191999"/>
              <a:gd name="connsiteY6" fmla="*/ 4615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6858000">
                <a:moveTo>
                  <a:pt x="12191999" y="2242458"/>
                </a:moveTo>
                <a:lnTo>
                  <a:pt x="12191999" y="6858000"/>
                </a:lnTo>
                <a:lnTo>
                  <a:pt x="7576457" y="6858000"/>
                </a:lnTo>
                <a:cubicBezTo>
                  <a:pt x="9055416" y="4723932"/>
                  <a:pt x="11407853" y="5418745"/>
                  <a:pt x="12191999" y="2242458"/>
                </a:cubicBezTo>
                <a:close/>
                <a:moveTo>
                  <a:pt x="0" y="0"/>
                </a:moveTo>
                <a:lnTo>
                  <a:pt x="4615542" y="0"/>
                </a:lnTo>
                <a:cubicBezTo>
                  <a:pt x="3136584" y="2134068"/>
                  <a:pt x="784146" y="1439255"/>
                  <a:pt x="0" y="46155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057728" y="1162253"/>
            <a:ext cx="838200" cy="838200"/>
          </a:xfrm>
          <a:custGeom>
            <a:avLst/>
            <a:gdLst>
              <a:gd name="connsiteX0" fmla="*/ 419100 w 838200"/>
              <a:gd name="connsiteY0" fmla="*/ 0 h 838200"/>
              <a:gd name="connsiteX1" fmla="*/ 838200 w 838200"/>
              <a:gd name="connsiteY1" fmla="*/ 419100 h 838200"/>
              <a:gd name="connsiteX2" fmla="*/ 419100 w 838200"/>
              <a:gd name="connsiteY2" fmla="*/ 838200 h 838200"/>
              <a:gd name="connsiteX3" fmla="*/ 0 w 838200"/>
              <a:gd name="connsiteY3" fmla="*/ 419100 h 838200"/>
              <a:gd name="connsiteX4" fmla="*/ 419100 w 8382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838200">
                <a:moveTo>
                  <a:pt x="419100" y="0"/>
                </a:moveTo>
                <a:cubicBezTo>
                  <a:pt x="650563" y="0"/>
                  <a:pt x="838200" y="187637"/>
                  <a:pt x="838200" y="419100"/>
                </a:cubicBezTo>
                <a:cubicBezTo>
                  <a:pt x="838200" y="650563"/>
                  <a:pt x="650563" y="838200"/>
                  <a:pt x="419100" y="838200"/>
                </a:cubicBezTo>
                <a:cubicBezTo>
                  <a:pt x="187637" y="838200"/>
                  <a:pt x="0" y="650563"/>
                  <a:pt x="0" y="419100"/>
                </a:cubicBezTo>
                <a:cubicBezTo>
                  <a:pt x="0" y="187637"/>
                  <a:pt x="187637" y="0"/>
                  <a:pt x="4191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057728" y="3657397"/>
            <a:ext cx="838200" cy="838200"/>
          </a:xfrm>
          <a:custGeom>
            <a:avLst/>
            <a:gdLst>
              <a:gd name="connsiteX0" fmla="*/ 419100 w 838200"/>
              <a:gd name="connsiteY0" fmla="*/ 0 h 838200"/>
              <a:gd name="connsiteX1" fmla="*/ 838200 w 838200"/>
              <a:gd name="connsiteY1" fmla="*/ 419100 h 838200"/>
              <a:gd name="connsiteX2" fmla="*/ 419100 w 838200"/>
              <a:gd name="connsiteY2" fmla="*/ 838200 h 838200"/>
              <a:gd name="connsiteX3" fmla="*/ 0 w 838200"/>
              <a:gd name="connsiteY3" fmla="*/ 419100 h 838200"/>
              <a:gd name="connsiteX4" fmla="*/ 419100 w 838200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838200">
                <a:moveTo>
                  <a:pt x="419100" y="0"/>
                </a:moveTo>
                <a:cubicBezTo>
                  <a:pt x="650563" y="0"/>
                  <a:pt x="838200" y="187637"/>
                  <a:pt x="838200" y="419100"/>
                </a:cubicBezTo>
                <a:cubicBezTo>
                  <a:pt x="838200" y="650563"/>
                  <a:pt x="650563" y="838200"/>
                  <a:pt x="419100" y="838200"/>
                </a:cubicBezTo>
                <a:cubicBezTo>
                  <a:pt x="187637" y="838200"/>
                  <a:pt x="0" y="650563"/>
                  <a:pt x="0" y="419100"/>
                </a:cubicBezTo>
                <a:cubicBezTo>
                  <a:pt x="0" y="187637"/>
                  <a:pt x="187637" y="0"/>
                  <a:pt x="4191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162800" y="2257425"/>
            <a:ext cx="1143000" cy="1143000"/>
          </a:xfrm>
          <a:custGeom>
            <a:avLst/>
            <a:gdLst>
              <a:gd name="connsiteX0" fmla="*/ 571500 w 1143000"/>
              <a:gd name="connsiteY0" fmla="*/ 0 h 1143000"/>
              <a:gd name="connsiteX1" fmla="*/ 1143000 w 1143000"/>
              <a:gd name="connsiteY1" fmla="*/ 571500 h 1143000"/>
              <a:gd name="connsiteX2" fmla="*/ 571500 w 1143000"/>
              <a:gd name="connsiteY2" fmla="*/ 1143000 h 1143000"/>
              <a:gd name="connsiteX3" fmla="*/ 0 w 1143000"/>
              <a:gd name="connsiteY3" fmla="*/ 571500 h 1143000"/>
              <a:gd name="connsiteX4" fmla="*/ 571500 w 11430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143000"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1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050" b="0" baseline="0">
                <a:solidFill>
                  <a:schemeClr val="bg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EDITE SUBTITLE</a:t>
            </a:r>
            <a:endParaRPr lang="en-US" dirty="0"/>
          </a:p>
        </p:txBody>
      </p:sp>
      <p:sp>
        <p:nvSpPr>
          <p:cNvPr id="8" name="Title 2"/>
          <p:cNvSpPr>
            <a:spLocks noGrp="1"/>
          </p:cNvSpPr>
          <p:nvPr>
            <p:ph type="title" hasCustomPrompt="1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286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2099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991225" y="523875"/>
            <a:ext cx="2667000" cy="1362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51917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sv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5877B6"/>
            </a:gs>
            <a:gs pos="0">
              <a:srgbClr val="465E96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/>
        </p:nvSpPr>
        <p:spPr bwMode="auto">
          <a:xfrm>
            <a:off x="3971472" y="0"/>
            <a:ext cx="5172528" cy="5143500"/>
          </a:xfrm>
          <a:custGeom>
            <a:avLst/>
            <a:gdLst>
              <a:gd name="connsiteX0" fmla="*/ 0 w 5172528"/>
              <a:gd name="connsiteY0" fmla="*/ 0 h 5143500"/>
              <a:gd name="connsiteX1" fmla="*/ 5057233 w 5172528"/>
              <a:gd name="connsiteY1" fmla="*/ 0 h 5143500"/>
              <a:gd name="connsiteX2" fmla="*/ 5172528 w 5172528"/>
              <a:gd name="connsiteY2" fmla="*/ 0 h 5143500"/>
              <a:gd name="connsiteX3" fmla="*/ 5172528 w 5172528"/>
              <a:gd name="connsiteY3" fmla="*/ 5143500 h 5143500"/>
              <a:gd name="connsiteX4" fmla="*/ 5170060 w 5172528"/>
              <a:gd name="connsiteY4" fmla="*/ 5143500 h 5143500"/>
              <a:gd name="connsiteX5" fmla="*/ 2422279 w 5172528"/>
              <a:gd name="connsiteY5" fmla="*/ 5143500 h 5143500"/>
              <a:gd name="connsiteX6" fmla="*/ 2157109 w 5172528"/>
              <a:gd name="connsiteY6" fmla="*/ 4979789 h 5143500"/>
              <a:gd name="connsiteX7" fmla="*/ 1200711 w 5172528"/>
              <a:gd name="connsiteY7" fmla="*/ 4759524 h 5143500"/>
              <a:gd name="connsiteX8" fmla="*/ 378388 w 5172528"/>
              <a:gd name="connsiteY8" fmla="*/ 4271367 h 5143500"/>
              <a:gd name="connsiteX9" fmla="*/ 345614 w 5172528"/>
              <a:gd name="connsiteY9" fmla="*/ 3443883 h 5143500"/>
              <a:gd name="connsiteX10" fmla="*/ 768694 w 5172528"/>
              <a:gd name="connsiteY10" fmla="*/ 2702719 h 5143500"/>
              <a:gd name="connsiteX11" fmla="*/ 1194753 w 5172528"/>
              <a:gd name="connsiteY11" fmla="*/ 1163836 h 5143500"/>
              <a:gd name="connsiteX12" fmla="*/ 1188794 w 5172528"/>
              <a:gd name="connsiteY12" fmla="*/ 1151930 h 5143500"/>
              <a:gd name="connsiteX13" fmla="*/ 670372 w 5172528"/>
              <a:gd name="connsiteY13" fmla="*/ 514945 h 5143500"/>
              <a:gd name="connsiteX14" fmla="*/ 32774 w 5172528"/>
              <a:gd name="connsiteY14" fmla="*/ 32742 h 5143500"/>
              <a:gd name="connsiteX15" fmla="*/ 0 w 5172528"/>
              <a:gd name="connsiteY1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72528" h="5143500">
                <a:moveTo>
                  <a:pt x="0" y="0"/>
                </a:moveTo>
                <a:cubicBezTo>
                  <a:pt x="0" y="0"/>
                  <a:pt x="0" y="0"/>
                  <a:pt x="5057233" y="0"/>
                </a:cubicBezTo>
                <a:lnTo>
                  <a:pt x="5172528" y="0"/>
                </a:lnTo>
                <a:lnTo>
                  <a:pt x="5172528" y="5143500"/>
                </a:lnTo>
                <a:lnTo>
                  <a:pt x="5170060" y="5143500"/>
                </a:lnTo>
                <a:cubicBezTo>
                  <a:pt x="4777520" y="5143500"/>
                  <a:pt x="3992440" y="5143500"/>
                  <a:pt x="2422279" y="5143500"/>
                </a:cubicBezTo>
                <a:cubicBezTo>
                  <a:pt x="2344813" y="5080992"/>
                  <a:pt x="2255430" y="5024438"/>
                  <a:pt x="2157109" y="4979789"/>
                </a:cubicBezTo>
                <a:cubicBezTo>
                  <a:pt x="1859166" y="4845844"/>
                  <a:pt x="1522490" y="4827985"/>
                  <a:pt x="1200711" y="4759524"/>
                </a:cubicBezTo>
                <a:cubicBezTo>
                  <a:pt x="878933" y="4694039"/>
                  <a:pt x="542257" y="4557117"/>
                  <a:pt x="378388" y="4271367"/>
                </a:cubicBezTo>
                <a:cubicBezTo>
                  <a:pt x="235375" y="4024313"/>
                  <a:pt x="250273" y="3711774"/>
                  <a:pt x="345614" y="3443883"/>
                </a:cubicBezTo>
                <a:cubicBezTo>
                  <a:pt x="443936" y="3175992"/>
                  <a:pt x="610784" y="2940844"/>
                  <a:pt x="768694" y="2702719"/>
                </a:cubicBezTo>
                <a:cubicBezTo>
                  <a:pt x="1039822" y="2288977"/>
                  <a:pt x="1379477" y="1669852"/>
                  <a:pt x="1194753" y="1163836"/>
                </a:cubicBezTo>
                <a:cubicBezTo>
                  <a:pt x="1191773" y="1157883"/>
                  <a:pt x="1191773" y="1154906"/>
                  <a:pt x="1188794" y="1151930"/>
                </a:cubicBezTo>
                <a:cubicBezTo>
                  <a:pt x="1090472" y="895945"/>
                  <a:pt x="878933" y="684610"/>
                  <a:pt x="670372" y="514945"/>
                </a:cubicBezTo>
                <a:cubicBezTo>
                  <a:pt x="464792" y="348258"/>
                  <a:pt x="235375" y="205383"/>
                  <a:pt x="32774" y="32742"/>
                </a:cubicBezTo>
                <a:cubicBezTo>
                  <a:pt x="20856" y="20836"/>
                  <a:pt x="11918" y="11906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99545" y="545520"/>
            <a:ext cx="3418114" cy="3858814"/>
          </a:xfrm>
          <a:prstGeom prst="rect">
            <a:avLst/>
          </a:prstGeom>
        </p:spPr>
      </p:pic>
      <p:sp>
        <p:nvSpPr>
          <p:cNvPr id="14" name="TextBox 21"/>
          <p:cNvSpPr txBox="1"/>
          <p:nvPr/>
        </p:nvSpPr>
        <p:spPr>
          <a:xfrm>
            <a:off x="426341" y="1615067"/>
            <a:ext cx="26978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 smtClean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202X</a:t>
            </a:r>
            <a:endParaRPr lang="id-ID" sz="4800" spc="300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372246" y="2406476"/>
            <a:ext cx="4390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工作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总结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汇报模板</a:t>
            </a:r>
            <a:endParaRPr lang="id-ID" sz="4000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PA-文本框 31"/>
          <p:cNvSpPr txBox="1"/>
          <p:nvPr>
            <p:custDataLst>
              <p:tags r:id="rId3"/>
            </p:custDataLst>
          </p:nvPr>
        </p:nvSpPr>
        <p:spPr>
          <a:xfrm>
            <a:off x="426340" y="3029724"/>
            <a:ext cx="4526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公司介绍 </a:t>
            </a:r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创业计划 </a:t>
            </a:r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商业融资 </a:t>
            </a:r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400" spc="300" dirty="0">
                <a:solidFill>
                  <a:schemeClr val="bg1"/>
                </a:solidFill>
                <a:cs typeface="+mn-ea"/>
                <a:sym typeface="+mn-lt"/>
              </a:rPr>
              <a:t>招商合作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PA-文本框 31"/>
          <p:cNvSpPr txBox="1"/>
          <p:nvPr>
            <p:custDataLst>
              <p:tags r:id="rId4"/>
            </p:custDataLst>
          </p:nvPr>
        </p:nvSpPr>
        <p:spPr>
          <a:xfrm>
            <a:off x="502541" y="4104981"/>
            <a:ext cx="361225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期：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202X.12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26340" y="335454"/>
            <a:ext cx="1707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en-US" sz="2400" dirty="0">
                <a:latin typeface="方正正黑简体" panose="02000000000000000000" pitchFamily="2" charset="-122"/>
                <a:ea typeface="方正正黑简体" panose="02000000000000000000" pitchFamily="2" charset="-122"/>
                <a:sym typeface="+mn-lt"/>
              </a:rPr>
              <a:t>LOGO</a:t>
            </a:r>
            <a:endParaRPr lang="id-ID" sz="2400" dirty="0">
              <a:latin typeface="方正正黑简体" panose="02000000000000000000" pitchFamily="2" charset="-122"/>
              <a:ea typeface="方正正黑简体" panose="020000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27944" y="3203281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6" name="Rectangle 62"/>
          <p:cNvSpPr/>
          <p:nvPr/>
        </p:nvSpPr>
        <p:spPr>
          <a:xfrm>
            <a:off x="4827944" y="4308690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7" name="Rectangle 66"/>
          <p:cNvSpPr/>
          <p:nvPr/>
        </p:nvSpPr>
        <p:spPr>
          <a:xfrm>
            <a:off x="4827944" y="2102811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8" name="Rectangle 70"/>
          <p:cNvSpPr/>
          <p:nvPr/>
        </p:nvSpPr>
        <p:spPr>
          <a:xfrm>
            <a:off x="770294" y="3203281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9" name="Rectangle 74"/>
          <p:cNvSpPr/>
          <p:nvPr/>
        </p:nvSpPr>
        <p:spPr>
          <a:xfrm>
            <a:off x="778268" y="4308690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0" name="Rectangle 78"/>
          <p:cNvSpPr/>
          <p:nvPr/>
        </p:nvSpPr>
        <p:spPr>
          <a:xfrm>
            <a:off x="778268" y="2102811"/>
            <a:ext cx="3561710" cy="247208"/>
          </a:xfrm>
          <a:prstGeom prst="rect">
            <a:avLst/>
          </a:prstGeom>
          <a:solidFill>
            <a:srgbClr val="BFBFB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1" name="Rectangle 79"/>
          <p:cNvSpPr/>
          <p:nvPr/>
        </p:nvSpPr>
        <p:spPr>
          <a:xfrm>
            <a:off x="778268" y="2106451"/>
            <a:ext cx="2536433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70 %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Rectangle 67"/>
          <p:cNvSpPr/>
          <p:nvPr/>
        </p:nvSpPr>
        <p:spPr>
          <a:xfrm>
            <a:off x="4835797" y="2106451"/>
            <a:ext cx="1715730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50 %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ectangle 71"/>
          <p:cNvSpPr/>
          <p:nvPr/>
        </p:nvSpPr>
        <p:spPr>
          <a:xfrm>
            <a:off x="786121" y="3206921"/>
            <a:ext cx="2879331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80 %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Rectangle 75"/>
          <p:cNvSpPr/>
          <p:nvPr/>
        </p:nvSpPr>
        <p:spPr>
          <a:xfrm>
            <a:off x="786121" y="4312329"/>
            <a:ext cx="3165081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>
                <a:solidFill>
                  <a:prstClr val="white"/>
                </a:solidFill>
                <a:cs typeface="+mn-ea"/>
                <a:sym typeface="+mn-lt"/>
              </a:rPr>
              <a:t>90 %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ectangle 63"/>
          <p:cNvSpPr/>
          <p:nvPr/>
        </p:nvSpPr>
        <p:spPr>
          <a:xfrm>
            <a:off x="4835797" y="4312329"/>
            <a:ext cx="2065774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62 %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Rectangle 59"/>
          <p:cNvSpPr/>
          <p:nvPr/>
        </p:nvSpPr>
        <p:spPr>
          <a:xfrm>
            <a:off x="4835796" y="3206921"/>
            <a:ext cx="2651563" cy="247208"/>
          </a:xfrm>
          <a:prstGeom prst="rect">
            <a:avLst/>
          </a:prstGeom>
          <a:gradFill>
            <a:gsLst>
              <a:gs pos="79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  <a:effectLst>
            <a:outerShdw blurRad="342900" dist="152400" dir="5400000" sx="94000" sy="94000" algn="t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1714500"/>
            <a:r>
              <a:rPr lang="en-US" altLang="zh-CN" sz="1350" dirty="0">
                <a:solidFill>
                  <a:prstClr val="white"/>
                </a:solidFill>
                <a:cs typeface="+mn-ea"/>
                <a:sym typeface="+mn-lt"/>
              </a:rPr>
              <a:t>75 %</a:t>
            </a:r>
            <a:endParaRPr lang="en-US" altLang="zh-CN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295" y="1551524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工作名称一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70294" y="1793982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0295" y="2655467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工作名称二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770294" y="2897924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295" y="3760875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工作名称三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70294" y="4003332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27945" y="1551524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工作名称四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827945" y="1793982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7945" y="2655467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工作名称五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4827945" y="2897924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27945" y="3760875"/>
            <a:ext cx="769441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>
                <a:solidFill>
                  <a:srgbClr val="FF4349"/>
                </a:solidFill>
                <a:effectLst/>
                <a:cs typeface="+mn-ea"/>
              </a:defRPr>
            </a:lvl1pPr>
          </a:lstStyle>
          <a:p>
            <a:r>
              <a:rPr lang="zh-CN" altLang="en-US" sz="1200" dirty="0">
                <a:gradFill>
                  <a:gsLst>
                    <a:gs pos="79000">
                      <a:srgbClr val="5877B6">
                        <a:lumMod val="80000"/>
                        <a:lumOff val="20000"/>
                      </a:srgbClr>
                    </a:gs>
                    <a:gs pos="0">
                      <a:srgbClr val="465E96"/>
                    </a:gs>
                  </a:gsLst>
                  <a:lin ang="5400000" scaled="0"/>
                </a:gradFill>
                <a:sym typeface="+mn-lt"/>
              </a:rPr>
              <a:t>工作名称六</a:t>
            </a:r>
            <a:endParaRPr lang="zh-CN" altLang="en-US" sz="1200" dirty="0">
              <a:gradFill>
                <a:gsLst>
                  <a:gs pos="79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5400000" scaled="0"/>
              </a:gradFill>
              <a:sym typeface="+mn-lt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4827945" y="4003332"/>
            <a:ext cx="3561710" cy="149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rgbClr val="4C4C4C"/>
                </a:solidFill>
                <a:latin typeface="+mn-ea"/>
              </a:defRPr>
            </a:lvl1pPr>
          </a:lstStyle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您的内容打在这里，在此框中选择粘贴，并选择只保留文字。</a:t>
            </a:r>
            <a:endParaRPr lang="zh-CN" altLang="en-US" sz="8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86138" y="408788"/>
            <a:ext cx="2371725" cy="702173"/>
            <a:chOff x="981076" y="1134310"/>
            <a:chExt cx="2371725" cy="702173"/>
          </a:xfrm>
        </p:grpSpPr>
        <p:sp>
          <p:nvSpPr>
            <p:cNvPr id="30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工作完成情况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TextBox 21"/>
            <p:cNvSpPr txBox="1"/>
            <p:nvPr/>
          </p:nvSpPr>
          <p:spPr>
            <a:xfrm>
              <a:off x="1240302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428625" y="1183515"/>
          <a:ext cx="3086100" cy="1615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Rectangle 18"/>
          <p:cNvSpPr/>
          <p:nvPr/>
        </p:nvSpPr>
        <p:spPr>
          <a:xfrm>
            <a:off x="3758973" y="1918836"/>
            <a:ext cx="1665135" cy="59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67,892</a:t>
            </a:r>
            <a:endParaRPr lang="en-US" sz="30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58973" y="2406631"/>
            <a:ext cx="2305051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项目名称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29277" y="1853538"/>
            <a:ext cx="2328183" cy="345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en-US" sz="15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graphicFrame>
        <p:nvGraphicFramePr>
          <p:cNvPr id="23" name="Chart 22"/>
          <p:cNvGraphicFramePr/>
          <p:nvPr/>
        </p:nvGraphicFramePr>
        <p:xfrm>
          <a:off x="428625" y="2756948"/>
          <a:ext cx="3086100" cy="1615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Rectangle 28"/>
          <p:cNvSpPr/>
          <p:nvPr/>
        </p:nvSpPr>
        <p:spPr>
          <a:xfrm>
            <a:off x="3758973" y="3492270"/>
            <a:ext cx="1665135" cy="59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58,043</a:t>
            </a:r>
            <a:endParaRPr lang="en-US" sz="30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58973" y="3980064"/>
            <a:ext cx="2305051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项目名称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29277" y="3279632"/>
            <a:ext cx="2328183" cy="345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5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5" name="Rectangle 5"/>
          <p:cNvSpPr/>
          <p:nvPr/>
        </p:nvSpPr>
        <p:spPr>
          <a:xfrm>
            <a:off x="5629277" y="2157957"/>
            <a:ext cx="261393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5"/>
          <p:cNvSpPr/>
          <p:nvPr/>
        </p:nvSpPr>
        <p:spPr>
          <a:xfrm>
            <a:off x="5629277" y="3585084"/>
            <a:ext cx="261393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386138" y="408788"/>
            <a:ext cx="2371725" cy="702173"/>
            <a:chOff x="981076" y="1134310"/>
            <a:chExt cx="2371725" cy="702173"/>
          </a:xfrm>
        </p:grpSpPr>
        <p:sp>
          <p:nvSpPr>
            <p:cNvPr id="34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工作完成情况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TextBox 21"/>
            <p:cNvSpPr txBox="1"/>
            <p:nvPr/>
          </p:nvSpPr>
          <p:spPr>
            <a:xfrm>
              <a:off x="1240302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9" grpId="0"/>
      <p:bldP spid="20" grpId="0"/>
      <p:bldP spid="22" grpId="0"/>
      <p:bldGraphic spid="23" grpId="0">
        <p:bldAsOne/>
      </p:bldGraphic>
      <p:bldP spid="29" grpId="0"/>
      <p:bldP spid="30" grpId="0"/>
      <p:bldP spid="32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967366" y="1301373"/>
            <a:ext cx="3209268" cy="3209265"/>
            <a:chOff x="2153110" y="2091200"/>
            <a:chExt cx="2345406" cy="2345405"/>
          </a:xfrm>
        </p:grpSpPr>
        <p:sp>
          <p:nvSpPr>
            <p:cNvPr id="3" name="Oval 2"/>
            <p:cNvSpPr/>
            <p:nvPr/>
          </p:nvSpPr>
          <p:spPr>
            <a:xfrm>
              <a:off x="2153110" y="2091200"/>
              <a:ext cx="2345406" cy="2345405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420480" y="2358570"/>
              <a:ext cx="1810664" cy="1810664"/>
              <a:chOff x="2420480" y="2358570"/>
              <a:chExt cx="1810664" cy="1810664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420480" y="2358570"/>
                <a:ext cx="1810664" cy="1810664"/>
              </a:xfrm>
              <a:prstGeom prst="ellipse">
                <a:avLst/>
              </a:prstGeom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1"/>
              </a:gradFill>
              <a:ln>
                <a:noFill/>
              </a:ln>
              <a:effectLst>
                <a:outerShdw blurRad="1270000" sx="80000" sy="8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2673286" y="2611375"/>
                <a:ext cx="1305054" cy="130505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270000" sx="90000" sy="9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7" name="Partial Circle 6"/>
              <p:cNvSpPr/>
              <p:nvPr/>
            </p:nvSpPr>
            <p:spPr>
              <a:xfrm>
                <a:off x="2655440" y="2593531"/>
                <a:ext cx="1340746" cy="1340744"/>
              </a:xfrm>
              <a:prstGeom prst="pie">
                <a:avLst>
                  <a:gd name="adj1" fmla="val 16157514"/>
                  <a:gd name="adj2" fmla="val 12837911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976387" y="2914476"/>
                <a:ext cx="698852" cy="6988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0" sx="102000" sy="102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6349098" y="1317944"/>
            <a:ext cx="2107532" cy="1069164"/>
            <a:chOff x="8465464" y="1311584"/>
            <a:chExt cx="2810042" cy="1425552"/>
          </a:xfrm>
        </p:grpSpPr>
        <p:sp>
          <p:nvSpPr>
            <p:cNvPr id="12" name="Text Placeholder 2"/>
            <p:cNvSpPr txBox="1"/>
            <p:nvPr/>
          </p:nvSpPr>
          <p:spPr>
            <a:xfrm>
              <a:off x="8465464" y="131158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00" i="1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88%</a:t>
              </a:r>
              <a:r>
                <a:rPr lang="en-US" sz="2100" i="1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 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id-ID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65464" y="1783028"/>
              <a:ext cx="2810042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49098" y="3240239"/>
            <a:ext cx="2107532" cy="1069164"/>
            <a:chOff x="8465464" y="3874644"/>
            <a:chExt cx="2810042" cy="1425552"/>
          </a:xfrm>
        </p:grpSpPr>
        <p:sp>
          <p:nvSpPr>
            <p:cNvPr id="14" name="Text Placeholder 2"/>
            <p:cNvSpPr txBox="1"/>
            <p:nvPr/>
          </p:nvSpPr>
          <p:spPr>
            <a:xfrm>
              <a:off x="8465464" y="387464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100" i="1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88%</a:t>
              </a:r>
              <a:r>
                <a:rPr lang="en-US" sz="2100" i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 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id-ID" sz="15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65464" y="4346088"/>
              <a:ext cx="2810042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87370" y="1317944"/>
            <a:ext cx="2107532" cy="1069164"/>
            <a:chOff x="916494" y="1311584"/>
            <a:chExt cx="2810042" cy="1425552"/>
          </a:xfrm>
        </p:grpSpPr>
        <p:sp>
          <p:nvSpPr>
            <p:cNvPr id="18" name="Text Placeholder 2"/>
            <p:cNvSpPr txBox="1"/>
            <p:nvPr/>
          </p:nvSpPr>
          <p:spPr>
            <a:xfrm flipH="1">
              <a:off x="1246334" y="131158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100" i="1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88%</a:t>
              </a:r>
              <a:r>
                <a:rPr lang="en-US" sz="2100" i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 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id-ID" sz="1500" i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flipH="1">
              <a:off x="916494" y="1783028"/>
              <a:ext cx="2810042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370" y="3240239"/>
            <a:ext cx="2107532" cy="1069164"/>
            <a:chOff x="916494" y="3874644"/>
            <a:chExt cx="2810042" cy="1425552"/>
          </a:xfrm>
        </p:grpSpPr>
        <p:sp>
          <p:nvSpPr>
            <p:cNvPr id="20" name="Text Placeholder 2"/>
            <p:cNvSpPr txBox="1"/>
            <p:nvPr/>
          </p:nvSpPr>
          <p:spPr>
            <a:xfrm flipH="1">
              <a:off x="1246334" y="3874644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100" i="1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88%</a:t>
              </a:r>
              <a:r>
                <a:rPr lang="en-US" sz="2100" i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 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id-ID" sz="1500" i="1" dirty="0"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916494" y="4346088"/>
              <a:ext cx="2810042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86138" y="408788"/>
            <a:ext cx="2371725" cy="702173"/>
            <a:chOff x="981076" y="1134310"/>
            <a:chExt cx="2371725" cy="702173"/>
          </a:xfrm>
        </p:grpSpPr>
        <p:sp>
          <p:nvSpPr>
            <p:cNvPr id="34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工作完成情况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TextBox 21"/>
            <p:cNvSpPr txBox="1"/>
            <p:nvPr/>
          </p:nvSpPr>
          <p:spPr>
            <a:xfrm>
              <a:off x="1240302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21"/>
          <p:cNvSpPr txBox="1"/>
          <p:nvPr/>
        </p:nvSpPr>
        <p:spPr>
          <a:xfrm>
            <a:off x="3386135" y="2575384"/>
            <a:ext cx="2371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20</a:t>
            </a:r>
            <a:endParaRPr lang="en-US" altLang="zh-CN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20</a:t>
            </a:r>
            <a:endParaRPr lang="id-ID" sz="16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/>
          <p:cNvSpPr/>
          <p:nvPr/>
        </p:nvSpPr>
        <p:spPr>
          <a:xfrm>
            <a:off x="8193589" y="685456"/>
            <a:ext cx="2045129" cy="2045129"/>
          </a:xfrm>
          <a:prstGeom prst="ellipse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845" dirty="0">
              <a:cs typeface="+mn-ea"/>
              <a:sym typeface="+mn-lt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7439901" y="2331267"/>
            <a:ext cx="752488" cy="752488"/>
          </a:xfrm>
          <a:prstGeom prst="ellipse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845" dirty="0">
              <a:cs typeface="+mn-ea"/>
              <a:sym typeface="+mn-lt"/>
            </a:endParaRPr>
          </a:p>
        </p:txBody>
      </p:sp>
      <p:sp>
        <p:nvSpPr>
          <p:cNvPr id="2" name="Oval 1"/>
          <p:cNvSpPr/>
          <p:nvPr/>
        </p:nvSpPr>
        <p:spPr>
          <a:xfrm>
            <a:off x="1204321" y="2621255"/>
            <a:ext cx="1633428" cy="163342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50" dirty="0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60178" y="2877114"/>
            <a:ext cx="1121714" cy="1121713"/>
            <a:chOff x="2420481" y="2358570"/>
            <a:chExt cx="1810664" cy="1810664"/>
          </a:xfrm>
        </p:grpSpPr>
        <p:sp>
          <p:nvSpPr>
            <p:cNvPr id="6" name="Oval 5"/>
            <p:cNvSpPr/>
            <p:nvPr/>
          </p:nvSpPr>
          <p:spPr>
            <a:xfrm>
              <a:off x="2420481" y="2358570"/>
              <a:ext cx="1810664" cy="1810664"/>
            </a:xfrm>
            <a:prstGeom prst="ellipse">
              <a:avLst/>
            </a:prstGeom>
            <a:gradFill>
              <a:gsLst>
                <a:gs pos="0">
                  <a:srgbClr val="5877B6">
                    <a:lumMod val="80000"/>
                    <a:lumOff val="20000"/>
                  </a:srgbClr>
                </a:gs>
                <a:gs pos="100000">
                  <a:srgbClr val="465E96"/>
                </a:gs>
              </a:gsLst>
              <a:lin ang="6600000" scaled="0"/>
            </a:gra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673286" y="2611375"/>
              <a:ext cx="1305054" cy="13050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8" name="Partial Circle 7"/>
            <p:cNvSpPr/>
            <p:nvPr/>
          </p:nvSpPr>
          <p:spPr>
            <a:xfrm>
              <a:off x="2655440" y="2593531"/>
              <a:ext cx="1340746" cy="1340744"/>
            </a:xfrm>
            <a:prstGeom prst="pie">
              <a:avLst>
                <a:gd name="adj1" fmla="val 16157514"/>
                <a:gd name="adj2" fmla="val 2353918"/>
              </a:avLst>
            </a:prstGeom>
            <a:solidFill>
              <a:srgbClr val="465E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976387" y="2914476"/>
              <a:ext cx="698852" cy="698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</p:grpSp>
      <p:sp>
        <p:nvSpPr>
          <p:cNvPr id="25" name="Freeform 120"/>
          <p:cNvSpPr>
            <a:spLocks noChangeArrowheads="1"/>
          </p:cNvSpPr>
          <p:nvPr/>
        </p:nvSpPr>
        <p:spPr bwMode="auto">
          <a:xfrm>
            <a:off x="1919728" y="3357367"/>
            <a:ext cx="202614" cy="161204"/>
          </a:xfrm>
          <a:custGeom>
            <a:avLst/>
            <a:gdLst>
              <a:gd name="T0" fmla="*/ 217118 w 602"/>
              <a:gd name="T1" fmla="*/ 38054 h 482"/>
              <a:gd name="T2" fmla="*/ 217118 w 602"/>
              <a:gd name="T3" fmla="*/ 38054 h 482"/>
              <a:gd name="T4" fmla="*/ 217118 w 602"/>
              <a:gd name="T5" fmla="*/ 38054 h 482"/>
              <a:gd name="T6" fmla="*/ 186411 w 602"/>
              <a:gd name="T7" fmla="*/ 104109 h 482"/>
              <a:gd name="T8" fmla="*/ 186411 w 602"/>
              <a:gd name="T9" fmla="*/ 104109 h 482"/>
              <a:gd name="T10" fmla="*/ 178824 w 602"/>
              <a:gd name="T11" fmla="*/ 111648 h 482"/>
              <a:gd name="T12" fmla="*/ 178824 w 602"/>
              <a:gd name="T13" fmla="*/ 111648 h 482"/>
              <a:gd name="T14" fmla="*/ 89231 w 602"/>
              <a:gd name="T15" fmla="*/ 116674 h 482"/>
              <a:gd name="T16" fmla="*/ 94289 w 602"/>
              <a:gd name="T17" fmla="*/ 132111 h 482"/>
              <a:gd name="T18" fmla="*/ 191468 w 602"/>
              <a:gd name="T19" fmla="*/ 132111 h 482"/>
              <a:gd name="T20" fmla="*/ 212060 w 602"/>
              <a:gd name="T21" fmla="*/ 152215 h 482"/>
              <a:gd name="T22" fmla="*/ 191468 w 602"/>
              <a:gd name="T23" fmla="*/ 172678 h 482"/>
              <a:gd name="T24" fmla="*/ 171238 w 602"/>
              <a:gd name="T25" fmla="*/ 152215 h 482"/>
              <a:gd name="T26" fmla="*/ 74058 w 602"/>
              <a:gd name="T27" fmla="*/ 152215 h 482"/>
              <a:gd name="T28" fmla="*/ 53467 w 602"/>
              <a:gd name="T29" fmla="*/ 172678 h 482"/>
              <a:gd name="T30" fmla="*/ 33236 w 602"/>
              <a:gd name="T31" fmla="*/ 152215 h 482"/>
              <a:gd name="T32" fmla="*/ 53467 w 602"/>
              <a:gd name="T33" fmla="*/ 132111 h 482"/>
              <a:gd name="T34" fmla="*/ 74058 w 602"/>
              <a:gd name="T35" fmla="*/ 132111 h 482"/>
              <a:gd name="T36" fmla="*/ 33236 w 602"/>
              <a:gd name="T37" fmla="*/ 20463 h 482"/>
              <a:gd name="T38" fmla="*/ 10115 w 602"/>
              <a:gd name="T39" fmla="*/ 20463 h 482"/>
              <a:gd name="T40" fmla="*/ 0 w 602"/>
              <a:gd name="T41" fmla="*/ 10052 h 482"/>
              <a:gd name="T42" fmla="*/ 10115 w 602"/>
              <a:gd name="T43" fmla="*/ 0 h 482"/>
              <a:gd name="T44" fmla="*/ 40822 w 602"/>
              <a:gd name="T45" fmla="*/ 0 h 482"/>
              <a:gd name="T46" fmla="*/ 50938 w 602"/>
              <a:gd name="T47" fmla="*/ 5026 h 482"/>
              <a:gd name="T48" fmla="*/ 50938 w 602"/>
              <a:gd name="T49" fmla="*/ 5026 h 482"/>
              <a:gd name="T50" fmla="*/ 56357 w 602"/>
              <a:gd name="T51" fmla="*/ 22976 h 482"/>
              <a:gd name="T52" fmla="*/ 206641 w 602"/>
              <a:gd name="T53" fmla="*/ 22976 h 482"/>
              <a:gd name="T54" fmla="*/ 217118 w 602"/>
              <a:gd name="T55" fmla="*/ 33028 h 482"/>
              <a:gd name="T56" fmla="*/ 217118 w 602"/>
              <a:gd name="T57" fmla="*/ 38054 h 482"/>
              <a:gd name="T58" fmla="*/ 63943 w 602"/>
              <a:gd name="T59" fmla="*/ 43080 h 482"/>
              <a:gd name="T60" fmla="*/ 63943 w 602"/>
              <a:gd name="T61" fmla="*/ 43080 h 482"/>
              <a:gd name="T62" fmla="*/ 81645 w 602"/>
              <a:gd name="T63" fmla="*/ 96570 h 482"/>
              <a:gd name="T64" fmla="*/ 171238 w 602"/>
              <a:gd name="T65" fmla="*/ 91544 h 482"/>
              <a:gd name="T66" fmla="*/ 191468 w 602"/>
              <a:gd name="T67" fmla="*/ 43080 h 482"/>
              <a:gd name="T68" fmla="*/ 63943 w 602"/>
              <a:gd name="T69" fmla="*/ 43080 h 4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482">
                <a:moveTo>
                  <a:pt x="601" y="106"/>
                </a:moveTo>
                <a:lnTo>
                  <a:pt x="601" y="106"/>
                </a:lnTo>
                <a:cubicBezTo>
                  <a:pt x="516" y="290"/>
                  <a:pt x="516" y="290"/>
                  <a:pt x="516" y="290"/>
                </a:cubicBezTo>
                <a:cubicBezTo>
                  <a:pt x="509" y="304"/>
                  <a:pt x="502" y="311"/>
                  <a:pt x="495" y="311"/>
                </a:cubicBezTo>
                <a:cubicBezTo>
                  <a:pt x="247" y="325"/>
                  <a:pt x="247" y="325"/>
                  <a:pt x="247" y="325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530" y="368"/>
                  <a:pt x="530" y="368"/>
                  <a:pt x="530" y="368"/>
                </a:cubicBezTo>
                <a:cubicBezTo>
                  <a:pt x="558" y="368"/>
                  <a:pt x="587" y="389"/>
                  <a:pt x="587" y="424"/>
                </a:cubicBezTo>
                <a:cubicBezTo>
                  <a:pt x="587" y="453"/>
                  <a:pt x="558" y="481"/>
                  <a:pt x="530" y="481"/>
                </a:cubicBezTo>
                <a:cubicBezTo>
                  <a:pt x="495" y="481"/>
                  <a:pt x="474" y="453"/>
                  <a:pt x="474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205" y="453"/>
                  <a:pt x="184" y="481"/>
                  <a:pt x="148" y="481"/>
                </a:cubicBezTo>
                <a:cubicBezTo>
                  <a:pt x="120" y="481"/>
                  <a:pt x="92" y="453"/>
                  <a:pt x="92" y="424"/>
                </a:cubicBezTo>
                <a:cubicBezTo>
                  <a:pt x="92" y="389"/>
                  <a:pt x="120" y="368"/>
                  <a:pt x="148" y="368"/>
                </a:cubicBezTo>
                <a:cubicBezTo>
                  <a:pt x="205" y="368"/>
                  <a:pt x="205" y="368"/>
                  <a:pt x="205" y="368"/>
                </a:cubicBezTo>
                <a:cubicBezTo>
                  <a:pt x="92" y="57"/>
                  <a:pt x="92" y="57"/>
                  <a:pt x="92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42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7" y="0"/>
                  <a:pt x="134" y="7"/>
                  <a:pt x="141" y="1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94" y="64"/>
                  <a:pt x="601" y="78"/>
                  <a:pt x="601" y="92"/>
                </a:cubicBezTo>
                <a:cubicBezTo>
                  <a:pt x="601" y="99"/>
                  <a:pt x="601" y="99"/>
                  <a:pt x="601" y="106"/>
                </a:cubicBezTo>
                <a:close/>
                <a:moveTo>
                  <a:pt x="177" y="120"/>
                </a:moveTo>
                <a:lnTo>
                  <a:pt x="177" y="120"/>
                </a:lnTo>
                <a:cubicBezTo>
                  <a:pt x="226" y="269"/>
                  <a:pt x="226" y="269"/>
                  <a:pt x="226" y="269"/>
                </a:cubicBezTo>
                <a:cubicBezTo>
                  <a:pt x="474" y="255"/>
                  <a:pt x="474" y="255"/>
                  <a:pt x="474" y="255"/>
                </a:cubicBezTo>
                <a:cubicBezTo>
                  <a:pt x="530" y="120"/>
                  <a:pt x="530" y="120"/>
                  <a:pt x="530" y="120"/>
                </a:cubicBezTo>
                <a:lnTo>
                  <a:pt x="177" y="1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15" dirty="0"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03362" y="2939183"/>
            <a:ext cx="80983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1"/>
                </a:gradFill>
                <a:cs typeface="+mn-ea"/>
                <a:sym typeface="+mn-lt"/>
              </a:rPr>
              <a:t>35%</a:t>
            </a:r>
            <a:endParaRPr lang="en-US" sz="225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2" name="Down Arrow 2"/>
          <p:cNvSpPr/>
          <p:nvPr/>
        </p:nvSpPr>
        <p:spPr>
          <a:xfrm>
            <a:off x="3864261" y="3037171"/>
            <a:ext cx="147021" cy="229334"/>
          </a:xfrm>
          <a:prstGeom prst="downArrow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03362" y="3354874"/>
            <a:ext cx="1221329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sz="11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03363" y="3550887"/>
            <a:ext cx="1554532" cy="37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5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65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Oval 2"/>
          <p:cNvSpPr/>
          <p:nvPr/>
        </p:nvSpPr>
        <p:spPr>
          <a:xfrm>
            <a:off x="4459602" y="888818"/>
            <a:ext cx="1633429" cy="163342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50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715460" y="1144676"/>
            <a:ext cx="1121714" cy="1121713"/>
            <a:chOff x="5190668" y="2358570"/>
            <a:chExt cx="1810664" cy="1810664"/>
          </a:xfrm>
        </p:grpSpPr>
        <p:sp>
          <p:nvSpPr>
            <p:cNvPr id="20" name="Oval 19"/>
            <p:cNvSpPr/>
            <p:nvPr/>
          </p:nvSpPr>
          <p:spPr>
            <a:xfrm>
              <a:off x="5190668" y="2358570"/>
              <a:ext cx="1810664" cy="1810664"/>
            </a:xfrm>
            <a:prstGeom prst="ellipse">
              <a:avLst/>
            </a:prstGeom>
            <a:gradFill>
              <a:gsLst>
                <a:gs pos="0">
                  <a:srgbClr val="5877B6">
                    <a:lumMod val="80000"/>
                    <a:lumOff val="20000"/>
                  </a:srgbClr>
                </a:gs>
                <a:gs pos="100000">
                  <a:srgbClr val="465E96"/>
                </a:gs>
              </a:gsLst>
              <a:lin ang="6600000" scaled="0"/>
            </a:gra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443473" y="2611375"/>
              <a:ext cx="1305054" cy="13050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22" name="Partial Circle 21"/>
            <p:cNvSpPr/>
            <p:nvPr/>
          </p:nvSpPr>
          <p:spPr>
            <a:xfrm>
              <a:off x="5425627" y="2593531"/>
              <a:ext cx="1340746" cy="1340744"/>
            </a:xfrm>
            <a:prstGeom prst="pie">
              <a:avLst>
                <a:gd name="adj1" fmla="val 16166539"/>
                <a:gd name="adj2" fmla="val 11041918"/>
              </a:avLst>
            </a:prstGeom>
            <a:solidFill>
              <a:srgbClr val="465E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746574" y="2914476"/>
              <a:ext cx="698852" cy="698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</p:grpSp>
      <p:sp>
        <p:nvSpPr>
          <p:cNvPr id="24" name="Freeform 57"/>
          <p:cNvSpPr>
            <a:spLocks noChangeArrowheads="1"/>
          </p:cNvSpPr>
          <p:nvPr/>
        </p:nvSpPr>
        <p:spPr bwMode="auto">
          <a:xfrm>
            <a:off x="5175051" y="1616832"/>
            <a:ext cx="202532" cy="177400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15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3765" y="1206745"/>
            <a:ext cx="80983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1"/>
                </a:gradFill>
                <a:cs typeface="+mn-ea"/>
                <a:sym typeface="+mn-lt"/>
              </a:rPr>
              <a:t>75%</a:t>
            </a:r>
            <a:endParaRPr lang="en-US" sz="225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7" name="Down Arrow 2"/>
          <p:cNvSpPr/>
          <p:nvPr/>
        </p:nvSpPr>
        <p:spPr>
          <a:xfrm flipV="1">
            <a:off x="7134664" y="1304734"/>
            <a:ext cx="147021" cy="229334"/>
          </a:xfrm>
          <a:prstGeom prst="downArrow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73764" y="1622436"/>
            <a:ext cx="1221329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1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73764" y="1818448"/>
            <a:ext cx="1604481" cy="37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5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65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3"/>
          <p:cNvSpPr/>
          <p:nvPr/>
        </p:nvSpPr>
        <p:spPr>
          <a:xfrm>
            <a:off x="5008196" y="3091304"/>
            <a:ext cx="1633428" cy="163342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50"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264053" y="3347163"/>
            <a:ext cx="1121714" cy="1121713"/>
            <a:chOff x="7960855" y="2358570"/>
            <a:chExt cx="1810664" cy="1810664"/>
          </a:xfrm>
        </p:grpSpPr>
        <p:sp>
          <p:nvSpPr>
            <p:cNvPr id="12" name="Oval 11"/>
            <p:cNvSpPr/>
            <p:nvPr/>
          </p:nvSpPr>
          <p:spPr>
            <a:xfrm>
              <a:off x="7960855" y="2358570"/>
              <a:ext cx="1810664" cy="1810664"/>
            </a:xfrm>
            <a:prstGeom prst="ellipse">
              <a:avLst/>
            </a:prstGeom>
            <a:gradFill>
              <a:gsLst>
                <a:gs pos="0">
                  <a:srgbClr val="5877B6">
                    <a:lumMod val="80000"/>
                    <a:lumOff val="20000"/>
                  </a:srgbClr>
                </a:gs>
                <a:gs pos="100000">
                  <a:srgbClr val="465E96"/>
                </a:gs>
              </a:gsLst>
              <a:lin ang="6600000" scaled="0"/>
            </a:gra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213661" y="2611375"/>
              <a:ext cx="1305054" cy="13050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  <p:sp>
          <p:nvSpPr>
            <p:cNvPr id="14" name="Partial Circle 13"/>
            <p:cNvSpPr/>
            <p:nvPr/>
          </p:nvSpPr>
          <p:spPr>
            <a:xfrm>
              <a:off x="8195815" y="2593531"/>
              <a:ext cx="1340746" cy="1340744"/>
            </a:xfrm>
            <a:prstGeom prst="pie">
              <a:avLst>
                <a:gd name="adj1" fmla="val 16162621"/>
                <a:gd name="adj2" fmla="val 3656218"/>
              </a:avLst>
            </a:prstGeom>
            <a:solidFill>
              <a:srgbClr val="465E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8516762" y="2914476"/>
              <a:ext cx="698852" cy="698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sx="90000" sy="9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50">
                <a:cs typeface="+mn-ea"/>
                <a:sym typeface="+mn-lt"/>
              </a:endParaRPr>
            </a:p>
          </p:txBody>
        </p:sp>
      </p:grpSp>
      <p:sp>
        <p:nvSpPr>
          <p:cNvPr id="26" name="Freeform 34"/>
          <p:cNvSpPr>
            <a:spLocks noChangeArrowheads="1"/>
          </p:cNvSpPr>
          <p:nvPr/>
        </p:nvSpPr>
        <p:spPr bwMode="auto">
          <a:xfrm>
            <a:off x="5735294" y="3819058"/>
            <a:ext cx="179232" cy="177923"/>
          </a:xfrm>
          <a:custGeom>
            <a:avLst/>
            <a:gdLst>
              <a:gd name="T0" fmla="*/ 207002 w 602"/>
              <a:gd name="T1" fmla="*/ 40594 h 601"/>
              <a:gd name="T2" fmla="*/ 207002 w 602"/>
              <a:gd name="T3" fmla="*/ 40594 h 601"/>
              <a:gd name="T4" fmla="*/ 196526 w 602"/>
              <a:gd name="T5" fmla="*/ 40594 h 601"/>
              <a:gd name="T6" fmla="*/ 196526 w 602"/>
              <a:gd name="T7" fmla="*/ 96275 h 601"/>
              <a:gd name="T8" fmla="*/ 196526 w 602"/>
              <a:gd name="T9" fmla="*/ 144412 h 601"/>
              <a:gd name="T10" fmla="*/ 196526 w 602"/>
              <a:gd name="T11" fmla="*/ 154830 h 601"/>
              <a:gd name="T12" fmla="*/ 186411 w 602"/>
              <a:gd name="T13" fmla="*/ 164889 h 601"/>
              <a:gd name="T14" fmla="*/ 132944 w 602"/>
              <a:gd name="T15" fmla="*/ 164889 h 601"/>
              <a:gd name="T16" fmla="*/ 166180 w 602"/>
              <a:gd name="T17" fmla="*/ 197938 h 601"/>
              <a:gd name="T18" fmla="*/ 166180 w 602"/>
              <a:gd name="T19" fmla="*/ 197938 h 601"/>
              <a:gd name="T20" fmla="*/ 168709 w 602"/>
              <a:gd name="T21" fmla="*/ 205482 h 601"/>
              <a:gd name="T22" fmla="*/ 158232 w 602"/>
              <a:gd name="T23" fmla="*/ 215541 h 601"/>
              <a:gd name="T24" fmla="*/ 153175 w 602"/>
              <a:gd name="T25" fmla="*/ 213026 h 601"/>
              <a:gd name="T26" fmla="*/ 153175 w 602"/>
              <a:gd name="T27" fmla="*/ 213026 h 601"/>
              <a:gd name="T28" fmla="*/ 117410 w 602"/>
              <a:gd name="T29" fmla="*/ 180336 h 601"/>
              <a:gd name="T30" fmla="*/ 117410 w 602"/>
              <a:gd name="T31" fmla="*/ 205482 h 601"/>
              <a:gd name="T32" fmla="*/ 107294 w 602"/>
              <a:gd name="T33" fmla="*/ 215541 h 601"/>
              <a:gd name="T34" fmla="*/ 97179 w 602"/>
              <a:gd name="T35" fmla="*/ 205482 h 601"/>
              <a:gd name="T36" fmla="*/ 97179 w 602"/>
              <a:gd name="T37" fmla="*/ 180336 h 601"/>
              <a:gd name="T38" fmla="*/ 63943 w 602"/>
              <a:gd name="T39" fmla="*/ 213026 h 601"/>
              <a:gd name="T40" fmla="*/ 63943 w 602"/>
              <a:gd name="T41" fmla="*/ 213026 h 601"/>
              <a:gd name="T42" fmla="*/ 56357 w 602"/>
              <a:gd name="T43" fmla="*/ 215541 h 601"/>
              <a:gd name="T44" fmla="*/ 45880 w 602"/>
              <a:gd name="T45" fmla="*/ 205482 h 601"/>
              <a:gd name="T46" fmla="*/ 51299 w 602"/>
              <a:gd name="T47" fmla="*/ 197938 h 601"/>
              <a:gd name="T48" fmla="*/ 51299 w 602"/>
              <a:gd name="T49" fmla="*/ 197938 h 601"/>
              <a:gd name="T50" fmla="*/ 84174 w 602"/>
              <a:gd name="T51" fmla="*/ 164889 h 601"/>
              <a:gd name="T52" fmla="*/ 30707 w 602"/>
              <a:gd name="T53" fmla="*/ 164889 h 601"/>
              <a:gd name="T54" fmla="*/ 20592 w 602"/>
              <a:gd name="T55" fmla="*/ 154830 h 601"/>
              <a:gd name="T56" fmla="*/ 20592 w 602"/>
              <a:gd name="T57" fmla="*/ 144412 h 601"/>
              <a:gd name="T58" fmla="*/ 20592 w 602"/>
              <a:gd name="T59" fmla="*/ 96275 h 601"/>
              <a:gd name="T60" fmla="*/ 20592 w 602"/>
              <a:gd name="T61" fmla="*/ 40594 h 601"/>
              <a:gd name="T62" fmla="*/ 10477 w 602"/>
              <a:gd name="T63" fmla="*/ 40594 h 601"/>
              <a:gd name="T64" fmla="*/ 0 w 602"/>
              <a:gd name="T65" fmla="*/ 30176 h 601"/>
              <a:gd name="T66" fmla="*/ 10477 w 602"/>
              <a:gd name="T67" fmla="*/ 20117 h 601"/>
              <a:gd name="T68" fmla="*/ 97179 w 602"/>
              <a:gd name="T69" fmla="*/ 20117 h 601"/>
              <a:gd name="T70" fmla="*/ 97179 w 602"/>
              <a:gd name="T71" fmla="*/ 10059 h 601"/>
              <a:gd name="T72" fmla="*/ 107294 w 602"/>
              <a:gd name="T73" fmla="*/ 0 h 601"/>
              <a:gd name="T74" fmla="*/ 117410 w 602"/>
              <a:gd name="T75" fmla="*/ 10059 h 601"/>
              <a:gd name="T76" fmla="*/ 117410 w 602"/>
              <a:gd name="T77" fmla="*/ 20117 h 601"/>
              <a:gd name="T78" fmla="*/ 207002 w 602"/>
              <a:gd name="T79" fmla="*/ 20117 h 601"/>
              <a:gd name="T80" fmla="*/ 217118 w 602"/>
              <a:gd name="T81" fmla="*/ 30176 h 601"/>
              <a:gd name="T82" fmla="*/ 207002 w 602"/>
              <a:gd name="T83" fmla="*/ 40594 h 601"/>
              <a:gd name="T84" fmla="*/ 176295 w 602"/>
              <a:gd name="T85" fmla="*/ 86216 h 601"/>
              <a:gd name="T86" fmla="*/ 176295 w 602"/>
              <a:gd name="T87" fmla="*/ 86216 h 601"/>
              <a:gd name="T88" fmla="*/ 176295 w 602"/>
              <a:gd name="T89" fmla="*/ 76158 h 601"/>
              <a:gd name="T90" fmla="*/ 176295 w 602"/>
              <a:gd name="T91" fmla="*/ 40594 h 601"/>
              <a:gd name="T92" fmla="*/ 40822 w 602"/>
              <a:gd name="T93" fmla="*/ 40594 h 601"/>
              <a:gd name="T94" fmla="*/ 40822 w 602"/>
              <a:gd name="T95" fmla="*/ 76158 h 601"/>
              <a:gd name="T96" fmla="*/ 40822 w 602"/>
              <a:gd name="T97" fmla="*/ 86216 h 601"/>
              <a:gd name="T98" fmla="*/ 40822 w 602"/>
              <a:gd name="T99" fmla="*/ 144412 h 601"/>
              <a:gd name="T100" fmla="*/ 176295 w 602"/>
              <a:gd name="T101" fmla="*/ 144412 h 601"/>
              <a:gd name="T102" fmla="*/ 176295 w 602"/>
              <a:gd name="T103" fmla="*/ 86216 h 60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601">
                <a:moveTo>
                  <a:pt x="573" y="113"/>
                </a:moveTo>
                <a:lnTo>
                  <a:pt x="573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44" y="268"/>
                  <a:pt x="544" y="268"/>
                  <a:pt x="544" y="268"/>
                </a:cubicBezTo>
                <a:cubicBezTo>
                  <a:pt x="544" y="402"/>
                  <a:pt x="544" y="402"/>
                  <a:pt x="544" y="402"/>
                </a:cubicBezTo>
                <a:cubicBezTo>
                  <a:pt x="544" y="431"/>
                  <a:pt x="544" y="431"/>
                  <a:pt x="544" y="431"/>
                </a:cubicBezTo>
                <a:cubicBezTo>
                  <a:pt x="544" y="445"/>
                  <a:pt x="530" y="459"/>
                  <a:pt x="516" y="459"/>
                </a:cubicBezTo>
                <a:cubicBezTo>
                  <a:pt x="368" y="459"/>
                  <a:pt x="368" y="459"/>
                  <a:pt x="368" y="459"/>
                </a:cubicBezTo>
                <a:cubicBezTo>
                  <a:pt x="460" y="551"/>
                  <a:pt x="460" y="551"/>
                  <a:pt x="460" y="551"/>
                </a:cubicBezTo>
                <a:cubicBezTo>
                  <a:pt x="467" y="558"/>
                  <a:pt x="467" y="565"/>
                  <a:pt x="467" y="572"/>
                </a:cubicBezTo>
                <a:cubicBezTo>
                  <a:pt x="467" y="586"/>
                  <a:pt x="460" y="600"/>
                  <a:pt x="438" y="600"/>
                </a:cubicBezTo>
                <a:cubicBezTo>
                  <a:pt x="431" y="600"/>
                  <a:pt x="424" y="600"/>
                  <a:pt x="424" y="593"/>
                </a:cubicBezTo>
                <a:cubicBezTo>
                  <a:pt x="325" y="502"/>
                  <a:pt x="325" y="502"/>
                  <a:pt x="325" y="502"/>
                </a:cubicBezTo>
                <a:cubicBezTo>
                  <a:pt x="325" y="572"/>
                  <a:pt x="325" y="572"/>
                  <a:pt x="325" y="572"/>
                </a:cubicBezTo>
                <a:cubicBezTo>
                  <a:pt x="325" y="586"/>
                  <a:pt x="318" y="600"/>
                  <a:pt x="297" y="600"/>
                </a:cubicBezTo>
                <a:cubicBezTo>
                  <a:pt x="283" y="600"/>
                  <a:pt x="269" y="586"/>
                  <a:pt x="269" y="572"/>
                </a:cubicBezTo>
                <a:cubicBezTo>
                  <a:pt x="269" y="502"/>
                  <a:pt x="269" y="502"/>
                  <a:pt x="269" y="502"/>
                </a:cubicBezTo>
                <a:cubicBezTo>
                  <a:pt x="177" y="593"/>
                  <a:pt x="177" y="593"/>
                  <a:pt x="177" y="593"/>
                </a:cubicBezTo>
                <a:cubicBezTo>
                  <a:pt x="170" y="600"/>
                  <a:pt x="163" y="600"/>
                  <a:pt x="156" y="600"/>
                </a:cubicBezTo>
                <a:cubicBezTo>
                  <a:pt x="142" y="600"/>
                  <a:pt x="127" y="586"/>
                  <a:pt x="127" y="572"/>
                </a:cubicBezTo>
                <a:cubicBezTo>
                  <a:pt x="127" y="565"/>
                  <a:pt x="135" y="558"/>
                  <a:pt x="142" y="551"/>
                </a:cubicBezTo>
                <a:cubicBezTo>
                  <a:pt x="233" y="459"/>
                  <a:pt x="233" y="459"/>
                  <a:pt x="233" y="459"/>
                </a:cubicBezTo>
                <a:cubicBezTo>
                  <a:pt x="85" y="459"/>
                  <a:pt x="85" y="459"/>
                  <a:pt x="85" y="459"/>
                </a:cubicBezTo>
                <a:cubicBezTo>
                  <a:pt x="64" y="459"/>
                  <a:pt x="57" y="445"/>
                  <a:pt x="57" y="431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268"/>
                  <a:pt x="57" y="268"/>
                  <a:pt x="57" y="268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269" y="56"/>
                  <a:pt x="269" y="56"/>
                  <a:pt x="269" y="56"/>
                </a:cubicBezTo>
                <a:cubicBezTo>
                  <a:pt x="269" y="28"/>
                  <a:pt x="269" y="28"/>
                  <a:pt x="269" y="28"/>
                </a:cubicBezTo>
                <a:cubicBezTo>
                  <a:pt x="269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56"/>
                  <a:pt x="325" y="56"/>
                  <a:pt x="325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63"/>
                  <a:pt x="601" y="84"/>
                </a:cubicBezTo>
                <a:cubicBezTo>
                  <a:pt x="601" y="98"/>
                  <a:pt x="587" y="113"/>
                  <a:pt x="573" y="113"/>
                </a:cubicBezTo>
                <a:close/>
                <a:moveTo>
                  <a:pt x="488" y="240"/>
                </a:moveTo>
                <a:lnTo>
                  <a:pt x="488" y="240"/>
                </a:lnTo>
                <a:cubicBezTo>
                  <a:pt x="488" y="212"/>
                  <a:pt x="488" y="212"/>
                  <a:pt x="488" y="212"/>
                </a:cubicBezTo>
                <a:cubicBezTo>
                  <a:pt x="488" y="113"/>
                  <a:pt x="488" y="113"/>
                  <a:pt x="48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3" y="402"/>
                  <a:pt x="113" y="402"/>
                  <a:pt x="113" y="402"/>
                </a:cubicBezTo>
                <a:cubicBezTo>
                  <a:pt x="488" y="402"/>
                  <a:pt x="488" y="402"/>
                  <a:pt x="488" y="402"/>
                </a:cubicBezTo>
                <a:lnTo>
                  <a:pt x="488" y="24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15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29474" y="3409233"/>
            <a:ext cx="80983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1"/>
                </a:gradFill>
                <a:cs typeface="+mn-ea"/>
                <a:sym typeface="+mn-lt"/>
              </a:rPr>
              <a:t>45%</a:t>
            </a:r>
            <a:endParaRPr lang="en-US" sz="225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2" name="Down Arrow 2"/>
          <p:cNvSpPr/>
          <p:nvPr/>
        </p:nvSpPr>
        <p:spPr>
          <a:xfrm>
            <a:off x="7690372" y="3507220"/>
            <a:ext cx="147021" cy="229334"/>
          </a:xfrm>
          <a:prstGeom prst="downArrow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29474" y="3824923"/>
            <a:ext cx="1221328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1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829474" y="4020936"/>
            <a:ext cx="1486242" cy="37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5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65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264498" y="4604295"/>
            <a:ext cx="1244254" cy="1244254"/>
          </a:xfrm>
          <a:prstGeom prst="ellipse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845" dirty="0">
              <a:cs typeface="+mn-ea"/>
              <a:sym typeface="+mn-lt"/>
            </a:endParaRPr>
          </a:p>
        </p:txBody>
      </p:sp>
      <p:sp>
        <p:nvSpPr>
          <p:cNvPr id="46" name="TextBox 149"/>
          <p:cNvSpPr txBox="1"/>
          <p:nvPr/>
        </p:nvSpPr>
        <p:spPr>
          <a:xfrm>
            <a:off x="583075" y="1290235"/>
            <a:ext cx="271904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1637" y="442500"/>
            <a:ext cx="2371725" cy="702173"/>
            <a:chOff x="981076" y="1134310"/>
            <a:chExt cx="2371725" cy="702173"/>
          </a:xfrm>
        </p:grpSpPr>
        <p:sp>
          <p:nvSpPr>
            <p:cNvPr id="53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工作完成情况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4" name="TextBox 21"/>
            <p:cNvSpPr txBox="1"/>
            <p:nvPr/>
          </p:nvSpPr>
          <p:spPr>
            <a:xfrm>
              <a:off x="997139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2" grpId="0" animBg="1"/>
      <p:bldP spid="25" grpId="0" animBg="1"/>
      <p:bldP spid="31" grpId="0"/>
      <p:bldP spid="32" grpId="0" animBg="1"/>
      <p:bldP spid="33" grpId="0"/>
      <p:bldP spid="34" grpId="0"/>
      <p:bldP spid="3" grpId="0" animBg="1"/>
      <p:bldP spid="24" grpId="0" animBg="1"/>
      <p:bldP spid="36" grpId="0"/>
      <p:bldP spid="37" grpId="0" animBg="1"/>
      <p:bldP spid="38" grpId="0"/>
      <p:bldP spid="39" grpId="0"/>
      <p:bldP spid="4" grpId="0" animBg="1"/>
      <p:bldP spid="26" grpId="0" animBg="1"/>
      <p:bldP spid="41" grpId="0"/>
      <p:bldP spid="42" grpId="0" animBg="1"/>
      <p:bldP spid="43" grpId="0"/>
      <p:bldP spid="44" grpId="0"/>
      <p:bldP spid="62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362" y="806519"/>
            <a:ext cx="3190875" cy="3276600"/>
          </a:xfrm>
          <a:prstGeom prst="rect">
            <a:avLst/>
          </a:prstGeom>
        </p:spPr>
      </p:pic>
      <p:sp>
        <p:nvSpPr>
          <p:cNvPr id="6" name="TextBox 21"/>
          <p:cNvSpPr txBox="1"/>
          <p:nvPr/>
        </p:nvSpPr>
        <p:spPr>
          <a:xfrm>
            <a:off x="4572000" y="2355919"/>
            <a:ext cx="3420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项目成果展示</a:t>
            </a:r>
            <a:endParaRPr lang="id-ID" sz="3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22799" y="1996108"/>
            <a:ext cx="206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PART     03</a:t>
            </a:r>
            <a:endParaRPr lang="id-ID" sz="1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063805"/>
            <a:ext cx="4200525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人, 桌子, 笔记本, 女人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14" name="组合 13"/>
          <p:cNvGrpSpPr/>
          <p:nvPr/>
        </p:nvGrpSpPr>
        <p:grpSpPr>
          <a:xfrm>
            <a:off x="981076" y="1134310"/>
            <a:ext cx="2371725" cy="702173"/>
            <a:chOff x="981076" y="1134310"/>
            <a:chExt cx="2371725" cy="702173"/>
          </a:xfrm>
        </p:grpSpPr>
        <p:sp>
          <p:nvSpPr>
            <p:cNvPr id="40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28"/>
          <p:cNvSpPr txBox="1"/>
          <p:nvPr/>
        </p:nvSpPr>
        <p:spPr>
          <a:xfrm>
            <a:off x="981076" y="2300972"/>
            <a:ext cx="197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01  </a:t>
            </a:r>
            <a:r>
              <a:rPr lang="zh-CN" altLang="en-US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添加标题内容</a:t>
            </a:r>
            <a:endParaRPr lang="en-US" altLang="zh-CN" sz="16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5877B6">
                    <a:alpha val="2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Rectangle 5"/>
          <p:cNvSpPr/>
          <p:nvPr/>
        </p:nvSpPr>
        <p:spPr>
          <a:xfrm>
            <a:off x="981076" y="2581095"/>
            <a:ext cx="3175981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28"/>
          <p:cNvSpPr txBox="1"/>
          <p:nvPr/>
        </p:nvSpPr>
        <p:spPr>
          <a:xfrm>
            <a:off x="981076" y="3484425"/>
            <a:ext cx="197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02  </a:t>
            </a:r>
            <a:r>
              <a:rPr lang="zh-CN" altLang="en-US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添加标题内容</a:t>
            </a:r>
            <a:endParaRPr lang="en-US" altLang="zh-CN" sz="16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5877B6">
                    <a:alpha val="2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5" name="Rectangle 5"/>
          <p:cNvSpPr/>
          <p:nvPr/>
        </p:nvSpPr>
        <p:spPr>
          <a:xfrm>
            <a:off x="981076" y="3764548"/>
            <a:ext cx="3175981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5267325" y="3159038"/>
            <a:ext cx="269557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您的内容打在这里，或者通过复制您的文本后，在此框中选择粘贴，并选择只保留文字。您的内容打在这里或者通过复制您的文本后，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06434" y="3389907"/>
            <a:ext cx="234605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04599" y="626590"/>
            <a:ext cx="1159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88%</a:t>
            </a:r>
            <a:endParaRPr lang="en-US" sz="24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72250" y="1065172"/>
            <a:ext cx="1223873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25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Annual Return</a:t>
            </a:r>
            <a:endParaRPr lang="en-US" sz="825" i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占位符 26" descr="图片包含 人, 桌子, 室内, 笔记本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30" name="组合 29"/>
          <p:cNvGrpSpPr/>
          <p:nvPr/>
        </p:nvGrpSpPr>
        <p:grpSpPr>
          <a:xfrm>
            <a:off x="906434" y="737168"/>
            <a:ext cx="2371725" cy="702173"/>
            <a:chOff x="981076" y="1134310"/>
            <a:chExt cx="2371725" cy="702173"/>
          </a:xfrm>
        </p:grpSpPr>
        <p:sp>
          <p:nvSpPr>
            <p:cNvPr id="31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TextBox 28"/>
          <p:cNvSpPr txBox="1"/>
          <p:nvPr/>
        </p:nvSpPr>
        <p:spPr>
          <a:xfrm>
            <a:off x="906434" y="2108567"/>
            <a:ext cx="197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01  </a:t>
            </a:r>
            <a:r>
              <a:rPr lang="zh-CN" altLang="en-US" sz="16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5877B6">
                      <a:alpha val="23000"/>
                    </a:srgbClr>
                  </a:outerShdw>
                </a:effectLst>
                <a:cs typeface="+mn-ea"/>
                <a:sym typeface="+mn-lt"/>
              </a:rPr>
              <a:t>添加标题内容</a:t>
            </a:r>
            <a:endParaRPr lang="en-US" altLang="zh-CN" sz="16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5877B6">
                    <a:alpha val="2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Rectangle 5"/>
          <p:cNvSpPr/>
          <p:nvPr/>
        </p:nvSpPr>
        <p:spPr>
          <a:xfrm>
            <a:off x="906434" y="2388690"/>
            <a:ext cx="3175981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37115" y="2780916"/>
            <a:ext cx="2490335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3295" y="2806924"/>
            <a:ext cx="3978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0" scaled="0"/>
                </a:gradFill>
                <a:cs typeface="+mn-ea"/>
                <a:sym typeface="+mn-lt"/>
              </a:rPr>
              <a:t>01.</a:t>
            </a:r>
            <a:endParaRPr lang="en-US" sz="11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37115" y="3440466"/>
            <a:ext cx="2490335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3295" y="3466474"/>
            <a:ext cx="3978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0" scaled="0"/>
                </a:gradFill>
                <a:cs typeface="+mn-ea"/>
                <a:sym typeface="+mn-lt"/>
              </a:rPr>
              <a:t>02.</a:t>
            </a:r>
            <a:endParaRPr lang="en-US" sz="11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2707" y="4335656"/>
            <a:ext cx="5138585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2" name="图片占位符 31" descr="图片包含 人, 桌子, 室内, 笔记本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34" name="图片占位符 33" descr="图片包含 人, 桌子, 笔记本, 女人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grpSp>
        <p:nvGrpSpPr>
          <p:cNvPr id="35" name="组合 34"/>
          <p:cNvGrpSpPr/>
          <p:nvPr/>
        </p:nvGrpSpPr>
        <p:grpSpPr>
          <a:xfrm>
            <a:off x="981076" y="1209675"/>
            <a:ext cx="2371725" cy="702173"/>
            <a:chOff x="981076" y="1134310"/>
            <a:chExt cx="2371725" cy="702173"/>
          </a:xfrm>
        </p:grpSpPr>
        <p:sp>
          <p:nvSpPr>
            <p:cNvPr id="36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Rectangle 6"/>
          <p:cNvSpPr/>
          <p:nvPr/>
        </p:nvSpPr>
        <p:spPr>
          <a:xfrm>
            <a:off x="6971400" y="978842"/>
            <a:ext cx="1159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88%</a:t>
            </a:r>
            <a:endParaRPr lang="en-US" sz="24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9" name="Rectangle 7"/>
          <p:cNvSpPr/>
          <p:nvPr/>
        </p:nvSpPr>
        <p:spPr>
          <a:xfrm>
            <a:off x="6939051" y="1417424"/>
            <a:ext cx="1223873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25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Annual Return</a:t>
            </a:r>
            <a:endParaRPr lang="en-US" sz="825" i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70089" y="3896825"/>
            <a:ext cx="2486613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8770" y="3983387"/>
            <a:ext cx="457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gradFill>
                  <a:gsLst>
                    <a:gs pos="2200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01.</a:t>
            </a:r>
            <a:endParaRPr lang="en-US" sz="1400" b="1" dirty="0">
              <a:gradFill>
                <a:gsLst>
                  <a:gs pos="2200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806" y="3896825"/>
            <a:ext cx="2486613" cy="483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3488" y="3983387"/>
            <a:ext cx="457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gradFill>
                  <a:gsLst>
                    <a:gs pos="2200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02.</a:t>
            </a:r>
            <a:endParaRPr lang="en-US" sz="1400" b="1" dirty="0">
              <a:gradFill>
                <a:gsLst>
                  <a:gs pos="2200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18" name="图片占位符 17" descr="图片包含 人, 桌子, 笔记本, 女人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6" name="图片占位符 15" descr="图片包含 人, 桌子, 室内, 笔记本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grpSp>
        <p:nvGrpSpPr>
          <p:cNvPr id="41" name="组合 40"/>
          <p:cNvGrpSpPr/>
          <p:nvPr/>
        </p:nvGrpSpPr>
        <p:grpSpPr>
          <a:xfrm>
            <a:off x="978770" y="1948815"/>
            <a:ext cx="2371725" cy="702173"/>
            <a:chOff x="981076" y="1134310"/>
            <a:chExt cx="2371725" cy="702173"/>
          </a:xfrm>
        </p:grpSpPr>
        <p:sp>
          <p:nvSpPr>
            <p:cNvPr id="42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TextBox 10"/>
          <p:cNvSpPr txBox="1"/>
          <p:nvPr/>
        </p:nvSpPr>
        <p:spPr>
          <a:xfrm>
            <a:off x="955109" y="2848089"/>
            <a:ext cx="3616891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49410" y="0"/>
            <a:ext cx="2047875" cy="292100"/>
          </a:xfrm>
          <a:prstGeom prst="rect">
            <a:avLst/>
          </a:prstGeom>
          <a:gradFill>
            <a:gsLst>
              <a:gs pos="76000">
                <a:srgbClr val="5877B6"/>
              </a:gs>
              <a:gs pos="26000">
                <a:srgbClr val="465E9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2296" y="2409559"/>
            <a:ext cx="32801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26" name="组合 25"/>
          <p:cNvGrpSpPr/>
          <p:nvPr/>
        </p:nvGrpSpPr>
        <p:grpSpPr>
          <a:xfrm>
            <a:off x="4492296" y="1266823"/>
            <a:ext cx="2371725" cy="702173"/>
            <a:chOff x="981076" y="1134310"/>
            <a:chExt cx="2371725" cy="702173"/>
          </a:xfrm>
        </p:grpSpPr>
        <p:sp>
          <p:nvSpPr>
            <p:cNvPr id="27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3"/>
          <p:cNvSpPr txBox="1"/>
          <p:nvPr/>
        </p:nvSpPr>
        <p:spPr>
          <a:xfrm>
            <a:off x="4911396" y="3462813"/>
            <a:ext cx="3280104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1522427" y="1319488"/>
            <a:ext cx="130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88%</a:t>
            </a:r>
            <a:endParaRPr lang="en-US" sz="3600" b="1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3" name="Rectangle 6"/>
          <p:cNvSpPr/>
          <p:nvPr/>
        </p:nvSpPr>
        <p:spPr>
          <a:xfrm>
            <a:off x="1522427" y="1945619"/>
            <a:ext cx="1301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项目名称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30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/>
          <p:nvPr/>
        </p:nvSpPr>
        <p:spPr bwMode="auto">
          <a:xfrm>
            <a:off x="3467100" y="0"/>
            <a:ext cx="5676900" cy="5149850"/>
          </a:xfrm>
          <a:custGeom>
            <a:avLst/>
            <a:gdLst>
              <a:gd name="T0" fmla="*/ 1902 w 1902"/>
              <a:gd name="T1" fmla="*/ 1727 h 1727"/>
              <a:gd name="T2" fmla="*/ 1902 w 1902"/>
              <a:gd name="T3" fmla="*/ 0 h 1727"/>
              <a:gd name="T4" fmla="*/ 1005 w 1902"/>
              <a:gd name="T5" fmla="*/ 0 h 1727"/>
              <a:gd name="T6" fmla="*/ 1024 w 1902"/>
              <a:gd name="T7" fmla="*/ 104 h 1727"/>
              <a:gd name="T8" fmla="*/ 1020 w 1902"/>
              <a:gd name="T9" fmla="*/ 183 h 1727"/>
              <a:gd name="T10" fmla="*/ 787 w 1902"/>
              <a:gd name="T11" fmla="*/ 479 h 1727"/>
              <a:gd name="T12" fmla="*/ 568 w 1902"/>
              <a:gd name="T13" fmla="*/ 726 h 1727"/>
              <a:gd name="T14" fmla="*/ 639 w 1902"/>
              <a:gd name="T15" fmla="*/ 1018 h 1727"/>
              <a:gd name="T16" fmla="*/ 512 w 1902"/>
              <a:gd name="T17" fmla="*/ 1301 h 1727"/>
              <a:gd name="T18" fmla="*/ 192 w 1902"/>
              <a:gd name="T19" fmla="*/ 1529 h 1727"/>
              <a:gd name="T20" fmla="*/ 0 w 1902"/>
              <a:gd name="T21" fmla="*/ 1727 h 1727"/>
              <a:gd name="T22" fmla="*/ 1902 w 1902"/>
              <a:gd name="T23" fmla="*/ 1727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2" h="1727">
                <a:moveTo>
                  <a:pt x="1902" y="1727"/>
                </a:moveTo>
                <a:cubicBezTo>
                  <a:pt x="1902" y="0"/>
                  <a:pt x="1902" y="0"/>
                  <a:pt x="1902" y="0"/>
                </a:cubicBezTo>
                <a:cubicBezTo>
                  <a:pt x="1005" y="0"/>
                  <a:pt x="1005" y="0"/>
                  <a:pt x="1005" y="0"/>
                </a:cubicBezTo>
                <a:cubicBezTo>
                  <a:pt x="1016" y="34"/>
                  <a:pt x="1022" y="69"/>
                  <a:pt x="1024" y="104"/>
                </a:cubicBezTo>
                <a:cubicBezTo>
                  <a:pt x="1025" y="130"/>
                  <a:pt x="1024" y="157"/>
                  <a:pt x="1020" y="183"/>
                </a:cubicBezTo>
                <a:cubicBezTo>
                  <a:pt x="997" y="323"/>
                  <a:pt x="905" y="413"/>
                  <a:pt x="787" y="479"/>
                </a:cubicBezTo>
                <a:cubicBezTo>
                  <a:pt x="685" y="536"/>
                  <a:pt x="585" y="601"/>
                  <a:pt x="568" y="726"/>
                </a:cubicBezTo>
                <a:cubicBezTo>
                  <a:pt x="553" y="837"/>
                  <a:pt x="634" y="914"/>
                  <a:pt x="639" y="1018"/>
                </a:cubicBezTo>
                <a:cubicBezTo>
                  <a:pt x="643" y="1124"/>
                  <a:pt x="585" y="1227"/>
                  <a:pt x="512" y="1301"/>
                </a:cubicBezTo>
                <a:cubicBezTo>
                  <a:pt x="419" y="1393"/>
                  <a:pt x="300" y="1453"/>
                  <a:pt x="192" y="1529"/>
                </a:cubicBezTo>
                <a:cubicBezTo>
                  <a:pt x="117" y="1582"/>
                  <a:pt x="44" y="1648"/>
                  <a:pt x="0" y="1727"/>
                </a:cubicBezTo>
                <a:lnTo>
                  <a:pt x="1902" y="1727"/>
                </a:lnTo>
                <a:close/>
              </a:path>
            </a:pathLst>
          </a:cu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00537" y="938212"/>
            <a:ext cx="3667125" cy="3267075"/>
          </a:xfrm>
          <a:prstGeom prst="rect">
            <a:avLst/>
          </a:prstGeom>
        </p:spPr>
      </p:pic>
      <p:sp>
        <p:nvSpPr>
          <p:cNvPr id="13" name="TextBox 21"/>
          <p:cNvSpPr txBox="1"/>
          <p:nvPr/>
        </p:nvSpPr>
        <p:spPr>
          <a:xfrm>
            <a:off x="557983" y="361468"/>
            <a:ext cx="256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100000">
                      <a:srgbClr val="5877B6"/>
                    </a:gs>
                    <a:gs pos="0">
                      <a:srgbClr val="465E96"/>
                    </a:gs>
                  </a:gsLst>
                  <a:lin ang="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C</a:t>
            </a:r>
            <a:r>
              <a:rPr lang="en-US" altLang="zh-CN" sz="3200" b="1" dirty="0">
                <a:gradFill>
                  <a:gsLst>
                    <a:gs pos="100000">
                      <a:srgbClr val="5877B6"/>
                    </a:gs>
                    <a:gs pos="0">
                      <a:srgbClr val="465E96"/>
                    </a:gs>
                  </a:gsLst>
                  <a:lin ang="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ontents</a:t>
            </a:r>
            <a:endParaRPr lang="id-ID" sz="3200" b="1" dirty="0">
              <a:gradFill>
                <a:gsLst>
                  <a:gs pos="100000">
                    <a:srgbClr val="5877B6"/>
                  </a:gs>
                  <a:gs pos="0">
                    <a:srgbClr val="465E96"/>
                  </a:gs>
                </a:gsLst>
                <a:lin ang="0" scaled="0"/>
              </a:gra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7700" y="1460500"/>
            <a:ext cx="238760" cy="238760"/>
          </a:xfrm>
          <a:prstGeom prst="ellipse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51"/>
          <p:cNvSpPr txBox="1"/>
          <p:nvPr/>
        </p:nvSpPr>
        <p:spPr>
          <a:xfrm>
            <a:off x="988059" y="1422261"/>
            <a:ext cx="15875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年度工作概述</a:t>
            </a:r>
            <a:endParaRPr lang="en-US" altLang="zh-CN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GENERAL VIEW</a:t>
            </a:r>
            <a:endParaRPr lang="en-US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TextBox 51"/>
          <p:cNvSpPr txBox="1"/>
          <p:nvPr/>
        </p:nvSpPr>
        <p:spPr>
          <a:xfrm>
            <a:off x="988059" y="2211093"/>
            <a:ext cx="219710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工作完成情况</a:t>
            </a:r>
            <a:endParaRPr lang="en-US" altLang="zh-CN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WORK COMPLETED</a:t>
            </a:r>
            <a:endParaRPr lang="en-US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TextBox 51"/>
          <p:cNvSpPr txBox="1"/>
          <p:nvPr/>
        </p:nvSpPr>
        <p:spPr>
          <a:xfrm>
            <a:off x="988059" y="3015016"/>
            <a:ext cx="158750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项目成果展示</a:t>
            </a:r>
            <a:endParaRPr lang="en-US" altLang="zh-CN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PROJECT RESULTS</a:t>
            </a:r>
            <a:endParaRPr lang="en-US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TextBox 51"/>
          <p:cNvSpPr txBox="1"/>
          <p:nvPr/>
        </p:nvSpPr>
        <p:spPr>
          <a:xfrm>
            <a:off x="988059" y="3841041"/>
            <a:ext cx="158750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新年工作计划</a:t>
            </a:r>
            <a:endParaRPr lang="en-US" altLang="zh-CN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PROJECT RESULTS</a:t>
            </a:r>
            <a:endParaRPr lang="en-US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700" y="2280919"/>
            <a:ext cx="238760" cy="238760"/>
          </a:xfrm>
          <a:prstGeom prst="ellipse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47700" y="3101338"/>
            <a:ext cx="238760" cy="238760"/>
          </a:xfrm>
          <a:prstGeom prst="ellipse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7700" y="3914457"/>
            <a:ext cx="238760" cy="238760"/>
          </a:xfrm>
          <a:prstGeom prst="ellipse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362" y="806519"/>
            <a:ext cx="3190875" cy="3276600"/>
          </a:xfrm>
          <a:prstGeom prst="rect">
            <a:avLst/>
          </a:prstGeom>
        </p:spPr>
      </p:pic>
      <p:sp>
        <p:nvSpPr>
          <p:cNvPr id="6" name="TextBox 21"/>
          <p:cNvSpPr txBox="1"/>
          <p:nvPr/>
        </p:nvSpPr>
        <p:spPr>
          <a:xfrm>
            <a:off x="4572000" y="2355919"/>
            <a:ext cx="3420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工作不知之处</a:t>
            </a:r>
            <a:endParaRPr lang="id-ID" sz="3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22799" y="1996108"/>
            <a:ext cx="206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PART     04</a:t>
            </a:r>
            <a:endParaRPr lang="id-ID" sz="1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063805"/>
            <a:ext cx="4200525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6074843" y="1836110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3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40276" y="20542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 flipH="1">
            <a:off x="6540274" y="2310678"/>
            <a:ext cx="185462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86975" y="3440212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4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60912" y="359519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 flipH="1">
            <a:off x="4960910" y="3851669"/>
            <a:ext cx="185462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ight Triangle 3"/>
          <p:cNvSpPr/>
          <p:nvPr/>
        </p:nvSpPr>
        <p:spPr>
          <a:xfrm flipH="1">
            <a:off x="7672387" y="3671887"/>
            <a:ext cx="1471613" cy="1471613"/>
          </a:xfrm>
          <a:custGeom>
            <a:avLst/>
            <a:gdLst>
              <a:gd name="connsiteX0" fmla="*/ 0 w 2133600"/>
              <a:gd name="connsiteY0" fmla="*/ 2133600 h 2133600"/>
              <a:gd name="connsiteX1" fmla="*/ 0 w 2133600"/>
              <a:gd name="connsiteY1" fmla="*/ 0 h 2133600"/>
              <a:gd name="connsiteX2" fmla="*/ 2133600 w 2133600"/>
              <a:gd name="connsiteY2" fmla="*/ 2133600 h 2133600"/>
              <a:gd name="connsiteX3" fmla="*/ 0 w 2133600"/>
              <a:gd name="connsiteY3" fmla="*/ 2133600 h 2133600"/>
              <a:gd name="connsiteX0-1" fmla="*/ 0 w 2133600"/>
              <a:gd name="connsiteY0-2" fmla="*/ 2133600 h 2133600"/>
              <a:gd name="connsiteX1-3" fmla="*/ 0 w 2133600"/>
              <a:gd name="connsiteY1-4" fmla="*/ 0 h 2133600"/>
              <a:gd name="connsiteX2-5" fmla="*/ 2133600 w 2133600"/>
              <a:gd name="connsiteY2-6" fmla="*/ 2133600 h 2133600"/>
              <a:gd name="connsiteX3-7" fmla="*/ 0 w 2133600"/>
              <a:gd name="connsiteY3-8" fmla="*/ 2133600 h 2133600"/>
              <a:gd name="connsiteX0-9" fmla="*/ 0 w 2133600"/>
              <a:gd name="connsiteY0-10" fmla="*/ 2133600 h 2133600"/>
              <a:gd name="connsiteX1-11" fmla="*/ 0 w 2133600"/>
              <a:gd name="connsiteY1-12" fmla="*/ 0 h 2133600"/>
              <a:gd name="connsiteX2-13" fmla="*/ 2133600 w 2133600"/>
              <a:gd name="connsiteY2-14" fmla="*/ 2133600 h 2133600"/>
              <a:gd name="connsiteX3-15" fmla="*/ 0 w 2133600"/>
              <a:gd name="connsiteY3-16" fmla="*/ 2133600 h 2133600"/>
              <a:gd name="connsiteX0-17" fmla="*/ 0 w 2133600"/>
              <a:gd name="connsiteY0-18" fmla="*/ 2133600 h 2133600"/>
              <a:gd name="connsiteX1-19" fmla="*/ 0 w 2133600"/>
              <a:gd name="connsiteY1-20" fmla="*/ 0 h 2133600"/>
              <a:gd name="connsiteX2-21" fmla="*/ 2133600 w 2133600"/>
              <a:gd name="connsiteY2-22" fmla="*/ 2133600 h 2133600"/>
              <a:gd name="connsiteX3-23" fmla="*/ 0 w 2133600"/>
              <a:gd name="connsiteY3-24" fmla="*/ 2133600 h 2133600"/>
              <a:gd name="connsiteX0-25" fmla="*/ 0 w 2133600"/>
              <a:gd name="connsiteY0-26" fmla="*/ 2133600 h 2133600"/>
              <a:gd name="connsiteX1-27" fmla="*/ 0 w 2133600"/>
              <a:gd name="connsiteY1-28" fmla="*/ 0 h 2133600"/>
              <a:gd name="connsiteX2-29" fmla="*/ 2133600 w 2133600"/>
              <a:gd name="connsiteY2-30" fmla="*/ 2133600 h 2133600"/>
              <a:gd name="connsiteX3-31" fmla="*/ 0 w 2133600"/>
              <a:gd name="connsiteY3-32" fmla="*/ 2133600 h 2133600"/>
              <a:gd name="connsiteX0-33" fmla="*/ 0 w 2133600"/>
              <a:gd name="connsiteY0-34" fmla="*/ 2133600 h 2133600"/>
              <a:gd name="connsiteX1-35" fmla="*/ 0 w 2133600"/>
              <a:gd name="connsiteY1-36" fmla="*/ 0 h 2133600"/>
              <a:gd name="connsiteX2-37" fmla="*/ 2133600 w 2133600"/>
              <a:gd name="connsiteY2-38" fmla="*/ 2133600 h 2133600"/>
              <a:gd name="connsiteX3-39" fmla="*/ 0 w 2133600"/>
              <a:gd name="connsiteY3-40" fmla="*/ 2133600 h 2133600"/>
              <a:gd name="connsiteX0-41" fmla="*/ 0 w 2133600"/>
              <a:gd name="connsiteY0-42" fmla="*/ 2133600 h 2133600"/>
              <a:gd name="connsiteX1-43" fmla="*/ 0 w 2133600"/>
              <a:gd name="connsiteY1-44" fmla="*/ 0 h 2133600"/>
              <a:gd name="connsiteX2-45" fmla="*/ 2133600 w 2133600"/>
              <a:gd name="connsiteY2-46" fmla="*/ 2133600 h 2133600"/>
              <a:gd name="connsiteX3-47" fmla="*/ 0 w 2133600"/>
              <a:gd name="connsiteY3-48" fmla="*/ 2133600 h 2133600"/>
              <a:gd name="connsiteX0-49" fmla="*/ 0 w 2133600"/>
              <a:gd name="connsiteY0-50" fmla="*/ 2133600 h 2133600"/>
              <a:gd name="connsiteX1-51" fmla="*/ 0 w 2133600"/>
              <a:gd name="connsiteY1-52" fmla="*/ 0 h 2133600"/>
              <a:gd name="connsiteX2-53" fmla="*/ 2133600 w 2133600"/>
              <a:gd name="connsiteY2-54" fmla="*/ 2133600 h 2133600"/>
              <a:gd name="connsiteX3-55" fmla="*/ 0 w 2133600"/>
              <a:gd name="connsiteY3-56" fmla="*/ 2133600 h 2133600"/>
              <a:gd name="connsiteX0-57" fmla="*/ 0 w 2133600"/>
              <a:gd name="connsiteY0-58" fmla="*/ 2133600 h 2133600"/>
              <a:gd name="connsiteX1-59" fmla="*/ 0 w 2133600"/>
              <a:gd name="connsiteY1-60" fmla="*/ 0 h 2133600"/>
              <a:gd name="connsiteX2-61" fmla="*/ 2133600 w 2133600"/>
              <a:gd name="connsiteY2-62" fmla="*/ 2133600 h 2133600"/>
              <a:gd name="connsiteX3-63" fmla="*/ 0 w 2133600"/>
              <a:gd name="connsiteY3-64" fmla="*/ 2133600 h 2133600"/>
              <a:gd name="connsiteX0-65" fmla="*/ 0 w 2133600"/>
              <a:gd name="connsiteY0-66" fmla="*/ 2133600 h 2133600"/>
              <a:gd name="connsiteX1-67" fmla="*/ 0 w 2133600"/>
              <a:gd name="connsiteY1-68" fmla="*/ 0 h 2133600"/>
              <a:gd name="connsiteX2-69" fmla="*/ 2133600 w 2133600"/>
              <a:gd name="connsiteY2-70" fmla="*/ 2133600 h 2133600"/>
              <a:gd name="connsiteX3-71" fmla="*/ 0 w 2133600"/>
              <a:gd name="connsiteY3-72" fmla="*/ 2133600 h 2133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3600" h="2133600">
                <a:moveTo>
                  <a:pt x="0" y="2133600"/>
                </a:moveTo>
                <a:lnTo>
                  <a:pt x="0" y="0"/>
                </a:lnTo>
                <a:cubicBezTo>
                  <a:pt x="554294" y="1266723"/>
                  <a:pt x="1618215" y="1064480"/>
                  <a:pt x="2133600" y="2133600"/>
                </a:cubicBezTo>
                <a:lnTo>
                  <a:pt x="0" y="2133600"/>
                </a:lnTo>
                <a:close/>
              </a:path>
            </a:pathLst>
          </a:custGeom>
          <a:gradFill>
            <a:gsLst>
              <a:gs pos="65000">
                <a:srgbClr val="5877B6">
                  <a:lumMod val="80000"/>
                  <a:lumOff val="20000"/>
                </a:srgbClr>
              </a:gs>
              <a:gs pos="0">
                <a:srgbClr val="465E9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84194" y="1836110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1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99466" y="19910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 flipH="1">
            <a:off x="4099464" y="2247567"/>
            <a:ext cx="19721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19893" y="3377101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2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93477" y="352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 flipH="1">
            <a:off x="2493476" y="3785256"/>
            <a:ext cx="185462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占位符 6" descr="图片包含 人, 桌子, 室内, 笔记本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37" name="组合 36"/>
          <p:cNvGrpSpPr/>
          <p:nvPr/>
        </p:nvGrpSpPr>
        <p:grpSpPr>
          <a:xfrm>
            <a:off x="4722549" y="802275"/>
            <a:ext cx="2371725" cy="702173"/>
            <a:chOff x="981076" y="1134310"/>
            <a:chExt cx="2371725" cy="702173"/>
          </a:xfrm>
        </p:grpSpPr>
        <p:sp>
          <p:nvSpPr>
            <p:cNvPr id="38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工作不知之处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23" grpId="0"/>
      <p:bldP spid="35" grpId="0"/>
      <p:bldP spid="36" grpId="0"/>
      <p:bldP spid="4" grpId="0" animBg="1"/>
      <p:bldP spid="20" grpId="0"/>
      <p:bldP spid="26" grpId="0"/>
      <p:bldP spid="27" grpId="0"/>
      <p:bldP spid="21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/>
          <p:cNvSpPr/>
          <p:nvPr/>
        </p:nvSpPr>
        <p:spPr>
          <a:xfrm>
            <a:off x="797523" y="4264494"/>
            <a:ext cx="6693857" cy="391555"/>
          </a:xfrm>
          <a:custGeom>
            <a:avLst/>
            <a:gdLst>
              <a:gd name="connsiteX0" fmla="*/ 8389257 w 8547000"/>
              <a:gd name="connsiteY0" fmla="*/ 725715 h 900316"/>
              <a:gd name="connsiteX1" fmla="*/ 6995886 w 8547000"/>
              <a:gd name="connsiteY1" fmla="*/ 319315 h 900316"/>
              <a:gd name="connsiteX2" fmla="*/ 5471886 w 8547000"/>
              <a:gd name="connsiteY2" fmla="*/ 449943 h 900316"/>
              <a:gd name="connsiteX3" fmla="*/ 3381828 w 8547000"/>
              <a:gd name="connsiteY3" fmla="*/ 566057 h 900316"/>
              <a:gd name="connsiteX4" fmla="*/ 1785257 w 8547000"/>
              <a:gd name="connsiteY4" fmla="*/ 435429 h 900316"/>
              <a:gd name="connsiteX5" fmla="*/ 0 w 8547000"/>
              <a:gd name="connsiteY5" fmla="*/ 0 h 900316"/>
              <a:gd name="connsiteX6" fmla="*/ 1335314 w 8547000"/>
              <a:gd name="connsiteY6" fmla="*/ 464457 h 900316"/>
              <a:gd name="connsiteX7" fmla="*/ 4078514 w 8547000"/>
              <a:gd name="connsiteY7" fmla="*/ 711200 h 900316"/>
              <a:gd name="connsiteX8" fmla="*/ 6749143 w 8547000"/>
              <a:gd name="connsiteY8" fmla="*/ 377372 h 900316"/>
              <a:gd name="connsiteX9" fmla="*/ 8331200 w 8547000"/>
              <a:gd name="connsiteY9" fmla="*/ 885372 h 900316"/>
              <a:gd name="connsiteX10" fmla="*/ 8389257 w 8547000"/>
              <a:gd name="connsiteY10" fmla="*/ 725715 h 900316"/>
              <a:gd name="connsiteX0-1" fmla="*/ 8389257 w 8547000"/>
              <a:gd name="connsiteY0-2" fmla="*/ 725715 h 900316"/>
              <a:gd name="connsiteX1-3" fmla="*/ 6995886 w 8547000"/>
              <a:gd name="connsiteY1-4" fmla="*/ 319315 h 900316"/>
              <a:gd name="connsiteX2-5" fmla="*/ 5471886 w 8547000"/>
              <a:gd name="connsiteY2-6" fmla="*/ 449943 h 900316"/>
              <a:gd name="connsiteX3-7" fmla="*/ 3381828 w 8547000"/>
              <a:gd name="connsiteY3-8" fmla="*/ 566057 h 900316"/>
              <a:gd name="connsiteX4-9" fmla="*/ 1785257 w 8547000"/>
              <a:gd name="connsiteY4-10" fmla="*/ 435429 h 900316"/>
              <a:gd name="connsiteX5-11" fmla="*/ 0 w 8547000"/>
              <a:gd name="connsiteY5-12" fmla="*/ 0 h 900316"/>
              <a:gd name="connsiteX6-13" fmla="*/ 1335314 w 8547000"/>
              <a:gd name="connsiteY6-14" fmla="*/ 464457 h 900316"/>
              <a:gd name="connsiteX7-15" fmla="*/ 4055654 w 8547000"/>
              <a:gd name="connsiteY7-16" fmla="*/ 657860 h 900316"/>
              <a:gd name="connsiteX8-17" fmla="*/ 6749143 w 8547000"/>
              <a:gd name="connsiteY8-18" fmla="*/ 377372 h 900316"/>
              <a:gd name="connsiteX9-19" fmla="*/ 8331200 w 8547000"/>
              <a:gd name="connsiteY9-20" fmla="*/ 885372 h 900316"/>
              <a:gd name="connsiteX10-21" fmla="*/ 8389257 w 8547000"/>
              <a:gd name="connsiteY10-22" fmla="*/ 725715 h 900316"/>
              <a:gd name="connsiteX0-23" fmla="*/ 8389257 w 8547000"/>
              <a:gd name="connsiteY0-24" fmla="*/ 725715 h 900316"/>
              <a:gd name="connsiteX1-25" fmla="*/ 6995886 w 8547000"/>
              <a:gd name="connsiteY1-26" fmla="*/ 319315 h 900316"/>
              <a:gd name="connsiteX2-27" fmla="*/ 5471886 w 8547000"/>
              <a:gd name="connsiteY2-28" fmla="*/ 449943 h 900316"/>
              <a:gd name="connsiteX3-29" fmla="*/ 3381828 w 8547000"/>
              <a:gd name="connsiteY3-30" fmla="*/ 566057 h 900316"/>
              <a:gd name="connsiteX4-31" fmla="*/ 1785257 w 8547000"/>
              <a:gd name="connsiteY4-32" fmla="*/ 435429 h 900316"/>
              <a:gd name="connsiteX5-33" fmla="*/ 0 w 8547000"/>
              <a:gd name="connsiteY5-34" fmla="*/ 0 h 900316"/>
              <a:gd name="connsiteX6-35" fmla="*/ 1335314 w 8547000"/>
              <a:gd name="connsiteY6-36" fmla="*/ 464457 h 900316"/>
              <a:gd name="connsiteX7-37" fmla="*/ 4055654 w 8547000"/>
              <a:gd name="connsiteY7-38" fmla="*/ 657860 h 900316"/>
              <a:gd name="connsiteX8-39" fmla="*/ 6749143 w 8547000"/>
              <a:gd name="connsiteY8-40" fmla="*/ 377372 h 900316"/>
              <a:gd name="connsiteX9-41" fmla="*/ 8331200 w 8547000"/>
              <a:gd name="connsiteY9-42" fmla="*/ 885372 h 900316"/>
              <a:gd name="connsiteX10-43" fmla="*/ 8389257 w 8547000"/>
              <a:gd name="connsiteY10-44" fmla="*/ 725715 h 900316"/>
              <a:gd name="connsiteX0-45" fmla="*/ 8389257 w 8547000"/>
              <a:gd name="connsiteY0-46" fmla="*/ 725715 h 900316"/>
              <a:gd name="connsiteX1-47" fmla="*/ 6995886 w 8547000"/>
              <a:gd name="connsiteY1-48" fmla="*/ 319315 h 900316"/>
              <a:gd name="connsiteX2-49" fmla="*/ 5471886 w 8547000"/>
              <a:gd name="connsiteY2-50" fmla="*/ 449943 h 900316"/>
              <a:gd name="connsiteX3-51" fmla="*/ 3381828 w 8547000"/>
              <a:gd name="connsiteY3-52" fmla="*/ 566057 h 900316"/>
              <a:gd name="connsiteX4-53" fmla="*/ 1785257 w 8547000"/>
              <a:gd name="connsiteY4-54" fmla="*/ 435429 h 900316"/>
              <a:gd name="connsiteX5-55" fmla="*/ 0 w 8547000"/>
              <a:gd name="connsiteY5-56" fmla="*/ 0 h 900316"/>
              <a:gd name="connsiteX6-57" fmla="*/ 1335314 w 8547000"/>
              <a:gd name="connsiteY6-58" fmla="*/ 464457 h 900316"/>
              <a:gd name="connsiteX7-59" fmla="*/ 4055654 w 8547000"/>
              <a:gd name="connsiteY7-60" fmla="*/ 657860 h 900316"/>
              <a:gd name="connsiteX8-61" fmla="*/ 6749143 w 8547000"/>
              <a:gd name="connsiteY8-62" fmla="*/ 377372 h 900316"/>
              <a:gd name="connsiteX9-63" fmla="*/ 8331200 w 8547000"/>
              <a:gd name="connsiteY9-64" fmla="*/ 885372 h 900316"/>
              <a:gd name="connsiteX10-65" fmla="*/ 8389257 w 8547000"/>
              <a:gd name="connsiteY10-66" fmla="*/ 725715 h 900316"/>
              <a:gd name="connsiteX0-67" fmla="*/ 8389257 w 8547000"/>
              <a:gd name="connsiteY0-68" fmla="*/ 725715 h 900316"/>
              <a:gd name="connsiteX1-69" fmla="*/ 6995886 w 8547000"/>
              <a:gd name="connsiteY1-70" fmla="*/ 319315 h 900316"/>
              <a:gd name="connsiteX2-71" fmla="*/ 5471886 w 8547000"/>
              <a:gd name="connsiteY2-72" fmla="*/ 449943 h 900316"/>
              <a:gd name="connsiteX3-73" fmla="*/ 3381828 w 8547000"/>
              <a:gd name="connsiteY3-74" fmla="*/ 566057 h 900316"/>
              <a:gd name="connsiteX4-75" fmla="*/ 1785257 w 8547000"/>
              <a:gd name="connsiteY4-76" fmla="*/ 435429 h 900316"/>
              <a:gd name="connsiteX5-77" fmla="*/ 0 w 8547000"/>
              <a:gd name="connsiteY5-78" fmla="*/ 0 h 900316"/>
              <a:gd name="connsiteX6-79" fmla="*/ 1335314 w 8547000"/>
              <a:gd name="connsiteY6-80" fmla="*/ 464457 h 900316"/>
              <a:gd name="connsiteX7-81" fmla="*/ 4055654 w 8547000"/>
              <a:gd name="connsiteY7-82" fmla="*/ 657860 h 900316"/>
              <a:gd name="connsiteX8-83" fmla="*/ 6749143 w 8547000"/>
              <a:gd name="connsiteY8-84" fmla="*/ 377372 h 900316"/>
              <a:gd name="connsiteX9-85" fmla="*/ 8331200 w 8547000"/>
              <a:gd name="connsiteY9-86" fmla="*/ 885372 h 900316"/>
              <a:gd name="connsiteX10-87" fmla="*/ 8389257 w 8547000"/>
              <a:gd name="connsiteY10-88" fmla="*/ 725715 h 900316"/>
              <a:gd name="connsiteX0-89" fmla="*/ 8389257 w 8547000"/>
              <a:gd name="connsiteY0-90" fmla="*/ 725715 h 900316"/>
              <a:gd name="connsiteX1-91" fmla="*/ 6995886 w 8547000"/>
              <a:gd name="connsiteY1-92" fmla="*/ 319315 h 900316"/>
              <a:gd name="connsiteX2-93" fmla="*/ 5471886 w 8547000"/>
              <a:gd name="connsiteY2-94" fmla="*/ 449943 h 900316"/>
              <a:gd name="connsiteX3-95" fmla="*/ 3381828 w 8547000"/>
              <a:gd name="connsiteY3-96" fmla="*/ 566057 h 900316"/>
              <a:gd name="connsiteX4-97" fmla="*/ 1785257 w 8547000"/>
              <a:gd name="connsiteY4-98" fmla="*/ 435429 h 900316"/>
              <a:gd name="connsiteX5-99" fmla="*/ 0 w 8547000"/>
              <a:gd name="connsiteY5-100" fmla="*/ 0 h 900316"/>
              <a:gd name="connsiteX6-101" fmla="*/ 1335314 w 8547000"/>
              <a:gd name="connsiteY6-102" fmla="*/ 464457 h 900316"/>
              <a:gd name="connsiteX7-103" fmla="*/ 4055654 w 8547000"/>
              <a:gd name="connsiteY7-104" fmla="*/ 657860 h 900316"/>
              <a:gd name="connsiteX8-105" fmla="*/ 6749143 w 8547000"/>
              <a:gd name="connsiteY8-106" fmla="*/ 377372 h 900316"/>
              <a:gd name="connsiteX9-107" fmla="*/ 8331200 w 8547000"/>
              <a:gd name="connsiteY9-108" fmla="*/ 885372 h 900316"/>
              <a:gd name="connsiteX10-109" fmla="*/ 8389257 w 8547000"/>
              <a:gd name="connsiteY10-110" fmla="*/ 725715 h 900316"/>
              <a:gd name="connsiteX0-111" fmla="*/ 8389257 w 8547000"/>
              <a:gd name="connsiteY0-112" fmla="*/ 725715 h 900316"/>
              <a:gd name="connsiteX1-113" fmla="*/ 6995886 w 8547000"/>
              <a:gd name="connsiteY1-114" fmla="*/ 319315 h 900316"/>
              <a:gd name="connsiteX2-115" fmla="*/ 5471886 w 8547000"/>
              <a:gd name="connsiteY2-116" fmla="*/ 449943 h 900316"/>
              <a:gd name="connsiteX3-117" fmla="*/ 3381828 w 8547000"/>
              <a:gd name="connsiteY3-118" fmla="*/ 566057 h 900316"/>
              <a:gd name="connsiteX4-119" fmla="*/ 1785257 w 8547000"/>
              <a:gd name="connsiteY4-120" fmla="*/ 435429 h 900316"/>
              <a:gd name="connsiteX5-121" fmla="*/ 0 w 8547000"/>
              <a:gd name="connsiteY5-122" fmla="*/ 0 h 900316"/>
              <a:gd name="connsiteX6-123" fmla="*/ 1335314 w 8547000"/>
              <a:gd name="connsiteY6-124" fmla="*/ 464457 h 900316"/>
              <a:gd name="connsiteX7-125" fmla="*/ 4055654 w 8547000"/>
              <a:gd name="connsiteY7-126" fmla="*/ 657860 h 900316"/>
              <a:gd name="connsiteX8-127" fmla="*/ 6749143 w 8547000"/>
              <a:gd name="connsiteY8-128" fmla="*/ 377372 h 900316"/>
              <a:gd name="connsiteX9-129" fmla="*/ 8331200 w 8547000"/>
              <a:gd name="connsiteY9-130" fmla="*/ 885372 h 900316"/>
              <a:gd name="connsiteX10-131" fmla="*/ 8389257 w 8547000"/>
              <a:gd name="connsiteY10-132" fmla="*/ 725715 h 900316"/>
              <a:gd name="connsiteX0-133" fmla="*/ 8389257 w 8547000"/>
              <a:gd name="connsiteY0-134" fmla="*/ 725715 h 900316"/>
              <a:gd name="connsiteX1-135" fmla="*/ 6995886 w 8547000"/>
              <a:gd name="connsiteY1-136" fmla="*/ 319315 h 900316"/>
              <a:gd name="connsiteX2-137" fmla="*/ 5471886 w 8547000"/>
              <a:gd name="connsiteY2-138" fmla="*/ 449943 h 900316"/>
              <a:gd name="connsiteX3-139" fmla="*/ 3381828 w 8547000"/>
              <a:gd name="connsiteY3-140" fmla="*/ 566057 h 900316"/>
              <a:gd name="connsiteX4-141" fmla="*/ 1785257 w 8547000"/>
              <a:gd name="connsiteY4-142" fmla="*/ 435429 h 900316"/>
              <a:gd name="connsiteX5-143" fmla="*/ 0 w 8547000"/>
              <a:gd name="connsiteY5-144" fmla="*/ 0 h 900316"/>
              <a:gd name="connsiteX6-145" fmla="*/ 1335314 w 8547000"/>
              <a:gd name="connsiteY6-146" fmla="*/ 464457 h 900316"/>
              <a:gd name="connsiteX7-147" fmla="*/ 4055654 w 8547000"/>
              <a:gd name="connsiteY7-148" fmla="*/ 657860 h 900316"/>
              <a:gd name="connsiteX8-149" fmla="*/ 6749143 w 8547000"/>
              <a:gd name="connsiteY8-150" fmla="*/ 377372 h 900316"/>
              <a:gd name="connsiteX9-151" fmla="*/ 8331200 w 8547000"/>
              <a:gd name="connsiteY9-152" fmla="*/ 885372 h 900316"/>
              <a:gd name="connsiteX10-153" fmla="*/ 8389257 w 8547000"/>
              <a:gd name="connsiteY10-154" fmla="*/ 725715 h 900316"/>
              <a:gd name="connsiteX0-155" fmla="*/ 8389257 w 8547000"/>
              <a:gd name="connsiteY0-156" fmla="*/ 725715 h 900316"/>
              <a:gd name="connsiteX1-157" fmla="*/ 6995886 w 8547000"/>
              <a:gd name="connsiteY1-158" fmla="*/ 319315 h 900316"/>
              <a:gd name="connsiteX2-159" fmla="*/ 5471886 w 8547000"/>
              <a:gd name="connsiteY2-160" fmla="*/ 449943 h 900316"/>
              <a:gd name="connsiteX3-161" fmla="*/ 3381828 w 8547000"/>
              <a:gd name="connsiteY3-162" fmla="*/ 566057 h 900316"/>
              <a:gd name="connsiteX4-163" fmla="*/ 1785257 w 8547000"/>
              <a:gd name="connsiteY4-164" fmla="*/ 435429 h 900316"/>
              <a:gd name="connsiteX5-165" fmla="*/ 0 w 8547000"/>
              <a:gd name="connsiteY5-166" fmla="*/ 0 h 900316"/>
              <a:gd name="connsiteX6-167" fmla="*/ 1335314 w 8547000"/>
              <a:gd name="connsiteY6-168" fmla="*/ 464457 h 900316"/>
              <a:gd name="connsiteX7-169" fmla="*/ 4055654 w 8547000"/>
              <a:gd name="connsiteY7-170" fmla="*/ 657860 h 900316"/>
              <a:gd name="connsiteX8-171" fmla="*/ 6749143 w 8547000"/>
              <a:gd name="connsiteY8-172" fmla="*/ 377372 h 900316"/>
              <a:gd name="connsiteX9-173" fmla="*/ 8331200 w 8547000"/>
              <a:gd name="connsiteY9-174" fmla="*/ 885372 h 900316"/>
              <a:gd name="connsiteX10-175" fmla="*/ 8389257 w 8547000"/>
              <a:gd name="connsiteY10-176" fmla="*/ 725715 h 900316"/>
              <a:gd name="connsiteX0-177" fmla="*/ 8389257 w 8547000"/>
              <a:gd name="connsiteY0-178" fmla="*/ 725715 h 900316"/>
              <a:gd name="connsiteX1-179" fmla="*/ 6995886 w 8547000"/>
              <a:gd name="connsiteY1-180" fmla="*/ 319315 h 900316"/>
              <a:gd name="connsiteX2-181" fmla="*/ 5471886 w 8547000"/>
              <a:gd name="connsiteY2-182" fmla="*/ 449943 h 900316"/>
              <a:gd name="connsiteX3-183" fmla="*/ 3381828 w 8547000"/>
              <a:gd name="connsiteY3-184" fmla="*/ 566057 h 900316"/>
              <a:gd name="connsiteX4-185" fmla="*/ 1785257 w 8547000"/>
              <a:gd name="connsiteY4-186" fmla="*/ 435429 h 900316"/>
              <a:gd name="connsiteX5-187" fmla="*/ 0 w 8547000"/>
              <a:gd name="connsiteY5-188" fmla="*/ 0 h 900316"/>
              <a:gd name="connsiteX6-189" fmla="*/ 1357539 w 8547000"/>
              <a:gd name="connsiteY6-190" fmla="*/ 404228 h 900316"/>
              <a:gd name="connsiteX7-191" fmla="*/ 4055654 w 8547000"/>
              <a:gd name="connsiteY7-192" fmla="*/ 657860 h 900316"/>
              <a:gd name="connsiteX8-193" fmla="*/ 6749143 w 8547000"/>
              <a:gd name="connsiteY8-194" fmla="*/ 377372 h 900316"/>
              <a:gd name="connsiteX9-195" fmla="*/ 8331200 w 8547000"/>
              <a:gd name="connsiteY9-196" fmla="*/ 885372 h 900316"/>
              <a:gd name="connsiteX10-197" fmla="*/ 8389257 w 8547000"/>
              <a:gd name="connsiteY10-198" fmla="*/ 725715 h 900316"/>
              <a:gd name="connsiteX0-199" fmla="*/ 8389257 w 8547000"/>
              <a:gd name="connsiteY0-200" fmla="*/ 725715 h 900316"/>
              <a:gd name="connsiteX1-201" fmla="*/ 6995886 w 8547000"/>
              <a:gd name="connsiteY1-202" fmla="*/ 319315 h 900316"/>
              <a:gd name="connsiteX2-203" fmla="*/ 5471886 w 8547000"/>
              <a:gd name="connsiteY2-204" fmla="*/ 449943 h 900316"/>
              <a:gd name="connsiteX3-205" fmla="*/ 3381828 w 8547000"/>
              <a:gd name="connsiteY3-206" fmla="*/ 566057 h 900316"/>
              <a:gd name="connsiteX4-207" fmla="*/ 1785257 w 8547000"/>
              <a:gd name="connsiteY4-208" fmla="*/ 435429 h 900316"/>
              <a:gd name="connsiteX5-209" fmla="*/ 0 w 8547000"/>
              <a:gd name="connsiteY5-210" fmla="*/ 0 h 900316"/>
              <a:gd name="connsiteX6-211" fmla="*/ 1357539 w 8547000"/>
              <a:gd name="connsiteY6-212" fmla="*/ 404228 h 900316"/>
              <a:gd name="connsiteX7-213" fmla="*/ 4055654 w 8547000"/>
              <a:gd name="connsiteY7-214" fmla="*/ 657860 h 900316"/>
              <a:gd name="connsiteX8-215" fmla="*/ 6749143 w 8547000"/>
              <a:gd name="connsiteY8-216" fmla="*/ 377372 h 900316"/>
              <a:gd name="connsiteX9-217" fmla="*/ 8331200 w 8547000"/>
              <a:gd name="connsiteY9-218" fmla="*/ 885372 h 900316"/>
              <a:gd name="connsiteX10-219" fmla="*/ 8389257 w 8547000"/>
              <a:gd name="connsiteY10-220" fmla="*/ 725715 h 9003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8547000" h="900316">
                <a:moveTo>
                  <a:pt x="8389257" y="725715"/>
                </a:moveTo>
                <a:cubicBezTo>
                  <a:pt x="8166705" y="631372"/>
                  <a:pt x="7482114" y="365277"/>
                  <a:pt x="6995886" y="319315"/>
                </a:cubicBezTo>
                <a:cubicBezTo>
                  <a:pt x="6509657" y="273353"/>
                  <a:pt x="6074229" y="408819"/>
                  <a:pt x="5471886" y="449943"/>
                </a:cubicBezTo>
                <a:cubicBezTo>
                  <a:pt x="4869543" y="491067"/>
                  <a:pt x="3996266" y="568476"/>
                  <a:pt x="3381828" y="566057"/>
                </a:cubicBezTo>
                <a:cubicBezTo>
                  <a:pt x="2767390" y="563638"/>
                  <a:pt x="2348895" y="529772"/>
                  <a:pt x="1785257" y="435429"/>
                </a:cubicBezTo>
                <a:cubicBezTo>
                  <a:pt x="1221619" y="341086"/>
                  <a:pt x="254000" y="41124"/>
                  <a:pt x="0" y="0"/>
                </a:cubicBezTo>
                <a:cubicBezTo>
                  <a:pt x="464155" y="143868"/>
                  <a:pt x="741922" y="212455"/>
                  <a:pt x="1357539" y="404228"/>
                </a:cubicBezTo>
                <a:cubicBezTo>
                  <a:pt x="1973156" y="596001"/>
                  <a:pt x="3157053" y="662336"/>
                  <a:pt x="4055654" y="657860"/>
                </a:cubicBezTo>
                <a:cubicBezTo>
                  <a:pt x="4954255" y="653384"/>
                  <a:pt x="5994642" y="409303"/>
                  <a:pt x="6749143" y="377372"/>
                </a:cubicBezTo>
                <a:cubicBezTo>
                  <a:pt x="7457924" y="406401"/>
                  <a:pt x="8057848" y="827315"/>
                  <a:pt x="8331200" y="885372"/>
                </a:cubicBezTo>
                <a:cubicBezTo>
                  <a:pt x="8604552" y="943429"/>
                  <a:pt x="8611809" y="820058"/>
                  <a:pt x="8389257" y="725715"/>
                </a:cubicBezTo>
                <a:close/>
              </a:path>
            </a:pathLst>
          </a:cu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93224" y="1339159"/>
            <a:ext cx="2681879" cy="3287126"/>
            <a:chOff x="6845608" y="1634105"/>
            <a:chExt cx="4088690" cy="5128979"/>
          </a:xfr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1"/>
          </a:gradFill>
        </p:grpSpPr>
        <p:sp>
          <p:nvSpPr>
            <p:cNvPr id="4" name="Freeform 33"/>
            <p:cNvSpPr/>
            <p:nvPr/>
          </p:nvSpPr>
          <p:spPr bwMode="auto">
            <a:xfrm rot="20192702" flipH="1">
              <a:off x="9028458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" name="Freeform 36"/>
            <p:cNvSpPr/>
            <p:nvPr/>
          </p:nvSpPr>
          <p:spPr bwMode="auto">
            <a:xfrm rot="1695130">
              <a:off x="10373996" y="263871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" name="Freeform 30"/>
            <p:cNvSpPr/>
            <p:nvPr/>
          </p:nvSpPr>
          <p:spPr bwMode="auto">
            <a:xfrm rot="19798984">
              <a:off x="9120342" y="2107154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" name="Freeform 36"/>
            <p:cNvSpPr/>
            <p:nvPr/>
          </p:nvSpPr>
          <p:spPr bwMode="auto">
            <a:xfrm rot="20742510">
              <a:off x="8792271" y="263593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" name="Freeform 30"/>
            <p:cNvSpPr/>
            <p:nvPr/>
          </p:nvSpPr>
          <p:spPr bwMode="auto">
            <a:xfrm rot="1666479" flipH="1">
              <a:off x="7272030" y="1634105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0" name="Freeform 31"/>
            <p:cNvSpPr/>
            <p:nvPr/>
          </p:nvSpPr>
          <p:spPr bwMode="auto">
            <a:xfrm>
              <a:off x="8521380" y="2545000"/>
              <a:ext cx="129310" cy="858191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8208449" y="5568262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5" name="Freeform 28"/>
            <p:cNvSpPr/>
            <p:nvPr/>
          </p:nvSpPr>
          <p:spPr bwMode="auto">
            <a:xfrm>
              <a:off x="6845608" y="2875219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6" name="Freeform 30"/>
            <p:cNvSpPr/>
            <p:nvPr/>
          </p:nvSpPr>
          <p:spPr bwMode="auto">
            <a:xfrm>
              <a:off x="9423961" y="2912240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8476961" y="3299773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7791085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9517064" y="4280337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9204135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8221381" y="1986383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 rot="1801016" flipH="1">
              <a:off x="8472135" y="4114422"/>
              <a:ext cx="879181" cy="66089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7523" y="450031"/>
            <a:ext cx="2371725" cy="702173"/>
            <a:chOff x="981076" y="1134310"/>
            <a:chExt cx="2371725" cy="702173"/>
          </a:xfrm>
        </p:grpSpPr>
        <p:sp>
          <p:nvSpPr>
            <p:cNvPr id="51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工作不知之处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2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TextBox 45"/>
          <p:cNvSpPr txBox="1"/>
          <p:nvPr/>
        </p:nvSpPr>
        <p:spPr>
          <a:xfrm>
            <a:off x="3536543" y="1726627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3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54" name="TextBox 47"/>
          <p:cNvSpPr txBox="1"/>
          <p:nvPr/>
        </p:nvSpPr>
        <p:spPr>
          <a:xfrm>
            <a:off x="4001976" y="194472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6" name="Rectangle 48"/>
          <p:cNvSpPr/>
          <p:nvPr/>
        </p:nvSpPr>
        <p:spPr>
          <a:xfrm flipH="1">
            <a:off x="4001973" y="2201195"/>
            <a:ext cx="211954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22"/>
          <p:cNvSpPr txBox="1"/>
          <p:nvPr/>
        </p:nvSpPr>
        <p:spPr>
          <a:xfrm>
            <a:off x="3549438" y="3138743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4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58" name="TextBox 34"/>
          <p:cNvSpPr txBox="1"/>
          <p:nvPr/>
        </p:nvSpPr>
        <p:spPr>
          <a:xfrm>
            <a:off x="4023375" y="329372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9" name="Rectangle 35"/>
          <p:cNvSpPr/>
          <p:nvPr/>
        </p:nvSpPr>
        <p:spPr>
          <a:xfrm flipH="1">
            <a:off x="4023372" y="3550200"/>
            <a:ext cx="211954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19"/>
          <p:cNvSpPr txBox="1"/>
          <p:nvPr/>
        </p:nvSpPr>
        <p:spPr>
          <a:xfrm>
            <a:off x="846581" y="1726627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1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61" name="TextBox 25"/>
          <p:cNvSpPr txBox="1"/>
          <p:nvPr/>
        </p:nvSpPr>
        <p:spPr>
          <a:xfrm>
            <a:off x="1361853" y="188160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2" name="Rectangle 26"/>
          <p:cNvSpPr/>
          <p:nvPr/>
        </p:nvSpPr>
        <p:spPr>
          <a:xfrm flipH="1">
            <a:off x="1361851" y="2138084"/>
            <a:ext cx="204824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20"/>
          <p:cNvSpPr txBox="1"/>
          <p:nvPr/>
        </p:nvSpPr>
        <p:spPr>
          <a:xfrm>
            <a:off x="883043" y="3075632"/>
            <a:ext cx="5325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2</a:t>
            </a:r>
            <a:r>
              <a:rPr lang="en-US" sz="30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64" name="TextBox 28"/>
          <p:cNvSpPr txBox="1"/>
          <p:nvPr/>
        </p:nvSpPr>
        <p:spPr>
          <a:xfrm>
            <a:off x="1356627" y="32273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4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4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4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5" name="Rectangle 29"/>
          <p:cNvSpPr/>
          <p:nvPr/>
        </p:nvSpPr>
        <p:spPr>
          <a:xfrm flipH="1">
            <a:off x="1356625" y="3483787"/>
            <a:ext cx="211954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3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58998" y="1936320"/>
            <a:ext cx="2706067" cy="1065501"/>
            <a:chOff x="870584" y="2393892"/>
            <a:chExt cx="3613676" cy="1422868"/>
          </a:xfrm>
        </p:grpSpPr>
        <p:grpSp>
          <p:nvGrpSpPr>
            <p:cNvPr id="8" name="Group 7"/>
            <p:cNvGrpSpPr/>
            <p:nvPr/>
          </p:nvGrpSpPr>
          <p:grpSpPr>
            <a:xfrm>
              <a:off x="870584" y="2393892"/>
              <a:ext cx="3613676" cy="1422868"/>
              <a:chOff x="5015796" y="2790857"/>
              <a:chExt cx="1234417" cy="421447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" name="Freeform: Shape 6"/>
              <p:cNvSpPr/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-1" fmla="*/ 0 w 314098"/>
                  <a:gd name="connsiteY0-2" fmla="*/ 0 h 415475"/>
                  <a:gd name="connsiteX1-3" fmla="*/ 314098 w 314098"/>
                  <a:gd name="connsiteY1-4" fmla="*/ 4994 h 415475"/>
                  <a:gd name="connsiteX2-5" fmla="*/ 129588 w 314098"/>
                  <a:gd name="connsiteY2-6" fmla="*/ 115977 h 415475"/>
                  <a:gd name="connsiteX3-7" fmla="*/ 0 w 314098"/>
                  <a:gd name="connsiteY3-8" fmla="*/ 415475 h 415475"/>
                  <a:gd name="connsiteX4-9" fmla="*/ 0 w 314098"/>
                  <a:gd name="connsiteY4-10" fmla="*/ 60122 h 415475"/>
                  <a:gd name="connsiteX5-11" fmla="*/ 0 w 314098"/>
                  <a:gd name="connsiteY5-12" fmla="*/ 0 h 415475"/>
                  <a:gd name="connsiteX0-13" fmla="*/ 158047 w 314098"/>
                  <a:gd name="connsiteY0-14" fmla="*/ 0 h 473695"/>
                  <a:gd name="connsiteX1-15" fmla="*/ 314098 w 314098"/>
                  <a:gd name="connsiteY1-16" fmla="*/ 63214 h 473695"/>
                  <a:gd name="connsiteX2-17" fmla="*/ 129588 w 314098"/>
                  <a:gd name="connsiteY2-18" fmla="*/ 174197 h 473695"/>
                  <a:gd name="connsiteX3-19" fmla="*/ 0 w 314098"/>
                  <a:gd name="connsiteY3-20" fmla="*/ 473695 h 473695"/>
                  <a:gd name="connsiteX4-21" fmla="*/ 0 w 314098"/>
                  <a:gd name="connsiteY4-22" fmla="*/ 118342 h 473695"/>
                  <a:gd name="connsiteX5-23" fmla="*/ 158047 w 314098"/>
                  <a:gd name="connsiteY5-24" fmla="*/ 0 h 473695"/>
                  <a:gd name="connsiteX0-25" fmla="*/ 158047 w 314098"/>
                  <a:gd name="connsiteY0-26" fmla="*/ 0 h 473695"/>
                  <a:gd name="connsiteX1-27" fmla="*/ 314098 w 314098"/>
                  <a:gd name="connsiteY1-28" fmla="*/ 63214 h 473695"/>
                  <a:gd name="connsiteX2-29" fmla="*/ 129588 w 314098"/>
                  <a:gd name="connsiteY2-30" fmla="*/ 174197 h 473695"/>
                  <a:gd name="connsiteX3-31" fmla="*/ 0 w 314098"/>
                  <a:gd name="connsiteY3-32" fmla="*/ 473695 h 473695"/>
                  <a:gd name="connsiteX4-33" fmla="*/ 28584 w 314098"/>
                  <a:gd name="connsiteY4-34" fmla="*/ 134220 h 473695"/>
                  <a:gd name="connsiteX5-35" fmla="*/ 158047 w 314098"/>
                  <a:gd name="connsiteY5-36" fmla="*/ 0 h 473695"/>
                  <a:gd name="connsiteX0-37" fmla="*/ 158047 w 314098"/>
                  <a:gd name="connsiteY0-38" fmla="*/ 0 h 473695"/>
                  <a:gd name="connsiteX1-39" fmla="*/ 314098 w 314098"/>
                  <a:gd name="connsiteY1-40" fmla="*/ 63214 h 473695"/>
                  <a:gd name="connsiteX2-41" fmla="*/ 129588 w 314098"/>
                  <a:gd name="connsiteY2-42" fmla="*/ 174197 h 473695"/>
                  <a:gd name="connsiteX3-43" fmla="*/ 0 w 314098"/>
                  <a:gd name="connsiteY3-44" fmla="*/ 473695 h 473695"/>
                  <a:gd name="connsiteX4-45" fmla="*/ 158047 w 314098"/>
                  <a:gd name="connsiteY4-46" fmla="*/ 0 h 473695"/>
                  <a:gd name="connsiteX0-47" fmla="*/ 158100 w 314151"/>
                  <a:gd name="connsiteY0-48" fmla="*/ 0 h 473695"/>
                  <a:gd name="connsiteX1-49" fmla="*/ 314151 w 314151"/>
                  <a:gd name="connsiteY1-50" fmla="*/ 63214 h 473695"/>
                  <a:gd name="connsiteX2-51" fmla="*/ 129641 w 314151"/>
                  <a:gd name="connsiteY2-52" fmla="*/ 174197 h 473695"/>
                  <a:gd name="connsiteX3-53" fmla="*/ 53 w 314151"/>
                  <a:gd name="connsiteY3-54" fmla="*/ 473695 h 473695"/>
                  <a:gd name="connsiteX4-55" fmla="*/ 158100 w 314151"/>
                  <a:gd name="connsiteY4-56" fmla="*/ 0 h 473695"/>
                  <a:gd name="connsiteX0-57" fmla="*/ 158092 w 314143"/>
                  <a:gd name="connsiteY0-58" fmla="*/ 0 h 473695"/>
                  <a:gd name="connsiteX1-59" fmla="*/ 314143 w 314143"/>
                  <a:gd name="connsiteY1-60" fmla="*/ 63214 h 473695"/>
                  <a:gd name="connsiteX2-61" fmla="*/ 129633 w 314143"/>
                  <a:gd name="connsiteY2-62" fmla="*/ 174197 h 473695"/>
                  <a:gd name="connsiteX3-63" fmla="*/ 45 w 314143"/>
                  <a:gd name="connsiteY3-64" fmla="*/ 473695 h 473695"/>
                  <a:gd name="connsiteX4-65" fmla="*/ 158092 w 314143"/>
                  <a:gd name="connsiteY4-66" fmla="*/ 0 h 473695"/>
                  <a:gd name="connsiteX0-67" fmla="*/ 159772 w 315823"/>
                  <a:gd name="connsiteY0-68" fmla="*/ 0 h 441939"/>
                  <a:gd name="connsiteX1-69" fmla="*/ 315823 w 315823"/>
                  <a:gd name="connsiteY1-70" fmla="*/ 63214 h 441939"/>
                  <a:gd name="connsiteX2-71" fmla="*/ 131313 w 315823"/>
                  <a:gd name="connsiteY2-72" fmla="*/ 174197 h 441939"/>
                  <a:gd name="connsiteX3-73" fmla="*/ 44 w 315823"/>
                  <a:gd name="connsiteY3-74" fmla="*/ 441939 h 441939"/>
                  <a:gd name="connsiteX4-75" fmla="*/ 159772 w 315823"/>
                  <a:gd name="connsiteY4-76" fmla="*/ 0 h 441939"/>
                  <a:gd name="connsiteX0-77" fmla="*/ 160553 w 316604"/>
                  <a:gd name="connsiteY0-78" fmla="*/ 0 h 441939"/>
                  <a:gd name="connsiteX1-79" fmla="*/ 316604 w 316604"/>
                  <a:gd name="connsiteY1-80" fmla="*/ 63214 h 441939"/>
                  <a:gd name="connsiteX2-81" fmla="*/ 132094 w 316604"/>
                  <a:gd name="connsiteY2-82" fmla="*/ 174197 h 441939"/>
                  <a:gd name="connsiteX3-83" fmla="*/ 825 w 316604"/>
                  <a:gd name="connsiteY3-84" fmla="*/ 441939 h 441939"/>
                  <a:gd name="connsiteX4-85" fmla="*/ 160553 w 316604"/>
                  <a:gd name="connsiteY4-86" fmla="*/ 0 h 441939"/>
                  <a:gd name="connsiteX0-87" fmla="*/ 160553 w 170326"/>
                  <a:gd name="connsiteY0-88" fmla="*/ 0 h 441939"/>
                  <a:gd name="connsiteX1-89" fmla="*/ 170326 w 170326"/>
                  <a:gd name="connsiteY1-90" fmla="*/ 100263 h 441939"/>
                  <a:gd name="connsiteX2-91" fmla="*/ 132094 w 170326"/>
                  <a:gd name="connsiteY2-92" fmla="*/ 174197 h 441939"/>
                  <a:gd name="connsiteX3-93" fmla="*/ 825 w 170326"/>
                  <a:gd name="connsiteY3-94" fmla="*/ 441939 h 441939"/>
                  <a:gd name="connsiteX4-95" fmla="*/ 160553 w 170326"/>
                  <a:gd name="connsiteY4-96" fmla="*/ 0 h 441939"/>
                  <a:gd name="connsiteX0-97" fmla="*/ 160553 w 170326"/>
                  <a:gd name="connsiteY0-98" fmla="*/ 0 h 441939"/>
                  <a:gd name="connsiteX1-99" fmla="*/ 170326 w 170326"/>
                  <a:gd name="connsiteY1-100" fmla="*/ 100263 h 441939"/>
                  <a:gd name="connsiteX2-101" fmla="*/ 150588 w 170326"/>
                  <a:gd name="connsiteY2-102" fmla="*/ 166257 h 441939"/>
                  <a:gd name="connsiteX3-103" fmla="*/ 825 w 170326"/>
                  <a:gd name="connsiteY3-104" fmla="*/ 441939 h 441939"/>
                  <a:gd name="connsiteX4-105" fmla="*/ 160553 w 170326"/>
                  <a:gd name="connsiteY4-106" fmla="*/ 0 h 441939"/>
                  <a:gd name="connsiteX0-107" fmla="*/ 160553 w 160553"/>
                  <a:gd name="connsiteY0-108" fmla="*/ 0 h 441939"/>
                  <a:gd name="connsiteX1-109" fmla="*/ 150588 w 160553"/>
                  <a:gd name="connsiteY1-110" fmla="*/ 166257 h 441939"/>
                  <a:gd name="connsiteX2-111" fmla="*/ 825 w 160553"/>
                  <a:gd name="connsiteY2-112" fmla="*/ 441939 h 441939"/>
                  <a:gd name="connsiteX3-113" fmla="*/ 160553 w 160553"/>
                  <a:gd name="connsiteY3-114" fmla="*/ 0 h 441939"/>
                  <a:gd name="connsiteX0-115" fmla="*/ 160553 w 162357"/>
                  <a:gd name="connsiteY0-116" fmla="*/ 0 h 441939"/>
                  <a:gd name="connsiteX1-117" fmla="*/ 162357 w 162357"/>
                  <a:gd name="connsiteY1-118" fmla="*/ 150380 h 441939"/>
                  <a:gd name="connsiteX2-119" fmla="*/ 825 w 162357"/>
                  <a:gd name="connsiteY2-120" fmla="*/ 441939 h 441939"/>
                  <a:gd name="connsiteX3-121" fmla="*/ 160553 w 162357"/>
                  <a:gd name="connsiteY3-122" fmla="*/ 0 h 441939"/>
                  <a:gd name="connsiteX0-123" fmla="*/ 160553 w 162357"/>
                  <a:gd name="connsiteY0-124" fmla="*/ 0 h 441939"/>
                  <a:gd name="connsiteX1-125" fmla="*/ 162357 w 162357"/>
                  <a:gd name="connsiteY1-126" fmla="*/ 150380 h 441939"/>
                  <a:gd name="connsiteX2-127" fmla="*/ 825 w 162357"/>
                  <a:gd name="connsiteY2-128" fmla="*/ 441939 h 441939"/>
                  <a:gd name="connsiteX3-129" fmla="*/ 160553 w 162357"/>
                  <a:gd name="connsiteY3-130" fmla="*/ 0 h 441939"/>
                  <a:gd name="connsiteX0-131" fmla="*/ 160553 w 162357"/>
                  <a:gd name="connsiteY0-132" fmla="*/ 0 h 441939"/>
                  <a:gd name="connsiteX1-133" fmla="*/ 162357 w 162357"/>
                  <a:gd name="connsiteY1-134" fmla="*/ 152932 h 441939"/>
                  <a:gd name="connsiteX2-135" fmla="*/ 825 w 162357"/>
                  <a:gd name="connsiteY2-136" fmla="*/ 441939 h 441939"/>
                  <a:gd name="connsiteX3-137" fmla="*/ 160553 w 162357"/>
                  <a:gd name="connsiteY3-138" fmla="*/ 0 h 441939"/>
                  <a:gd name="connsiteX0-139" fmla="*/ 160553 w 162357"/>
                  <a:gd name="connsiteY0-140" fmla="*/ 0 h 441939"/>
                  <a:gd name="connsiteX1-141" fmla="*/ 162357 w 162357"/>
                  <a:gd name="connsiteY1-142" fmla="*/ 152932 h 441939"/>
                  <a:gd name="connsiteX2-143" fmla="*/ 825 w 162357"/>
                  <a:gd name="connsiteY2-144" fmla="*/ 441939 h 441939"/>
                  <a:gd name="connsiteX3-145" fmla="*/ 160553 w 162357"/>
                  <a:gd name="connsiteY3-146" fmla="*/ 0 h 441939"/>
                  <a:gd name="connsiteX0-147" fmla="*/ 160490 w 162294"/>
                  <a:gd name="connsiteY0-148" fmla="*/ 0 h 441939"/>
                  <a:gd name="connsiteX1-149" fmla="*/ 162294 w 162294"/>
                  <a:gd name="connsiteY1-150" fmla="*/ 152932 h 441939"/>
                  <a:gd name="connsiteX2-151" fmla="*/ 762 w 162294"/>
                  <a:gd name="connsiteY2-152" fmla="*/ 441939 h 441939"/>
                  <a:gd name="connsiteX3-153" fmla="*/ 160490 w 162294"/>
                  <a:gd name="connsiteY3-154" fmla="*/ 0 h 441939"/>
                  <a:gd name="connsiteX0-155" fmla="*/ 161700 w 162288"/>
                  <a:gd name="connsiteY0-156" fmla="*/ 0 h 443215"/>
                  <a:gd name="connsiteX1-157" fmla="*/ 162288 w 162288"/>
                  <a:gd name="connsiteY1-158" fmla="*/ 154208 h 443215"/>
                  <a:gd name="connsiteX2-159" fmla="*/ 756 w 162288"/>
                  <a:gd name="connsiteY2-160" fmla="*/ 443215 h 443215"/>
                  <a:gd name="connsiteX3-161" fmla="*/ 161700 w 162288"/>
                  <a:gd name="connsiteY3-162" fmla="*/ 0 h 4432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vert="horz" wrap="square" lIns="91298" tIns="45650" rIns="91298" bIns="45650" numCol="1" anchor="t" anchorCtr="0" compatLnSpc="1">
                <a:noAutofit/>
              </a:bodyPr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4" name="Arrow: Right 3"/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 Placeholder 2"/>
            <p:cNvSpPr txBox="1"/>
            <p:nvPr/>
          </p:nvSpPr>
          <p:spPr>
            <a:xfrm>
              <a:off x="1807558" y="2540326"/>
              <a:ext cx="2236517" cy="31771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Fashion Style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601403" y="2700946"/>
            <a:ext cx="2706067" cy="1065501"/>
            <a:chOff x="2129071" y="3414972"/>
            <a:chExt cx="3613676" cy="1422868"/>
          </a:xfrm>
        </p:grpSpPr>
        <p:grpSp>
          <p:nvGrpSpPr>
            <p:cNvPr id="9" name="Group 8"/>
            <p:cNvGrpSpPr/>
            <p:nvPr/>
          </p:nvGrpSpPr>
          <p:grpSpPr>
            <a:xfrm>
              <a:off x="2129071" y="3414972"/>
              <a:ext cx="3613676" cy="1422868"/>
              <a:chOff x="5015796" y="2790857"/>
              <a:chExt cx="1234417" cy="421447"/>
            </a:xfr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</p:grpSpPr>
          <p:sp>
            <p:nvSpPr>
              <p:cNvPr id="10" name="Freeform: Shape 9"/>
              <p:cNvSpPr/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-1" fmla="*/ 0 w 314098"/>
                  <a:gd name="connsiteY0-2" fmla="*/ 0 h 415475"/>
                  <a:gd name="connsiteX1-3" fmla="*/ 314098 w 314098"/>
                  <a:gd name="connsiteY1-4" fmla="*/ 4994 h 415475"/>
                  <a:gd name="connsiteX2-5" fmla="*/ 129588 w 314098"/>
                  <a:gd name="connsiteY2-6" fmla="*/ 115977 h 415475"/>
                  <a:gd name="connsiteX3-7" fmla="*/ 0 w 314098"/>
                  <a:gd name="connsiteY3-8" fmla="*/ 415475 h 415475"/>
                  <a:gd name="connsiteX4-9" fmla="*/ 0 w 314098"/>
                  <a:gd name="connsiteY4-10" fmla="*/ 60122 h 415475"/>
                  <a:gd name="connsiteX5-11" fmla="*/ 0 w 314098"/>
                  <a:gd name="connsiteY5-12" fmla="*/ 0 h 415475"/>
                  <a:gd name="connsiteX0-13" fmla="*/ 158047 w 314098"/>
                  <a:gd name="connsiteY0-14" fmla="*/ 0 h 473695"/>
                  <a:gd name="connsiteX1-15" fmla="*/ 314098 w 314098"/>
                  <a:gd name="connsiteY1-16" fmla="*/ 63214 h 473695"/>
                  <a:gd name="connsiteX2-17" fmla="*/ 129588 w 314098"/>
                  <a:gd name="connsiteY2-18" fmla="*/ 174197 h 473695"/>
                  <a:gd name="connsiteX3-19" fmla="*/ 0 w 314098"/>
                  <a:gd name="connsiteY3-20" fmla="*/ 473695 h 473695"/>
                  <a:gd name="connsiteX4-21" fmla="*/ 0 w 314098"/>
                  <a:gd name="connsiteY4-22" fmla="*/ 118342 h 473695"/>
                  <a:gd name="connsiteX5-23" fmla="*/ 158047 w 314098"/>
                  <a:gd name="connsiteY5-24" fmla="*/ 0 h 473695"/>
                  <a:gd name="connsiteX0-25" fmla="*/ 158047 w 314098"/>
                  <a:gd name="connsiteY0-26" fmla="*/ 0 h 473695"/>
                  <a:gd name="connsiteX1-27" fmla="*/ 314098 w 314098"/>
                  <a:gd name="connsiteY1-28" fmla="*/ 63214 h 473695"/>
                  <a:gd name="connsiteX2-29" fmla="*/ 129588 w 314098"/>
                  <a:gd name="connsiteY2-30" fmla="*/ 174197 h 473695"/>
                  <a:gd name="connsiteX3-31" fmla="*/ 0 w 314098"/>
                  <a:gd name="connsiteY3-32" fmla="*/ 473695 h 473695"/>
                  <a:gd name="connsiteX4-33" fmla="*/ 28584 w 314098"/>
                  <a:gd name="connsiteY4-34" fmla="*/ 134220 h 473695"/>
                  <a:gd name="connsiteX5-35" fmla="*/ 158047 w 314098"/>
                  <a:gd name="connsiteY5-36" fmla="*/ 0 h 473695"/>
                  <a:gd name="connsiteX0-37" fmla="*/ 158047 w 314098"/>
                  <a:gd name="connsiteY0-38" fmla="*/ 0 h 473695"/>
                  <a:gd name="connsiteX1-39" fmla="*/ 314098 w 314098"/>
                  <a:gd name="connsiteY1-40" fmla="*/ 63214 h 473695"/>
                  <a:gd name="connsiteX2-41" fmla="*/ 129588 w 314098"/>
                  <a:gd name="connsiteY2-42" fmla="*/ 174197 h 473695"/>
                  <a:gd name="connsiteX3-43" fmla="*/ 0 w 314098"/>
                  <a:gd name="connsiteY3-44" fmla="*/ 473695 h 473695"/>
                  <a:gd name="connsiteX4-45" fmla="*/ 158047 w 314098"/>
                  <a:gd name="connsiteY4-46" fmla="*/ 0 h 473695"/>
                  <a:gd name="connsiteX0-47" fmla="*/ 158100 w 314151"/>
                  <a:gd name="connsiteY0-48" fmla="*/ 0 h 473695"/>
                  <a:gd name="connsiteX1-49" fmla="*/ 314151 w 314151"/>
                  <a:gd name="connsiteY1-50" fmla="*/ 63214 h 473695"/>
                  <a:gd name="connsiteX2-51" fmla="*/ 129641 w 314151"/>
                  <a:gd name="connsiteY2-52" fmla="*/ 174197 h 473695"/>
                  <a:gd name="connsiteX3-53" fmla="*/ 53 w 314151"/>
                  <a:gd name="connsiteY3-54" fmla="*/ 473695 h 473695"/>
                  <a:gd name="connsiteX4-55" fmla="*/ 158100 w 314151"/>
                  <a:gd name="connsiteY4-56" fmla="*/ 0 h 473695"/>
                  <a:gd name="connsiteX0-57" fmla="*/ 158092 w 314143"/>
                  <a:gd name="connsiteY0-58" fmla="*/ 0 h 473695"/>
                  <a:gd name="connsiteX1-59" fmla="*/ 314143 w 314143"/>
                  <a:gd name="connsiteY1-60" fmla="*/ 63214 h 473695"/>
                  <a:gd name="connsiteX2-61" fmla="*/ 129633 w 314143"/>
                  <a:gd name="connsiteY2-62" fmla="*/ 174197 h 473695"/>
                  <a:gd name="connsiteX3-63" fmla="*/ 45 w 314143"/>
                  <a:gd name="connsiteY3-64" fmla="*/ 473695 h 473695"/>
                  <a:gd name="connsiteX4-65" fmla="*/ 158092 w 314143"/>
                  <a:gd name="connsiteY4-66" fmla="*/ 0 h 473695"/>
                  <a:gd name="connsiteX0-67" fmla="*/ 159772 w 315823"/>
                  <a:gd name="connsiteY0-68" fmla="*/ 0 h 441939"/>
                  <a:gd name="connsiteX1-69" fmla="*/ 315823 w 315823"/>
                  <a:gd name="connsiteY1-70" fmla="*/ 63214 h 441939"/>
                  <a:gd name="connsiteX2-71" fmla="*/ 131313 w 315823"/>
                  <a:gd name="connsiteY2-72" fmla="*/ 174197 h 441939"/>
                  <a:gd name="connsiteX3-73" fmla="*/ 44 w 315823"/>
                  <a:gd name="connsiteY3-74" fmla="*/ 441939 h 441939"/>
                  <a:gd name="connsiteX4-75" fmla="*/ 159772 w 315823"/>
                  <a:gd name="connsiteY4-76" fmla="*/ 0 h 441939"/>
                  <a:gd name="connsiteX0-77" fmla="*/ 160553 w 316604"/>
                  <a:gd name="connsiteY0-78" fmla="*/ 0 h 441939"/>
                  <a:gd name="connsiteX1-79" fmla="*/ 316604 w 316604"/>
                  <a:gd name="connsiteY1-80" fmla="*/ 63214 h 441939"/>
                  <a:gd name="connsiteX2-81" fmla="*/ 132094 w 316604"/>
                  <a:gd name="connsiteY2-82" fmla="*/ 174197 h 441939"/>
                  <a:gd name="connsiteX3-83" fmla="*/ 825 w 316604"/>
                  <a:gd name="connsiteY3-84" fmla="*/ 441939 h 441939"/>
                  <a:gd name="connsiteX4-85" fmla="*/ 160553 w 316604"/>
                  <a:gd name="connsiteY4-86" fmla="*/ 0 h 441939"/>
                  <a:gd name="connsiteX0-87" fmla="*/ 160553 w 170326"/>
                  <a:gd name="connsiteY0-88" fmla="*/ 0 h 441939"/>
                  <a:gd name="connsiteX1-89" fmla="*/ 170326 w 170326"/>
                  <a:gd name="connsiteY1-90" fmla="*/ 100263 h 441939"/>
                  <a:gd name="connsiteX2-91" fmla="*/ 132094 w 170326"/>
                  <a:gd name="connsiteY2-92" fmla="*/ 174197 h 441939"/>
                  <a:gd name="connsiteX3-93" fmla="*/ 825 w 170326"/>
                  <a:gd name="connsiteY3-94" fmla="*/ 441939 h 441939"/>
                  <a:gd name="connsiteX4-95" fmla="*/ 160553 w 170326"/>
                  <a:gd name="connsiteY4-96" fmla="*/ 0 h 441939"/>
                  <a:gd name="connsiteX0-97" fmla="*/ 160553 w 170326"/>
                  <a:gd name="connsiteY0-98" fmla="*/ 0 h 441939"/>
                  <a:gd name="connsiteX1-99" fmla="*/ 170326 w 170326"/>
                  <a:gd name="connsiteY1-100" fmla="*/ 100263 h 441939"/>
                  <a:gd name="connsiteX2-101" fmla="*/ 150588 w 170326"/>
                  <a:gd name="connsiteY2-102" fmla="*/ 166257 h 441939"/>
                  <a:gd name="connsiteX3-103" fmla="*/ 825 w 170326"/>
                  <a:gd name="connsiteY3-104" fmla="*/ 441939 h 441939"/>
                  <a:gd name="connsiteX4-105" fmla="*/ 160553 w 170326"/>
                  <a:gd name="connsiteY4-106" fmla="*/ 0 h 441939"/>
                  <a:gd name="connsiteX0-107" fmla="*/ 160553 w 160553"/>
                  <a:gd name="connsiteY0-108" fmla="*/ 0 h 441939"/>
                  <a:gd name="connsiteX1-109" fmla="*/ 150588 w 160553"/>
                  <a:gd name="connsiteY1-110" fmla="*/ 166257 h 441939"/>
                  <a:gd name="connsiteX2-111" fmla="*/ 825 w 160553"/>
                  <a:gd name="connsiteY2-112" fmla="*/ 441939 h 441939"/>
                  <a:gd name="connsiteX3-113" fmla="*/ 160553 w 160553"/>
                  <a:gd name="connsiteY3-114" fmla="*/ 0 h 441939"/>
                  <a:gd name="connsiteX0-115" fmla="*/ 160553 w 162357"/>
                  <a:gd name="connsiteY0-116" fmla="*/ 0 h 441939"/>
                  <a:gd name="connsiteX1-117" fmla="*/ 162357 w 162357"/>
                  <a:gd name="connsiteY1-118" fmla="*/ 150380 h 441939"/>
                  <a:gd name="connsiteX2-119" fmla="*/ 825 w 162357"/>
                  <a:gd name="connsiteY2-120" fmla="*/ 441939 h 441939"/>
                  <a:gd name="connsiteX3-121" fmla="*/ 160553 w 162357"/>
                  <a:gd name="connsiteY3-122" fmla="*/ 0 h 441939"/>
                  <a:gd name="connsiteX0-123" fmla="*/ 160553 w 162357"/>
                  <a:gd name="connsiteY0-124" fmla="*/ 0 h 441939"/>
                  <a:gd name="connsiteX1-125" fmla="*/ 162357 w 162357"/>
                  <a:gd name="connsiteY1-126" fmla="*/ 150380 h 441939"/>
                  <a:gd name="connsiteX2-127" fmla="*/ 825 w 162357"/>
                  <a:gd name="connsiteY2-128" fmla="*/ 441939 h 441939"/>
                  <a:gd name="connsiteX3-129" fmla="*/ 160553 w 162357"/>
                  <a:gd name="connsiteY3-130" fmla="*/ 0 h 441939"/>
                  <a:gd name="connsiteX0-131" fmla="*/ 160553 w 162357"/>
                  <a:gd name="connsiteY0-132" fmla="*/ 0 h 441939"/>
                  <a:gd name="connsiteX1-133" fmla="*/ 162357 w 162357"/>
                  <a:gd name="connsiteY1-134" fmla="*/ 152932 h 441939"/>
                  <a:gd name="connsiteX2-135" fmla="*/ 825 w 162357"/>
                  <a:gd name="connsiteY2-136" fmla="*/ 441939 h 441939"/>
                  <a:gd name="connsiteX3-137" fmla="*/ 160553 w 162357"/>
                  <a:gd name="connsiteY3-138" fmla="*/ 0 h 441939"/>
                  <a:gd name="connsiteX0-139" fmla="*/ 160553 w 162357"/>
                  <a:gd name="connsiteY0-140" fmla="*/ 0 h 441939"/>
                  <a:gd name="connsiteX1-141" fmla="*/ 162357 w 162357"/>
                  <a:gd name="connsiteY1-142" fmla="*/ 152932 h 441939"/>
                  <a:gd name="connsiteX2-143" fmla="*/ 825 w 162357"/>
                  <a:gd name="connsiteY2-144" fmla="*/ 441939 h 441939"/>
                  <a:gd name="connsiteX3-145" fmla="*/ 160553 w 162357"/>
                  <a:gd name="connsiteY3-146" fmla="*/ 0 h 441939"/>
                  <a:gd name="connsiteX0-147" fmla="*/ 160490 w 162294"/>
                  <a:gd name="connsiteY0-148" fmla="*/ 0 h 441939"/>
                  <a:gd name="connsiteX1-149" fmla="*/ 162294 w 162294"/>
                  <a:gd name="connsiteY1-150" fmla="*/ 152932 h 441939"/>
                  <a:gd name="connsiteX2-151" fmla="*/ 762 w 162294"/>
                  <a:gd name="connsiteY2-152" fmla="*/ 441939 h 441939"/>
                  <a:gd name="connsiteX3-153" fmla="*/ 160490 w 162294"/>
                  <a:gd name="connsiteY3-154" fmla="*/ 0 h 441939"/>
                  <a:gd name="connsiteX0-155" fmla="*/ 161700 w 162288"/>
                  <a:gd name="connsiteY0-156" fmla="*/ 0 h 443215"/>
                  <a:gd name="connsiteX1-157" fmla="*/ 162288 w 162288"/>
                  <a:gd name="connsiteY1-158" fmla="*/ 154208 h 443215"/>
                  <a:gd name="connsiteX2-159" fmla="*/ 756 w 162288"/>
                  <a:gd name="connsiteY2-160" fmla="*/ 443215 h 443215"/>
                  <a:gd name="connsiteX3-161" fmla="*/ 161700 w 162288"/>
                  <a:gd name="connsiteY3-162" fmla="*/ 0 h 4432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vert="horz" wrap="square" lIns="91298" tIns="45650" rIns="91298" bIns="45650" numCol="1" anchor="t" anchorCtr="0" compatLnSpc="1">
                <a:noAutofit/>
              </a:bodyPr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11" name="Arrow: Right 10"/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 Placeholder 2"/>
            <p:cNvSpPr txBox="1"/>
            <p:nvPr/>
          </p:nvSpPr>
          <p:spPr>
            <a:xfrm>
              <a:off x="3122745" y="3574814"/>
              <a:ext cx="2236517" cy="31771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Hot News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43809" y="3465571"/>
            <a:ext cx="2706067" cy="1065501"/>
            <a:chOff x="3387557" y="4436052"/>
            <a:chExt cx="3613676" cy="1422868"/>
          </a:xfrm>
        </p:grpSpPr>
        <p:grpSp>
          <p:nvGrpSpPr>
            <p:cNvPr id="12" name="Group 11"/>
            <p:cNvGrpSpPr/>
            <p:nvPr/>
          </p:nvGrpSpPr>
          <p:grpSpPr>
            <a:xfrm>
              <a:off x="3387557" y="4436052"/>
              <a:ext cx="3613676" cy="1422868"/>
              <a:chOff x="5015796" y="2790857"/>
              <a:chExt cx="1234417" cy="421447"/>
            </a:xfr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</p:grpSpPr>
          <p:sp>
            <p:nvSpPr>
              <p:cNvPr id="13" name="Freeform: Shape 12"/>
              <p:cNvSpPr/>
              <p:nvPr/>
            </p:nvSpPr>
            <p:spPr bwMode="auto">
              <a:xfrm>
                <a:off x="5015796" y="2813487"/>
                <a:ext cx="268888" cy="398817"/>
              </a:xfrm>
              <a:custGeom>
                <a:avLst/>
                <a:gdLst>
                  <a:gd name="connsiteX0" fmla="*/ 0 w 338448"/>
                  <a:gd name="connsiteY0" fmla="*/ 0 h 415475"/>
                  <a:gd name="connsiteX1" fmla="*/ 338448 w 338448"/>
                  <a:gd name="connsiteY1" fmla="*/ 0 h 415475"/>
                  <a:gd name="connsiteX2" fmla="*/ 314098 w 338448"/>
                  <a:gd name="connsiteY2" fmla="*/ 4994 h 415475"/>
                  <a:gd name="connsiteX3" fmla="*/ 129588 w 338448"/>
                  <a:gd name="connsiteY3" fmla="*/ 115977 h 415475"/>
                  <a:gd name="connsiteX4" fmla="*/ 0 w 338448"/>
                  <a:gd name="connsiteY4" fmla="*/ 415475 h 415475"/>
                  <a:gd name="connsiteX5" fmla="*/ 0 w 338448"/>
                  <a:gd name="connsiteY5" fmla="*/ 60122 h 415475"/>
                  <a:gd name="connsiteX0-1" fmla="*/ 0 w 314098"/>
                  <a:gd name="connsiteY0-2" fmla="*/ 0 h 415475"/>
                  <a:gd name="connsiteX1-3" fmla="*/ 314098 w 314098"/>
                  <a:gd name="connsiteY1-4" fmla="*/ 4994 h 415475"/>
                  <a:gd name="connsiteX2-5" fmla="*/ 129588 w 314098"/>
                  <a:gd name="connsiteY2-6" fmla="*/ 115977 h 415475"/>
                  <a:gd name="connsiteX3-7" fmla="*/ 0 w 314098"/>
                  <a:gd name="connsiteY3-8" fmla="*/ 415475 h 415475"/>
                  <a:gd name="connsiteX4-9" fmla="*/ 0 w 314098"/>
                  <a:gd name="connsiteY4-10" fmla="*/ 60122 h 415475"/>
                  <a:gd name="connsiteX5-11" fmla="*/ 0 w 314098"/>
                  <a:gd name="connsiteY5-12" fmla="*/ 0 h 415475"/>
                  <a:gd name="connsiteX0-13" fmla="*/ 158047 w 314098"/>
                  <a:gd name="connsiteY0-14" fmla="*/ 0 h 473695"/>
                  <a:gd name="connsiteX1-15" fmla="*/ 314098 w 314098"/>
                  <a:gd name="connsiteY1-16" fmla="*/ 63214 h 473695"/>
                  <a:gd name="connsiteX2-17" fmla="*/ 129588 w 314098"/>
                  <a:gd name="connsiteY2-18" fmla="*/ 174197 h 473695"/>
                  <a:gd name="connsiteX3-19" fmla="*/ 0 w 314098"/>
                  <a:gd name="connsiteY3-20" fmla="*/ 473695 h 473695"/>
                  <a:gd name="connsiteX4-21" fmla="*/ 0 w 314098"/>
                  <a:gd name="connsiteY4-22" fmla="*/ 118342 h 473695"/>
                  <a:gd name="connsiteX5-23" fmla="*/ 158047 w 314098"/>
                  <a:gd name="connsiteY5-24" fmla="*/ 0 h 473695"/>
                  <a:gd name="connsiteX0-25" fmla="*/ 158047 w 314098"/>
                  <a:gd name="connsiteY0-26" fmla="*/ 0 h 473695"/>
                  <a:gd name="connsiteX1-27" fmla="*/ 314098 w 314098"/>
                  <a:gd name="connsiteY1-28" fmla="*/ 63214 h 473695"/>
                  <a:gd name="connsiteX2-29" fmla="*/ 129588 w 314098"/>
                  <a:gd name="connsiteY2-30" fmla="*/ 174197 h 473695"/>
                  <a:gd name="connsiteX3-31" fmla="*/ 0 w 314098"/>
                  <a:gd name="connsiteY3-32" fmla="*/ 473695 h 473695"/>
                  <a:gd name="connsiteX4-33" fmla="*/ 28584 w 314098"/>
                  <a:gd name="connsiteY4-34" fmla="*/ 134220 h 473695"/>
                  <a:gd name="connsiteX5-35" fmla="*/ 158047 w 314098"/>
                  <a:gd name="connsiteY5-36" fmla="*/ 0 h 473695"/>
                  <a:gd name="connsiteX0-37" fmla="*/ 158047 w 314098"/>
                  <a:gd name="connsiteY0-38" fmla="*/ 0 h 473695"/>
                  <a:gd name="connsiteX1-39" fmla="*/ 314098 w 314098"/>
                  <a:gd name="connsiteY1-40" fmla="*/ 63214 h 473695"/>
                  <a:gd name="connsiteX2-41" fmla="*/ 129588 w 314098"/>
                  <a:gd name="connsiteY2-42" fmla="*/ 174197 h 473695"/>
                  <a:gd name="connsiteX3-43" fmla="*/ 0 w 314098"/>
                  <a:gd name="connsiteY3-44" fmla="*/ 473695 h 473695"/>
                  <a:gd name="connsiteX4-45" fmla="*/ 158047 w 314098"/>
                  <a:gd name="connsiteY4-46" fmla="*/ 0 h 473695"/>
                  <a:gd name="connsiteX0-47" fmla="*/ 158100 w 314151"/>
                  <a:gd name="connsiteY0-48" fmla="*/ 0 h 473695"/>
                  <a:gd name="connsiteX1-49" fmla="*/ 314151 w 314151"/>
                  <a:gd name="connsiteY1-50" fmla="*/ 63214 h 473695"/>
                  <a:gd name="connsiteX2-51" fmla="*/ 129641 w 314151"/>
                  <a:gd name="connsiteY2-52" fmla="*/ 174197 h 473695"/>
                  <a:gd name="connsiteX3-53" fmla="*/ 53 w 314151"/>
                  <a:gd name="connsiteY3-54" fmla="*/ 473695 h 473695"/>
                  <a:gd name="connsiteX4-55" fmla="*/ 158100 w 314151"/>
                  <a:gd name="connsiteY4-56" fmla="*/ 0 h 473695"/>
                  <a:gd name="connsiteX0-57" fmla="*/ 158092 w 314143"/>
                  <a:gd name="connsiteY0-58" fmla="*/ 0 h 473695"/>
                  <a:gd name="connsiteX1-59" fmla="*/ 314143 w 314143"/>
                  <a:gd name="connsiteY1-60" fmla="*/ 63214 h 473695"/>
                  <a:gd name="connsiteX2-61" fmla="*/ 129633 w 314143"/>
                  <a:gd name="connsiteY2-62" fmla="*/ 174197 h 473695"/>
                  <a:gd name="connsiteX3-63" fmla="*/ 45 w 314143"/>
                  <a:gd name="connsiteY3-64" fmla="*/ 473695 h 473695"/>
                  <a:gd name="connsiteX4-65" fmla="*/ 158092 w 314143"/>
                  <a:gd name="connsiteY4-66" fmla="*/ 0 h 473695"/>
                  <a:gd name="connsiteX0-67" fmla="*/ 159772 w 315823"/>
                  <a:gd name="connsiteY0-68" fmla="*/ 0 h 441939"/>
                  <a:gd name="connsiteX1-69" fmla="*/ 315823 w 315823"/>
                  <a:gd name="connsiteY1-70" fmla="*/ 63214 h 441939"/>
                  <a:gd name="connsiteX2-71" fmla="*/ 131313 w 315823"/>
                  <a:gd name="connsiteY2-72" fmla="*/ 174197 h 441939"/>
                  <a:gd name="connsiteX3-73" fmla="*/ 44 w 315823"/>
                  <a:gd name="connsiteY3-74" fmla="*/ 441939 h 441939"/>
                  <a:gd name="connsiteX4-75" fmla="*/ 159772 w 315823"/>
                  <a:gd name="connsiteY4-76" fmla="*/ 0 h 441939"/>
                  <a:gd name="connsiteX0-77" fmla="*/ 160553 w 316604"/>
                  <a:gd name="connsiteY0-78" fmla="*/ 0 h 441939"/>
                  <a:gd name="connsiteX1-79" fmla="*/ 316604 w 316604"/>
                  <a:gd name="connsiteY1-80" fmla="*/ 63214 h 441939"/>
                  <a:gd name="connsiteX2-81" fmla="*/ 132094 w 316604"/>
                  <a:gd name="connsiteY2-82" fmla="*/ 174197 h 441939"/>
                  <a:gd name="connsiteX3-83" fmla="*/ 825 w 316604"/>
                  <a:gd name="connsiteY3-84" fmla="*/ 441939 h 441939"/>
                  <a:gd name="connsiteX4-85" fmla="*/ 160553 w 316604"/>
                  <a:gd name="connsiteY4-86" fmla="*/ 0 h 441939"/>
                  <a:gd name="connsiteX0-87" fmla="*/ 160553 w 170326"/>
                  <a:gd name="connsiteY0-88" fmla="*/ 0 h 441939"/>
                  <a:gd name="connsiteX1-89" fmla="*/ 170326 w 170326"/>
                  <a:gd name="connsiteY1-90" fmla="*/ 100263 h 441939"/>
                  <a:gd name="connsiteX2-91" fmla="*/ 132094 w 170326"/>
                  <a:gd name="connsiteY2-92" fmla="*/ 174197 h 441939"/>
                  <a:gd name="connsiteX3-93" fmla="*/ 825 w 170326"/>
                  <a:gd name="connsiteY3-94" fmla="*/ 441939 h 441939"/>
                  <a:gd name="connsiteX4-95" fmla="*/ 160553 w 170326"/>
                  <a:gd name="connsiteY4-96" fmla="*/ 0 h 441939"/>
                  <a:gd name="connsiteX0-97" fmla="*/ 160553 w 170326"/>
                  <a:gd name="connsiteY0-98" fmla="*/ 0 h 441939"/>
                  <a:gd name="connsiteX1-99" fmla="*/ 170326 w 170326"/>
                  <a:gd name="connsiteY1-100" fmla="*/ 100263 h 441939"/>
                  <a:gd name="connsiteX2-101" fmla="*/ 150588 w 170326"/>
                  <a:gd name="connsiteY2-102" fmla="*/ 166257 h 441939"/>
                  <a:gd name="connsiteX3-103" fmla="*/ 825 w 170326"/>
                  <a:gd name="connsiteY3-104" fmla="*/ 441939 h 441939"/>
                  <a:gd name="connsiteX4-105" fmla="*/ 160553 w 170326"/>
                  <a:gd name="connsiteY4-106" fmla="*/ 0 h 441939"/>
                  <a:gd name="connsiteX0-107" fmla="*/ 160553 w 160553"/>
                  <a:gd name="connsiteY0-108" fmla="*/ 0 h 441939"/>
                  <a:gd name="connsiteX1-109" fmla="*/ 150588 w 160553"/>
                  <a:gd name="connsiteY1-110" fmla="*/ 166257 h 441939"/>
                  <a:gd name="connsiteX2-111" fmla="*/ 825 w 160553"/>
                  <a:gd name="connsiteY2-112" fmla="*/ 441939 h 441939"/>
                  <a:gd name="connsiteX3-113" fmla="*/ 160553 w 160553"/>
                  <a:gd name="connsiteY3-114" fmla="*/ 0 h 441939"/>
                  <a:gd name="connsiteX0-115" fmla="*/ 160553 w 162357"/>
                  <a:gd name="connsiteY0-116" fmla="*/ 0 h 441939"/>
                  <a:gd name="connsiteX1-117" fmla="*/ 162357 w 162357"/>
                  <a:gd name="connsiteY1-118" fmla="*/ 150380 h 441939"/>
                  <a:gd name="connsiteX2-119" fmla="*/ 825 w 162357"/>
                  <a:gd name="connsiteY2-120" fmla="*/ 441939 h 441939"/>
                  <a:gd name="connsiteX3-121" fmla="*/ 160553 w 162357"/>
                  <a:gd name="connsiteY3-122" fmla="*/ 0 h 441939"/>
                  <a:gd name="connsiteX0-123" fmla="*/ 160553 w 162357"/>
                  <a:gd name="connsiteY0-124" fmla="*/ 0 h 441939"/>
                  <a:gd name="connsiteX1-125" fmla="*/ 162357 w 162357"/>
                  <a:gd name="connsiteY1-126" fmla="*/ 150380 h 441939"/>
                  <a:gd name="connsiteX2-127" fmla="*/ 825 w 162357"/>
                  <a:gd name="connsiteY2-128" fmla="*/ 441939 h 441939"/>
                  <a:gd name="connsiteX3-129" fmla="*/ 160553 w 162357"/>
                  <a:gd name="connsiteY3-130" fmla="*/ 0 h 441939"/>
                  <a:gd name="connsiteX0-131" fmla="*/ 160553 w 162357"/>
                  <a:gd name="connsiteY0-132" fmla="*/ 0 h 441939"/>
                  <a:gd name="connsiteX1-133" fmla="*/ 162357 w 162357"/>
                  <a:gd name="connsiteY1-134" fmla="*/ 152932 h 441939"/>
                  <a:gd name="connsiteX2-135" fmla="*/ 825 w 162357"/>
                  <a:gd name="connsiteY2-136" fmla="*/ 441939 h 441939"/>
                  <a:gd name="connsiteX3-137" fmla="*/ 160553 w 162357"/>
                  <a:gd name="connsiteY3-138" fmla="*/ 0 h 441939"/>
                  <a:gd name="connsiteX0-139" fmla="*/ 160553 w 162357"/>
                  <a:gd name="connsiteY0-140" fmla="*/ 0 h 441939"/>
                  <a:gd name="connsiteX1-141" fmla="*/ 162357 w 162357"/>
                  <a:gd name="connsiteY1-142" fmla="*/ 152932 h 441939"/>
                  <a:gd name="connsiteX2-143" fmla="*/ 825 w 162357"/>
                  <a:gd name="connsiteY2-144" fmla="*/ 441939 h 441939"/>
                  <a:gd name="connsiteX3-145" fmla="*/ 160553 w 162357"/>
                  <a:gd name="connsiteY3-146" fmla="*/ 0 h 441939"/>
                  <a:gd name="connsiteX0-147" fmla="*/ 160490 w 162294"/>
                  <a:gd name="connsiteY0-148" fmla="*/ 0 h 441939"/>
                  <a:gd name="connsiteX1-149" fmla="*/ 162294 w 162294"/>
                  <a:gd name="connsiteY1-150" fmla="*/ 152932 h 441939"/>
                  <a:gd name="connsiteX2-151" fmla="*/ 762 w 162294"/>
                  <a:gd name="connsiteY2-152" fmla="*/ 441939 h 441939"/>
                  <a:gd name="connsiteX3-153" fmla="*/ 160490 w 162294"/>
                  <a:gd name="connsiteY3-154" fmla="*/ 0 h 441939"/>
                  <a:gd name="connsiteX0-155" fmla="*/ 161700 w 162288"/>
                  <a:gd name="connsiteY0-156" fmla="*/ 0 h 443215"/>
                  <a:gd name="connsiteX1-157" fmla="*/ 162288 w 162288"/>
                  <a:gd name="connsiteY1-158" fmla="*/ 154208 h 443215"/>
                  <a:gd name="connsiteX2-159" fmla="*/ 756 w 162288"/>
                  <a:gd name="connsiteY2-160" fmla="*/ 443215 h 443215"/>
                  <a:gd name="connsiteX3-161" fmla="*/ 161700 w 162288"/>
                  <a:gd name="connsiteY3-162" fmla="*/ 0 h 4432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2288" h="443215">
                    <a:moveTo>
                      <a:pt x="161700" y="0"/>
                    </a:moveTo>
                    <a:cubicBezTo>
                      <a:pt x="162301" y="50127"/>
                      <a:pt x="161687" y="104081"/>
                      <a:pt x="162288" y="154208"/>
                    </a:cubicBezTo>
                    <a:cubicBezTo>
                      <a:pt x="83085" y="173091"/>
                      <a:pt x="756" y="329892"/>
                      <a:pt x="756" y="443215"/>
                    </a:cubicBezTo>
                    <a:cubicBezTo>
                      <a:pt x="-12134" y="63024"/>
                      <a:pt x="143845" y="2425"/>
                      <a:pt x="16170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877B6">
                      <a:lumMod val="80000"/>
                      <a:lumOff val="20000"/>
                    </a:srgbClr>
                  </a:gs>
                  <a:gs pos="0">
                    <a:srgbClr val="465E96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vert="horz" wrap="square" lIns="91298" tIns="45650" rIns="91298" bIns="45650" numCol="1" anchor="t" anchorCtr="0" compatLnSpc="1">
                <a:noAutofit/>
              </a:bodyPr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14" name="Arrow: Right 13"/>
              <p:cNvSpPr/>
              <p:nvPr/>
            </p:nvSpPr>
            <p:spPr>
              <a:xfrm>
                <a:off x="5281301" y="2790857"/>
                <a:ext cx="968912" cy="184419"/>
              </a:xfrm>
              <a:prstGeom prst="rightArrow">
                <a:avLst>
                  <a:gd name="adj1" fmla="val 75012"/>
                  <a:gd name="adj2" fmla="val 72928"/>
                </a:avLst>
              </a:prstGeom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 Placeholder 2"/>
            <p:cNvSpPr txBox="1"/>
            <p:nvPr/>
          </p:nvSpPr>
          <p:spPr>
            <a:xfrm>
              <a:off x="4241003" y="4588505"/>
              <a:ext cx="2236517" cy="31771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Network Analytics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741116" y="1698169"/>
            <a:ext cx="4075642" cy="761747"/>
            <a:chOff x="1177769" y="3705475"/>
            <a:chExt cx="5442605" cy="1017235"/>
          </a:xfrm>
        </p:grpSpPr>
        <p:sp>
          <p:nvSpPr>
            <p:cNvPr id="22" name="Rectangle 21"/>
            <p:cNvSpPr/>
            <p:nvPr/>
          </p:nvSpPr>
          <p:spPr>
            <a:xfrm>
              <a:off x="1177770" y="4019208"/>
              <a:ext cx="5442604" cy="703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您的内容打在这里，或者通过复制您的文本后，在此框中选择粘贴您的内容打在这里，或者通过复制您的文本后，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 Placeholder 2"/>
            <p:cNvSpPr txBox="1"/>
            <p:nvPr/>
          </p:nvSpPr>
          <p:spPr>
            <a:xfrm>
              <a:off x="1177769" y="370547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465E96"/>
                      </a:gs>
                      <a:gs pos="0">
                        <a:srgbClr val="5877B6">
                          <a:lumMod val="80000"/>
                          <a:lumOff val="20000"/>
                        </a:srgb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添加标题内容</a:t>
              </a:r>
              <a:endParaRPr lang="id-ID" altLang="zh-CN" sz="1400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56318" y="2537331"/>
            <a:ext cx="2836733" cy="761747"/>
            <a:chOff x="1177769" y="3705475"/>
            <a:chExt cx="3788167" cy="1017235"/>
          </a:xfrm>
        </p:grpSpPr>
        <p:sp>
          <p:nvSpPr>
            <p:cNvPr id="25" name="Rectangle 24"/>
            <p:cNvSpPr/>
            <p:nvPr/>
          </p:nvSpPr>
          <p:spPr>
            <a:xfrm>
              <a:off x="1177770" y="4019208"/>
              <a:ext cx="3788166" cy="703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您的内容打在这里，或者通过复制您的文本后，在此框中选择粘贴您的内容打在这里，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 Placeholder 2"/>
            <p:cNvSpPr txBox="1"/>
            <p:nvPr/>
          </p:nvSpPr>
          <p:spPr>
            <a:xfrm>
              <a:off x="1177769" y="3705475"/>
              <a:ext cx="3420981" cy="47574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465E96"/>
                      </a:gs>
                      <a:gs pos="0">
                        <a:srgbClr val="5877B6">
                          <a:lumMod val="80000"/>
                          <a:lumOff val="20000"/>
                        </a:srgb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添加标题内容</a:t>
              </a:r>
              <a:endParaRPr lang="id-ID" altLang="zh-CN" sz="1400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85314" y="3399768"/>
            <a:ext cx="2666845" cy="761747"/>
            <a:chOff x="1177769" y="3705475"/>
            <a:chExt cx="3561300" cy="1017235"/>
          </a:xfrm>
        </p:grpSpPr>
        <p:sp>
          <p:nvSpPr>
            <p:cNvPr id="28" name="Rectangle 27"/>
            <p:cNvSpPr/>
            <p:nvPr/>
          </p:nvSpPr>
          <p:spPr>
            <a:xfrm>
              <a:off x="1177770" y="4019208"/>
              <a:ext cx="3561299" cy="703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您的内容打在这里，或者通过复制您的文本后，在此框中选择粘贴您的内容打在这里，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 Placeholder 2"/>
            <p:cNvSpPr txBox="1"/>
            <p:nvPr/>
          </p:nvSpPr>
          <p:spPr>
            <a:xfrm>
              <a:off x="1177769" y="370547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465E96"/>
                      </a:gs>
                      <a:gs pos="0">
                        <a:srgbClr val="5877B6">
                          <a:lumMod val="80000"/>
                          <a:lumOff val="20000"/>
                        </a:srgb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添加标题内容</a:t>
              </a:r>
              <a:endParaRPr lang="id-ID" altLang="zh-CN" sz="1400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sp>
        <p:nvSpPr>
          <p:cNvPr id="31" name="AutoShape 4"/>
          <p:cNvSpPr/>
          <p:nvPr/>
        </p:nvSpPr>
        <p:spPr bwMode="auto">
          <a:xfrm>
            <a:off x="2771683" y="4167557"/>
            <a:ext cx="336426" cy="337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gradFill>
            <a:gsLst>
              <a:gs pos="100000">
                <a:srgbClr val="465E96"/>
              </a:gs>
              <a:gs pos="0">
                <a:srgbClr val="5877B6">
                  <a:lumMod val="80000"/>
                  <a:lumOff val="2000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66" tIns="14266" rIns="14266" bIns="14266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842010" y="3469968"/>
            <a:ext cx="239540" cy="348314"/>
            <a:chOff x="10146507" y="3505994"/>
            <a:chExt cx="319881" cy="465138"/>
          </a:xfrm>
          <a:gradFill>
            <a:gsLst>
              <a:gs pos="100000">
                <a:srgbClr val="465E96"/>
              </a:gs>
              <a:gs pos="0">
                <a:srgbClr val="5877B6">
                  <a:lumMod val="80000"/>
                  <a:lumOff val="20000"/>
                </a:srgbClr>
              </a:gs>
            </a:gsLst>
            <a:lin ang="2700000" scaled="1"/>
          </a:gradFill>
        </p:grpSpPr>
        <p:sp>
          <p:nvSpPr>
            <p:cNvPr id="33" name="AutoShape 30"/>
            <p:cNvSpPr/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31"/>
            <p:cNvSpPr/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66" tIns="14266" rIns="14266" bIns="14266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5" name="AutoShape 32"/>
          <p:cNvSpPr/>
          <p:nvPr/>
        </p:nvSpPr>
        <p:spPr bwMode="auto">
          <a:xfrm>
            <a:off x="804156" y="2816365"/>
            <a:ext cx="347720" cy="304329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gradFill>
            <a:gsLst>
              <a:gs pos="100000">
                <a:srgbClr val="465E96"/>
              </a:gs>
              <a:gs pos="0">
                <a:srgbClr val="5877B6">
                  <a:lumMod val="80000"/>
                  <a:lumOff val="2000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66" tIns="14266" rIns="14266" bIns="14266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86137" y="483556"/>
            <a:ext cx="2371725" cy="702173"/>
            <a:chOff x="981076" y="1134310"/>
            <a:chExt cx="2371725" cy="702173"/>
          </a:xfrm>
        </p:grpSpPr>
        <p:sp>
          <p:nvSpPr>
            <p:cNvPr id="40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工作不知之处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TextBox 21"/>
            <p:cNvSpPr txBox="1"/>
            <p:nvPr/>
          </p:nvSpPr>
          <p:spPr>
            <a:xfrm>
              <a:off x="1240303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5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076701" y="631679"/>
            <a:ext cx="3352799" cy="1036508"/>
            <a:chOff x="4602088" y="770343"/>
            <a:chExt cx="4470399" cy="1382009"/>
          </a:xfrm>
        </p:grpSpPr>
        <p:sp>
          <p:nvSpPr>
            <p:cNvPr id="33" name="Text Placeholder 2"/>
            <p:cNvSpPr txBox="1"/>
            <p:nvPr/>
          </p:nvSpPr>
          <p:spPr>
            <a:xfrm>
              <a:off x="4602088" y="770343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500" dirty="0">
                  <a:gradFill>
                    <a:gsLst>
                      <a:gs pos="100000">
                        <a:srgbClr val="465E96"/>
                      </a:gs>
                      <a:gs pos="0">
                        <a:srgbClr val="5877B6">
                          <a:lumMod val="80000"/>
                          <a:lumOff val="20000"/>
                        </a:srgb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添加标题内容</a:t>
              </a:r>
              <a:endParaRPr lang="id-ID" sz="1500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602088" y="1198245"/>
              <a:ext cx="44703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您的内容打在这里，或者通过复制您的文本后，在此框中选择粘贴，并选择只保留文字。您的内容打在这里，或者通过复制您的文本后，在此框中选择粘贴，您的内容打在这里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09700" y="3308833"/>
            <a:ext cx="3516086" cy="1019077"/>
            <a:chOff x="2758350" y="4679037"/>
            <a:chExt cx="4688114" cy="1358769"/>
          </a:xfrm>
        </p:grpSpPr>
        <p:sp>
          <p:nvSpPr>
            <p:cNvPr id="36" name="Rectangle 35"/>
            <p:cNvSpPr/>
            <p:nvPr/>
          </p:nvSpPr>
          <p:spPr>
            <a:xfrm>
              <a:off x="2758350" y="5083698"/>
              <a:ext cx="4688114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您的内容打在这里，或者通过复制您的文本后，在此框中选择粘贴，并选择只保留文字。您的内容打在这里，或者通过复制您的文本后，在此框中选择粘贴，您的内容打在这里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 Placeholder 2"/>
            <p:cNvSpPr txBox="1"/>
            <p:nvPr/>
          </p:nvSpPr>
          <p:spPr>
            <a:xfrm>
              <a:off x="4966262" y="4679037"/>
              <a:ext cx="2480202" cy="42790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500" dirty="0">
                  <a:gradFill>
                    <a:gsLst>
                      <a:gs pos="100000">
                        <a:srgbClr val="465E96"/>
                      </a:gs>
                      <a:gs pos="0">
                        <a:srgbClr val="5877B6">
                          <a:lumMod val="80000"/>
                          <a:lumOff val="20000"/>
                        </a:srgb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添加标题内容</a:t>
              </a:r>
              <a:endParaRPr lang="id-ID" altLang="zh-CN" sz="1500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5" name="图片占位符 4" descr="图片包含 人, 桌子, 笔记本, 女人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19" name="组合 18"/>
          <p:cNvGrpSpPr/>
          <p:nvPr/>
        </p:nvGrpSpPr>
        <p:grpSpPr>
          <a:xfrm>
            <a:off x="3386137" y="2010036"/>
            <a:ext cx="2371725" cy="702173"/>
            <a:chOff x="981076" y="1134310"/>
            <a:chExt cx="2371725" cy="702173"/>
          </a:xfrm>
        </p:grpSpPr>
        <p:sp>
          <p:nvSpPr>
            <p:cNvPr id="20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工作不知之处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240303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362" y="806519"/>
            <a:ext cx="3190875" cy="3276600"/>
          </a:xfrm>
          <a:prstGeom prst="rect">
            <a:avLst/>
          </a:prstGeom>
        </p:spPr>
      </p:pic>
      <p:sp>
        <p:nvSpPr>
          <p:cNvPr id="6" name="TextBox 21"/>
          <p:cNvSpPr txBox="1"/>
          <p:nvPr/>
        </p:nvSpPr>
        <p:spPr>
          <a:xfrm>
            <a:off x="4572000" y="2355919"/>
            <a:ext cx="3420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新年工作计划</a:t>
            </a:r>
            <a:endParaRPr lang="id-ID" sz="3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22799" y="1996108"/>
            <a:ext cx="206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PART     05</a:t>
            </a:r>
            <a:endParaRPr lang="id-ID" sz="1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063805"/>
            <a:ext cx="4200525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314" y="3548052"/>
            <a:ext cx="34610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2166" y="2858442"/>
            <a:ext cx="256697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00846" y="2929764"/>
            <a:ext cx="4972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01.</a:t>
            </a:r>
            <a:endParaRPr lang="en-US" sz="16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00846" y="3772408"/>
            <a:ext cx="4972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02.</a:t>
            </a:r>
            <a:endParaRPr lang="en-US" sz="16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12" name="图片占位符 11" descr="图片包含 人, 桌子, 室内, 笔记本&#10;&#10;描述已自动生成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9144000" cy="1876425"/>
          </a:xfrm>
        </p:spPr>
      </p:pic>
      <p:grpSp>
        <p:nvGrpSpPr>
          <p:cNvPr id="40" name="组合 39"/>
          <p:cNvGrpSpPr/>
          <p:nvPr/>
        </p:nvGrpSpPr>
        <p:grpSpPr>
          <a:xfrm>
            <a:off x="1110966" y="2475800"/>
            <a:ext cx="2371725" cy="702173"/>
            <a:chOff x="981076" y="1134310"/>
            <a:chExt cx="2371725" cy="702173"/>
          </a:xfrm>
        </p:grpSpPr>
        <p:sp>
          <p:nvSpPr>
            <p:cNvPr id="41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新年工作计划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Rectangle 4"/>
          <p:cNvSpPr/>
          <p:nvPr/>
        </p:nvSpPr>
        <p:spPr>
          <a:xfrm>
            <a:off x="5792166" y="3730538"/>
            <a:ext cx="256697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70908" y="2543175"/>
            <a:ext cx="1321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en-US" altLang="zh-CN" sz="14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6930" y="2797091"/>
            <a:ext cx="2903774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76929" y="3745043"/>
            <a:ext cx="1321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en-US" altLang="zh-CN" sz="14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2951" y="3998959"/>
            <a:ext cx="2903774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6" name="图片占位符 4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44" name="图片占位符 4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42" name="图片占位符 41" descr="图片包含 游戏机, 桌子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/>
      </p:pic>
      <p:grpSp>
        <p:nvGrpSpPr>
          <p:cNvPr id="33" name="组合 32"/>
          <p:cNvGrpSpPr/>
          <p:nvPr/>
        </p:nvGrpSpPr>
        <p:grpSpPr>
          <a:xfrm>
            <a:off x="900665" y="2566259"/>
            <a:ext cx="2371725" cy="702173"/>
            <a:chOff x="981076" y="1134310"/>
            <a:chExt cx="2371725" cy="702173"/>
          </a:xfrm>
        </p:grpSpPr>
        <p:sp>
          <p:nvSpPr>
            <p:cNvPr id="34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项目成果展示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TextBox 10"/>
          <p:cNvSpPr txBox="1"/>
          <p:nvPr/>
        </p:nvSpPr>
        <p:spPr>
          <a:xfrm>
            <a:off x="877005" y="3403018"/>
            <a:ext cx="3064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 bwMode="auto">
          <a:xfrm>
            <a:off x="3733800" y="2162378"/>
            <a:ext cx="4667656" cy="133309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88000">
                <a:srgbClr val="465E96"/>
              </a:gs>
            </a:gsLst>
            <a:lin ang="5400000" scaled="0"/>
          </a:gradFill>
          <a:ln w="9525">
            <a:noFill/>
            <a:round/>
          </a:ln>
          <a:effectLst>
            <a:outerShdw blurRad="482600" dist="203200" dir="5400000" sx="92000" sy="92000" algn="t" rotWithShape="0">
              <a:srgbClr val="465E96">
                <a:alpha val="2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04695" y="1418064"/>
            <a:ext cx="2872761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此处添加详细文本描述，建议与标题相关并符合整体语言风格，此处添加详细文本描述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8"/>
          <p:cNvSpPr/>
          <p:nvPr/>
        </p:nvSpPr>
        <p:spPr>
          <a:xfrm>
            <a:off x="4113752" y="114106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8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en-US" altLang="zh-CN" sz="12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8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4204695" y="4047838"/>
            <a:ext cx="2872761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此处添加详细文本描述，建议与标题相关并符合整体语言风格，此处添加详细文本描述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28"/>
          <p:cNvSpPr/>
          <p:nvPr/>
        </p:nvSpPr>
        <p:spPr>
          <a:xfrm>
            <a:off x="4117325" y="377083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88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en-US" altLang="zh-CN" sz="120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88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4011920" y="2714744"/>
            <a:ext cx="2872761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此处添加详细文本描述，建议与标题相关并符合整体语言风格，此处添加详细文本描述</a:t>
            </a:r>
            <a:endParaRPr lang="en-US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28"/>
          <p:cNvSpPr/>
          <p:nvPr/>
        </p:nvSpPr>
        <p:spPr>
          <a:xfrm>
            <a:off x="5776685" y="243774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添加标题内容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2544" y="2384344"/>
            <a:ext cx="2371725" cy="702173"/>
            <a:chOff x="981076" y="1134310"/>
            <a:chExt cx="2371725" cy="702173"/>
          </a:xfrm>
        </p:grpSpPr>
        <p:sp>
          <p:nvSpPr>
            <p:cNvPr id="18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新年工作计划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TextBox 21"/>
            <p:cNvSpPr txBox="1"/>
            <p:nvPr/>
          </p:nvSpPr>
          <p:spPr>
            <a:xfrm>
              <a:off x="981076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占位符 14" descr="图片包含 人, 桌子, 室内, 笔记本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1" name="图片占位符 20" descr="图片包含 人, 桌子, 笔记本, 女人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  <p:bldP spid="24" grpId="0"/>
      <p:bldP spid="29" grpId="0"/>
      <p:bldP spid="30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/>
          <p:cNvSpPr>
            <a:spLocks noChangeShapeType="1"/>
          </p:cNvSpPr>
          <p:nvPr/>
        </p:nvSpPr>
        <p:spPr bwMode="auto">
          <a:xfrm flipV="1">
            <a:off x="1522512" y="2153318"/>
            <a:ext cx="1" cy="24638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6" name="Shape 108"/>
          <p:cNvSpPr>
            <a:spLocks noChangeShapeType="1"/>
          </p:cNvSpPr>
          <p:nvPr/>
        </p:nvSpPr>
        <p:spPr bwMode="auto">
          <a:xfrm flipV="1">
            <a:off x="5190828" y="2153318"/>
            <a:ext cx="1" cy="24638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7" name="Shape 111"/>
          <p:cNvSpPr>
            <a:spLocks noChangeShapeType="1"/>
          </p:cNvSpPr>
          <p:nvPr/>
        </p:nvSpPr>
        <p:spPr bwMode="auto">
          <a:xfrm flipV="1">
            <a:off x="3376911" y="3732015"/>
            <a:ext cx="1" cy="24645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8" name="Shape 114"/>
          <p:cNvSpPr>
            <a:spLocks noChangeShapeType="1"/>
          </p:cNvSpPr>
          <p:nvPr/>
        </p:nvSpPr>
        <p:spPr bwMode="auto">
          <a:xfrm flipV="1">
            <a:off x="7068741" y="3732015"/>
            <a:ext cx="0" cy="24645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en-US" sz="675">
              <a:cs typeface="+mn-ea"/>
              <a:sym typeface="+mn-lt"/>
            </a:endParaRPr>
          </a:p>
        </p:txBody>
      </p:sp>
      <p:grpSp>
        <p:nvGrpSpPr>
          <p:cNvPr id="9" name="Group 86"/>
          <p:cNvGrpSpPr/>
          <p:nvPr/>
        </p:nvGrpSpPr>
        <p:grpSpPr bwMode="auto">
          <a:xfrm>
            <a:off x="6269446" y="2289572"/>
            <a:ext cx="2326868" cy="1540670"/>
            <a:chOff x="0" y="0"/>
            <a:chExt cx="6205349" cy="4108972"/>
          </a:xfrm>
          <a:solidFill>
            <a:schemeClr val="accent4"/>
          </a:solidFill>
        </p:grpSpPr>
        <p:sp>
          <p:nvSpPr>
            <p:cNvPr id="10" name="Shape 83"/>
            <p:cNvSpPr/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11" name="Shape 84"/>
            <p:cNvSpPr/>
            <p:nvPr/>
          </p:nvSpPr>
          <p:spPr bwMode="auto">
            <a:xfrm>
              <a:off x="2117621" y="3033"/>
              <a:ext cx="1989894" cy="3076129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90000">
                  <a:schemeClr val="accent4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12" name="Shape 85"/>
            <p:cNvSpPr/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</p:grpSp>
      <p:grpSp>
        <p:nvGrpSpPr>
          <p:cNvPr id="13" name="Group 90"/>
          <p:cNvGrpSpPr/>
          <p:nvPr/>
        </p:nvGrpSpPr>
        <p:grpSpPr bwMode="auto">
          <a:xfrm>
            <a:off x="4418338" y="2289572"/>
            <a:ext cx="2326868" cy="1540670"/>
            <a:chOff x="0" y="0"/>
            <a:chExt cx="6205349" cy="4108972"/>
          </a:xfrm>
          <a:solidFill>
            <a:schemeClr val="accent3"/>
          </a:solidFill>
        </p:grpSpPr>
        <p:sp>
          <p:nvSpPr>
            <p:cNvPr id="14" name="Shape 87"/>
            <p:cNvSpPr/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15" name="Shape 88"/>
            <p:cNvSpPr/>
            <p:nvPr/>
          </p:nvSpPr>
          <p:spPr bwMode="auto">
            <a:xfrm>
              <a:off x="2117621" y="3033"/>
              <a:ext cx="1989895" cy="3076129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90000">
                  <a:schemeClr val="accent3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16" name="Shape 89"/>
            <p:cNvSpPr/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</p:grpSp>
      <p:grpSp>
        <p:nvGrpSpPr>
          <p:cNvPr id="17" name="Group 94"/>
          <p:cNvGrpSpPr/>
          <p:nvPr/>
        </p:nvGrpSpPr>
        <p:grpSpPr bwMode="auto">
          <a:xfrm>
            <a:off x="2589295" y="2289572"/>
            <a:ext cx="2326868" cy="1540670"/>
            <a:chOff x="-1" y="0"/>
            <a:chExt cx="6205351" cy="4108972"/>
          </a:xfrm>
          <a:solidFill>
            <a:schemeClr val="accent2"/>
          </a:solidFill>
        </p:grpSpPr>
        <p:sp>
          <p:nvSpPr>
            <p:cNvPr id="18" name="Shape 91"/>
            <p:cNvSpPr/>
            <p:nvPr/>
          </p:nvSpPr>
          <p:spPr bwMode="auto">
            <a:xfrm>
              <a:off x="-1" y="0"/>
              <a:ext cx="4108984" cy="4108972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19" name="Shape 92"/>
            <p:cNvSpPr/>
            <p:nvPr/>
          </p:nvSpPr>
          <p:spPr bwMode="auto">
            <a:xfrm>
              <a:off x="2117621" y="3032"/>
              <a:ext cx="1989894" cy="3076130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0000">
                  <a:schemeClr val="accent2">
                    <a:lumMod val="75000"/>
                  </a:schemeClr>
                </a:gs>
              </a:gsLst>
              <a:lin ang="120000" scaled="0"/>
            </a:gra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20" name="Shape 93"/>
            <p:cNvSpPr/>
            <p:nvPr/>
          </p:nvSpPr>
          <p:spPr bwMode="auto">
            <a:xfrm>
              <a:off x="3023814" y="404184"/>
              <a:ext cx="3181536" cy="3168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38188" y="2289572"/>
            <a:ext cx="2326869" cy="1540670"/>
            <a:chOff x="984250" y="2811464"/>
            <a:chExt cx="3102492" cy="2054226"/>
          </a:xfrm>
          <a:solidFill>
            <a:schemeClr val="accent1"/>
          </a:solidFill>
        </p:grpSpPr>
        <p:sp>
          <p:nvSpPr>
            <p:cNvPr id="22" name="Shape 95"/>
            <p:cNvSpPr/>
            <p:nvPr/>
          </p:nvSpPr>
          <p:spPr bwMode="auto">
            <a:xfrm>
              <a:off x="984250" y="2811464"/>
              <a:ext cx="2054370" cy="2054226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923" y="3012"/>
                  </a:moveTo>
                  <a:cubicBezTo>
                    <a:pt x="11705" y="3012"/>
                    <a:pt x="13485" y="3724"/>
                    <a:pt x="14844" y="5146"/>
                  </a:cubicBezTo>
                  <a:cubicBezTo>
                    <a:pt x="17563" y="7991"/>
                    <a:pt x="17563" y="12603"/>
                    <a:pt x="14844" y="15448"/>
                  </a:cubicBezTo>
                  <a:cubicBezTo>
                    <a:pt x="12126" y="18293"/>
                    <a:pt x="7719" y="18293"/>
                    <a:pt x="5001" y="15448"/>
                  </a:cubicBezTo>
                  <a:cubicBezTo>
                    <a:pt x="2282" y="12603"/>
                    <a:pt x="2282" y="7991"/>
                    <a:pt x="5001" y="5146"/>
                  </a:cubicBezTo>
                  <a:cubicBezTo>
                    <a:pt x="6360" y="3724"/>
                    <a:pt x="8142" y="3012"/>
                    <a:pt x="9923" y="3012"/>
                  </a:cubicBezTo>
                  <a:close/>
                </a:path>
              </a:pathLst>
            </a:custGeom>
            <a:gradFill>
              <a:gsLst>
                <a:gs pos="0">
                  <a:srgbClr val="5877B6"/>
                </a:gs>
                <a:gs pos="90000">
                  <a:srgbClr val="465E96"/>
                </a:gs>
              </a:gsLst>
              <a:lin ang="120000" scaled="0"/>
            </a:gra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23" name="Shape 96"/>
            <p:cNvSpPr/>
            <p:nvPr/>
          </p:nvSpPr>
          <p:spPr bwMode="auto">
            <a:xfrm>
              <a:off x="2042998" y="2812980"/>
              <a:ext cx="994888" cy="1537870"/>
            </a:xfrm>
            <a:custGeom>
              <a:avLst/>
              <a:gdLst>
                <a:gd name="T0" fmla="*/ 2147483646 w 19822"/>
                <a:gd name="T1" fmla="*/ 2147483646 h 21600"/>
                <a:gd name="T2" fmla="*/ 2147483646 w 19822"/>
                <a:gd name="T3" fmla="*/ 2147483646 h 21600"/>
                <a:gd name="T4" fmla="*/ 2147483646 w 19822"/>
                <a:gd name="T5" fmla="*/ 2147483646 h 21600"/>
                <a:gd name="T6" fmla="*/ 2147483646 w 19822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822" h="21600" extrusionOk="0">
                  <a:moveTo>
                    <a:pt x="0" y="0"/>
                  </a:moveTo>
                  <a:lnTo>
                    <a:pt x="0" y="4215"/>
                  </a:lnTo>
                  <a:cubicBezTo>
                    <a:pt x="3552" y="4293"/>
                    <a:pt x="7071" y="5277"/>
                    <a:pt x="9782" y="7188"/>
                  </a:cubicBezTo>
                  <a:cubicBezTo>
                    <a:pt x="15427" y="11167"/>
                    <a:pt x="15434" y="17613"/>
                    <a:pt x="9809" y="21600"/>
                  </a:cubicBezTo>
                  <a:lnTo>
                    <a:pt x="17087" y="21600"/>
                  </a:lnTo>
                  <a:cubicBezTo>
                    <a:pt x="21600" y="16084"/>
                    <a:pt x="20534" y="8921"/>
                    <a:pt x="13842" y="4204"/>
                  </a:cubicBezTo>
                  <a:cubicBezTo>
                    <a:pt x="10006" y="1500"/>
                    <a:pt x="5026" y="108"/>
                    <a:pt x="0" y="0"/>
                  </a:cubicBezTo>
                  <a:close/>
                </a:path>
              </a:pathLst>
            </a:custGeom>
            <a:solidFill>
              <a:srgbClr val="5877B6"/>
            </a:soli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  <p:sp>
          <p:nvSpPr>
            <p:cNvPr id="24" name="Shape 97"/>
            <p:cNvSpPr/>
            <p:nvPr/>
          </p:nvSpPr>
          <p:spPr bwMode="auto">
            <a:xfrm>
              <a:off x="2496067" y="3013529"/>
              <a:ext cx="1590675" cy="158393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863" y="2924"/>
                  </a:lnTo>
                  <a:lnTo>
                    <a:pt x="14318" y="4384"/>
                  </a:lnTo>
                  <a:lnTo>
                    <a:pt x="0" y="18759"/>
                  </a:lnTo>
                  <a:lnTo>
                    <a:pt x="2829" y="21600"/>
                  </a:lnTo>
                  <a:lnTo>
                    <a:pt x="17147" y="7225"/>
                  </a:lnTo>
                  <a:lnTo>
                    <a:pt x="18689" y="877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77B6"/>
            </a:solidFill>
            <a:ln w="12700" cap="flat">
              <a:noFill/>
              <a:miter lim="400000"/>
            </a:ln>
          </p:spPr>
          <p:txBody>
            <a:bodyPr lIns="19050" tIns="19050" rIns="19050" bIns="19050" anchor="ctr"/>
            <a:lstStyle/>
            <a:p>
              <a:endParaRPr lang="en-US" sz="675">
                <a:cs typeface="+mn-ea"/>
                <a:sym typeface="+mn-lt"/>
              </a:endParaRPr>
            </a:p>
          </p:txBody>
        </p:sp>
      </p:grpSp>
      <p:sp>
        <p:nvSpPr>
          <p:cNvPr id="25" name="Shape 100"/>
          <p:cNvSpPr/>
          <p:nvPr/>
        </p:nvSpPr>
        <p:spPr bwMode="auto">
          <a:xfrm>
            <a:off x="1438987" y="2974338"/>
            <a:ext cx="166454" cy="13244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537" y="0"/>
                </a:moveTo>
                <a:lnTo>
                  <a:pt x="2274" y="0"/>
                </a:lnTo>
                <a:cubicBezTo>
                  <a:pt x="1053" y="0"/>
                  <a:pt x="0" y="1264"/>
                  <a:pt x="0" y="2792"/>
                </a:cubicBezTo>
                <a:lnTo>
                  <a:pt x="0" y="18755"/>
                </a:lnTo>
                <a:cubicBezTo>
                  <a:pt x="0" y="20336"/>
                  <a:pt x="1053" y="21600"/>
                  <a:pt x="2274" y="21600"/>
                </a:cubicBezTo>
                <a:lnTo>
                  <a:pt x="19537" y="21600"/>
                </a:lnTo>
                <a:cubicBezTo>
                  <a:pt x="20589" y="21600"/>
                  <a:pt x="21600" y="20336"/>
                  <a:pt x="21600" y="18755"/>
                </a:cubicBezTo>
                <a:lnTo>
                  <a:pt x="21600" y="2792"/>
                </a:lnTo>
                <a:cubicBezTo>
                  <a:pt x="21600" y="1264"/>
                  <a:pt x="20589" y="0"/>
                  <a:pt x="19537" y="0"/>
                </a:cubicBezTo>
                <a:close/>
                <a:moveTo>
                  <a:pt x="19537" y="5374"/>
                </a:moveTo>
                <a:lnTo>
                  <a:pt x="10905" y="12064"/>
                </a:lnTo>
                <a:lnTo>
                  <a:pt x="2274" y="5374"/>
                </a:lnTo>
                <a:lnTo>
                  <a:pt x="2274" y="2792"/>
                </a:lnTo>
                <a:lnTo>
                  <a:pt x="10905" y="9483"/>
                </a:lnTo>
                <a:lnTo>
                  <a:pt x="19537" y="2792"/>
                </a:lnTo>
                <a:lnTo>
                  <a:pt x="19537" y="537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26" name="Shape 101"/>
          <p:cNvSpPr/>
          <p:nvPr/>
        </p:nvSpPr>
        <p:spPr bwMode="auto">
          <a:xfrm>
            <a:off x="3302785" y="2924175"/>
            <a:ext cx="148848" cy="19526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755" y="7066"/>
                </a:moveTo>
                <a:lnTo>
                  <a:pt x="17491" y="7066"/>
                </a:lnTo>
                <a:lnTo>
                  <a:pt x="17491" y="5099"/>
                </a:lnTo>
                <a:cubicBezTo>
                  <a:pt x="17491" y="2168"/>
                  <a:pt x="14646" y="0"/>
                  <a:pt x="10800" y="0"/>
                </a:cubicBezTo>
                <a:cubicBezTo>
                  <a:pt x="6954" y="0"/>
                  <a:pt x="4109" y="2168"/>
                  <a:pt x="4109" y="5099"/>
                </a:cubicBezTo>
                <a:lnTo>
                  <a:pt x="4109" y="7066"/>
                </a:lnTo>
                <a:lnTo>
                  <a:pt x="2845" y="7066"/>
                </a:lnTo>
                <a:cubicBezTo>
                  <a:pt x="1264" y="7066"/>
                  <a:pt x="0" y="8070"/>
                  <a:pt x="0" y="9234"/>
                </a:cubicBezTo>
                <a:lnTo>
                  <a:pt x="0" y="19432"/>
                </a:lnTo>
                <a:cubicBezTo>
                  <a:pt x="0" y="20596"/>
                  <a:pt x="1264" y="21600"/>
                  <a:pt x="2845" y="21600"/>
                </a:cubicBezTo>
                <a:lnTo>
                  <a:pt x="18755" y="21600"/>
                </a:lnTo>
                <a:cubicBezTo>
                  <a:pt x="20336" y="21600"/>
                  <a:pt x="21600" y="20596"/>
                  <a:pt x="21600" y="19432"/>
                </a:cubicBezTo>
                <a:lnTo>
                  <a:pt x="21600" y="9234"/>
                </a:lnTo>
                <a:cubicBezTo>
                  <a:pt x="21600" y="8070"/>
                  <a:pt x="20336" y="7066"/>
                  <a:pt x="18755" y="7066"/>
                </a:cubicBezTo>
                <a:close/>
                <a:moveTo>
                  <a:pt x="10800" y="16300"/>
                </a:moveTo>
                <a:cubicBezTo>
                  <a:pt x="9272" y="16300"/>
                  <a:pt x="8219" y="15497"/>
                  <a:pt x="8219" y="14333"/>
                </a:cubicBezTo>
                <a:cubicBezTo>
                  <a:pt x="8219" y="13169"/>
                  <a:pt x="9272" y="12165"/>
                  <a:pt x="10800" y="12165"/>
                </a:cubicBezTo>
                <a:cubicBezTo>
                  <a:pt x="12328" y="12165"/>
                  <a:pt x="13645" y="13169"/>
                  <a:pt x="13645" y="14333"/>
                </a:cubicBezTo>
                <a:cubicBezTo>
                  <a:pt x="13645" y="15497"/>
                  <a:pt x="12328" y="16300"/>
                  <a:pt x="10800" y="16300"/>
                </a:cubicBezTo>
                <a:close/>
                <a:moveTo>
                  <a:pt x="14909" y="7066"/>
                </a:moveTo>
                <a:lnTo>
                  <a:pt x="6691" y="7066"/>
                </a:lnTo>
                <a:lnTo>
                  <a:pt x="6691" y="5099"/>
                </a:lnTo>
                <a:cubicBezTo>
                  <a:pt x="6691" y="3332"/>
                  <a:pt x="8482" y="1967"/>
                  <a:pt x="10800" y="1967"/>
                </a:cubicBezTo>
                <a:cubicBezTo>
                  <a:pt x="13118" y="1967"/>
                  <a:pt x="14909" y="3332"/>
                  <a:pt x="14909" y="5099"/>
                </a:cubicBezTo>
                <a:lnTo>
                  <a:pt x="14909" y="70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27" name="Shape 102"/>
          <p:cNvSpPr/>
          <p:nvPr/>
        </p:nvSpPr>
        <p:spPr bwMode="auto">
          <a:xfrm>
            <a:off x="6971149" y="2953132"/>
            <a:ext cx="185660" cy="17485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901" y="17459"/>
                </a:moveTo>
                <a:lnTo>
                  <a:pt x="17497" y="21600"/>
                </a:lnTo>
                <a:lnTo>
                  <a:pt x="15848" y="13532"/>
                </a:lnTo>
                <a:lnTo>
                  <a:pt x="21600" y="8281"/>
                </a:lnTo>
                <a:lnTo>
                  <a:pt x="13797" y="7428"/>
                </a:lnTo>
                <a:lnTo>
                  <a:pt x="10901" y="0"/>
                </a:lnTo>
                <a:lnTo>
                  <a:pt x="7844" y="7428"/>
                </a:lnTo>
                <a:lnTo>
                  <a:pt x="0" y="8281"/>
                </a:lnTo>
                <a:lnTo>
                  <a:pt x="5993" y="13532"/>
                </a:lnTo>
                <a:lnTo>
                  <a:pt x="4143" y="21600"/>
                </a:lnTo>
                <a:lnTo>
                  <a:pt x="10901" y="17459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28" name="Shape 103"/>
          <p:cNvSpPr/>
          <p:nvPr/>
        </p:nvSpPr>
        <p:spPr bwMode="auto">
          <a:xfrm>
            <a:off x="5150546" y="2962793"/>
            <a:ext cx="194864" cy="1656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10800"/>
                </a:lnTo>
                <a:lnTo>
                  <a:pt x="0" y="0"/>
                </a:lnTo>
                <a:lnTo>
                  <a:pt x="0" y="8280"/>
                </a:lnTo>
                <a:lnTo>
                  <a:pt x="15527" y="10800"/>
                </a:lnTo>
                <a:lnTo>
                  <a:pt x="0" y="13095"/>
                </a:lnTo>
                <a:lnTo>
                  <a:pt x="0" y="2160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7145" rIns="17145" anchor="ctr"/>
          <a:lstStyle/>
          <a:p>
            <a:endParaRPr lang="en-US" sz="675">
              <a:cs typeface="+mn-ea"/>
              <a:sym typeface="+mn-lt"/>
            </a:endParaRPr>
          </a:p>
        </p:txBody>
      </p:sp>
      <p:sp>
        <p:nvSpPr>
          <p:cNvPr id="29" name="Text Box 27"/>
          <p:cNvSpPr txBox="1"/>
          <p:nvPr/>
        </p:nvSpPr>
        <p:spPr bwMode="auto">
          <a:xfrm>
            <a:off x="894358" y="1313313"/>
            <a:ext cx="12678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/>
            <a:r>
              <a:rPr lang="zh-CN" altLang="en-US" sz="12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sz="12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Shape 147"/>
          <p:cNvSpPr>
            <a:spLocks noChangeArrowheads="1"/>
          </p:cNvSpPr>
          <p:nvPr/>
        </p:nvSpPr>
        <p:spPr bwMode="auto">
          <a:xfrm>
            <a:off x="660880" y="1575820"/>
            <a:ext cx="1723262" cy="42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9050" tIns="19050" rIns="19050" bIns="1905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2215"/>
              </a:spcBef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Text Box 27"/>
          <p:cNvSpPr txBox="1"/>
          <p:nvPr/>
        </p:nvSpPr>
        <p:spPr bwMode="auto">
          <a:xfrm>
            <a:off x="4562674" y="1313313"/>
            <a:ext cx="12678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/>
            <a:r>
              <a:rPr lang="zh-CN" altLang="en-US" sz="12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sz="12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hape 147"/>
          <p:cNvSpPr>
            <a:spLocks noChangeArrowheads="1"/>
          </p:cNvSpPr>
          <p:nvPr/>
        </p:nvSpPr>
        <p:spPr bwMode="auto">
          <a:xfrm>
            <a:off x="4329196" y="1575820"/>
            <a:ext cx="1723262" cy="42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9050" tIns="19050" rIns="19050" bIns="1905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2215"/>
              </a:spcBef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 Box 27"/>
          <p:cNvSpPr txBox="1"/>
          <p:nvPr/>
        </p:nvSpPr>
        <p:spPr bwMode="auto">
          <a:xfrm>
            <a:off x="2743002" y="4032908"/>
            <a:ext cx="12678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/>
            <a:r>
              <a:rPr lang="zh-CN" altLang="en-US" sz="12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sz="12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Shape 147"/>
          <p:cNvSpPr>
            <a:spLocks noChangeArrowheads="1"/>
          </p:cNvSpPr>
          <p:nvPr/>
        </p:nvSpPr>
        <p:spPr bwMode="auto">
          <a:xfrm>
            <a:off x="2509524" y="4295415"/>
            <a:ext cx="1723262" cy="42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9050" tIns="19050" rIns="19050" bIns="1905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2215"/>
              </a:spcBef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 Box 27"/>
          <p:cNvSpPr txBox="1"/>
          <p:nvPr/>
        </p:nvSpPr>
        <p:spPr bwMode="auto">
          <a:xfrm>
            <a:off x="6434833" y="4032908"/>
            <a:ext cx="12678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/>
            <a:r>
              <a:rPr lang="zh-CN" altLang="en-US" sz="12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98000">
                      <a:srgbClr val="465E96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sz="12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98000">
                    <a:srgbClr val="465E96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Shape 147"/>
          <p:cNvSpPr>
            <a:spLocks noChangeArrowheads="1"/>
          </p:cNvSpPr>
          <p:nvPr/>
        </p:nvSpPr>
        <p:spPr bwMode="auto">
          <a:xfrm>
            <a:off x="6201355" y="4295415"/>
            <a:ext cx="1723262" cy="42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9050" tIns="19050" rIns="19050" bIns="1905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2215"/>
              </a:spcBef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</a:t>
            </a:r>
            <a:endParaRPr lang="en-US" altLang="en-US" sz="9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86137" y="280914"/>
            <a:ext cx="2371725" cy="702173"/>
            <a:chOff x="915580" y="1134310"/>
            <a:chExt cx="2371725" cy="702173"/>
          </a:xfrm>
        </p:grpSpPr>
        <p:sp>
          <p:nvSpPr>
            <p:cNvPr id="38" name="TextBox 21"/>
            <p:cNvSpPr txBox="1"/>
            <p:nvPr/>
          </p:nvSpPr>
          <p:spPr>
            <a:xfrm>
              <a:off x="915580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新年工作计划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TextBox 21"/>
            <p:cNvSpPr txBox="1"/>
            <p:nvPr/>
          </p:nvSpPr>
          <p:spPr>
            <a:xfrm>
              <a:off x="1165481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7362" y="806519"/>
            <a:ext cx="3190875" cy="3276600"/>
          </a:xfrm>
          <a:prstGeom prst="rect">
            <a:avLst/>
          </a:prstGeom>
        </p:spPr>
      </p:pic>
      <p:sp>
        <p:nvSpPr>
          <p:cNvPr id="6" name="TextBox 21"/>
          <p:cNvSpPr txBox="1"/>
          <p:nvPr/>
        </p:nvSpPr>
        <p:spPr>
          <a:xfrm>
            <a:off x="4572000" y="2355919"/>
            <a:ext cx="3420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年度工作概述</a:t>
            </a:r>
            <a:endParaRPr lang="id-ID" sz="3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22799" y="1996108"/>
            <a:ext cx="206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PART     01</a:t>
            </a:r>
            <a:endParaRPr lang="id-ID" sz="1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063805"/>
            <a:ext cx="4200525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3518" y="271963"/>
            <a:ext cx="2899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F"/>
                </a:solidFill>
              </a:rPr>
              <a:t>https://www.ypppt.com/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5256821" y="2047715"/>
            <a:ext cx="1037123" cy="698682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256821" y="3450701"/>
            <a:ext cx="1037123" cy="698682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850057" y="2047715"/>
            <a:ext cx="1037123" cy="698682"/>
          </a:xfrm>
          <a:prstGeom prst="line">
            <a:avLst/>
          </a:prstGeom>
          <a:ln w="12700">
            <a:solidFill>
              <a:srgbClr val="5877B6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850057" y="3450701"/>
            <a:ext cx="1037123" cy="698682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82539" y="2940677"/>
            <a:ext cx="978922" cy="3000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bg1"/>
                </a:solidFill>
                <a:latin typeface="Montserrat" panose="00000500000000000000" pitchFamily="50" charset="0"/>
                <a:cs typeface="Montserrat" panose="00000500000000000000" pitchFamily="50" charset="0"/>
              </a:defRPr>
            </a:lvl1pPr>
          </a:lstStyle>
          <a:p>
            <a:pPr algn="ctr"/>
            <a:r>
              <a:rPr lang="en-US" sz="1350" dirty="0">
                <a:latin typeface="+mn-lt"/>
                <a:cs typeface="+mn-ea"/>
                <a:sym typeface="+mn-lt"/>
              </a:rPr>
              <a:t>Core Idea</a:t>
            </a:r>
            <a:endParaRPr lang="id-ID" sz="1350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0373" y="177574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添加标题内容</a:t>
            </a:r>
            <a:endParaRPr lang="en-US" sz="12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286" y="2046835"/>
            <a:ext cx="1804083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75632" y="177574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添加标题内容</a:t>
            </a:r>
            <a:endParaRPr lang="en-US" sz="12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5631" y="2046835"/>
            <a:ext cx="1804084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0373" y="384395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添加标题内容</a:t>
            </a:r>
            <a:endParaRPr lang="en-US" sz="12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286" y="4115039"/>
            <a:ext cx="1804083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5632" y="384395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gradFill>
                  <a:gsLst>
                    <a:gs pos="100000">
                      <a:srgbClr val="465E96"/>
                    </a:gs>
                    <a:gs pos="0">
                      <a:srgbClr val="5877B6">
                        <a:lumMod val="80000"/>
                        <a:lumOff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添加标题内容</a:t>
            </a:r>
            <a:endParaRPr lang="en-US" sz="1200" b="1" dirty="0">
              <a:gradFill>
                <a:gsLst>
                  <a:gs pos="100000">
                    <a:srgbClr val="465E96"/>
                  </a:gs>
                  <a:gs pos="0">
                    <a:srgbClr val="5877B6">
                      <a:lumMod val="80000"/>
                      <a:lumOff val="2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75631" y="4115039"/>
            <a:ext cx="1804084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5915" y="2106734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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2607" y="3401443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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31232" y="2240641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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19608" y="3572706"/>
            <a:ext cx="492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  <a:cs typeface="+mn-ea"/>
                <a:sym typeface="+mn-lt"/>
              </a:rPr>
              <a:t></a:t>
            </a: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158358" y="1694440"/>
            <a:ext cx="2827284" cy="2820871"/>
            <a:chOff x="4092253" y="1838975"/>
            <a:chExt cx="3961788" cy="3970156"/>
          </a:xfrm>
        </p:grpSpPr>
        <p:sp>
          <p:nvSpPr>
            <p:cNvPr id="23" name="Shape 2021"/>
            <p:cNvSpPr/>
            <p:nvPr/>
          </p:nvSpPr>
          <p:spPr>
            <a:xfrm>
              <a:off x="5671528" y="3836603"/>
              <a:ext cx="2382513" cy="1972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60" y="9082"/>
                  </a:moveTo>
                  <a:cubicBezTo>
                    <a:pt x="5629" y="9082"/>
                    <a:pt x="7457" y="8209"/>
                    <a:pt x="8900" y="6404"/>
                  </a:cubicBezTo>
                  <a:cubicBezTo>
                    <a:pt x="10391" y="4658"/>
                    <a:pt x="11113" y="2504"/>
                    <a:pt x="11161" y="0"/>
                  </a:cubicBezTo>
                  <a:cubicBezTo>
                    <a:pt x="13181" y="0"/>
                    <a:pt x="13181" y="0"/>
                    <a:pt x="13181" y="0"/>
                  </a:cubicBezTo>
                  <a:cubicBezTo>
                    <a:pt x="13181" y="0"/>
                    <a:pt x="13181" y="58"/>
                    <a:pt x="13181" y="58"/>
                  </a:cubicBezTo>
                  <a:cubicBezTo>
                    <a:pt x="12796" y="524"/>
                    <a:pt x="12604" y="1106"/>
                    <a:pt x="12604" y="1747"/>
                  </a:cubicBezTo>
                  <a:cubicBezTo>
                    <a:pt x="12604" y="2387"/>
                    <a:pt x="12796" y="2969"/>
                    <a:pt x="13181" y="3377"/>
                  </a:cubicBezTo>
                  <a:cubicBezTo>
                    <a:pt x="13566" y="3843"/>
                    <a:pt x="13999" y="4075"/>
                    <a:pt x="14528" y="4075"/>
                  </a:cubicBezTo>
                  <a:cubicBezTo>
                    <a:pt x="15106" y="4075"/>
                    <a:pt x="15539" y="3843"/>
                    <a:pt x="15923" y="3377"/>
                  </a:cubicBezTo>
                  <a:cubicBezTo>
                    <a:pt x="16308" y="2969"/>
                    <a:pt x="16501" y="2387"/>
                    <a:pt x="16501" y="1747"/>
                  </a:cubicBezTo>
                  <a:cubicBezTo>
                    <a:pt x="16501" y="1106"/>
                    <a:pt x="16308" y="524"/>
                    <a:pt x="15923" y="58"/>
                  </a:cubicBezTo>
                  <a:cubicBezTo>
                    <a:pt x="15923" y="58"/>
                    <a:pt x="15875" y="0"/>
                    <a:pt x="15875" y="0"/>
                  </a:cubicBezTo>
                  <a:cubicBezTo>
                    <a:pt x="18665" y="0"/>
                    <a:pt x="18665" y="0"/>
                    <a:pt x="18665" y="0"/>
                  </a:cubicBezTo>
                  <a:cubicBezTo>
                    <a:pt x="18665" y="640"/>
                    <a:pt x="18665" y="1281"/>
                    <a:pt x="18617" y="1863"/>
                  </a:cubicBezTo>
                  <a:cubicBezTo>
                    <a:pt x="21600" y="3843"/>
                    <a:pt x="21600" y="3843"/>
                    <a:pt x="21600" y="3843"/>
                  </a:cubicBezTo>
                  <a:cubicBezTo>
                    <a:pt x="21456" y="4949"/>
                    <a:pt x="21215" y="5997"/>
                    <a:pt x="20927" y="7045"/>
                  </a:cubicBezTo>
                  <a:cubicBezTo>
                    <a:pt x="17415" y="7278"/>
                    <a:pt x="17415" y="7278"/>
                    <a:pt x="17415" y="7278"/>
                  </a:cubicBezTo>
                  <a:cubicBezTo>
                    <a:pt x="16982" y="8442"/>
                    <a:pt x="16453" y="9548"/>
                    <a:pt x="15779" y="10654"/>
                  </a:cubicBezTo>
                  <a:cubicBezTo>
                    <a:pt x="17559" y="14148"/>
                    <a:pt x="17559" y="14148"/>
                    <a:pt x="17559" y="14148"/>
                  </a:cubicBezTo>
                  <a:cubicBezTo>
                    <a:pt x="17222" y="14613"/>
                    <a:pt x="16886" y="15021"/>
                    <a:pt x="16549" y="15487"/>
                  </a:cubicBezTo>
                  <a:cubicBezTo>
                    <a:pt x="16164" y="15894"/>
                    <a:pt x="15827" y="16302"/>
                    <a:pt x="15442" y="16709"/>
                  </a:cubicBezTo>
                  <a:cubicBezTo>
                    <a:pt x="12508" y="14613"/>
                    <a:pt x="12508" y="14613"/>
                    <a:pt x="12508" y="14613"/>
                  </a:cubicBezTo>
                  <a:cubicBezTo>
                    <a:pt x="11594" y="15429"/>
                    <a:pt x="10680" y="16069"/>
                    <a:pt x="9718" y="16593"/>
                  </a:cubicBezTo>
                  <a:cubicBezTo>
                    <a:pt x="9718" y="20727"/>
                    <a:pt x="9718" y="20727"/>
                    <a:pt x="9718" y="20727"/>
                  </a:cubicBezTo>
                  <a:cubicBezTo>
                    <a:pt x="8804" y="21134"/>
                    <a:pt x="7890" y="21425"/>
                    <a:pt x="6927" y="21600"/>
                  </a:cubicBezTo>
                  <a:cubicBezTo>
                    <a:pt x="5196" y="17990"/>
                    <a:pt x="5196" y="17990"/>
                    <a:pt x="5196" y="17990"/>
                  </a:cubicBezTo>
                  <a:cubicBezTo>
                    <a:pt x="4666" y="18049"/>
                    <a:pt x="4137" y="18107"/>
                    <a:pt x="3656" y="18107"/>
                  </a:cubicBezTo>
                  <a:cubicBezTo>
                    <a:pt x="3608" y="18107"/>
                    <a:pt x="3608" y="18107"/>
                    <a:pt x="3560" y="18107"/>
                  </a:cubicBezTo>
                  <a:cubicBezTo>
                    <a:pt x="3560" y="14439"/>
                    <a:pt x="3560" y="14439"/>
                    <a:pt x="3560" y="14439"/>
                  </a:cubicBezTo>
                  <a:cubicBezTo>
                    <a:pt x="3512" y="14555"/>
                    <a:pt x="3416" y="14672"/>
                    <a:pt x="3319" y="14788"/>
                  </a:cubicBezTo>
                  <a:cubicBezTo>
                    <a:pt x="2935" y="15254"/>
                    <a:pt x="2453" y="15487"/>
                    <a:pt x="1924" y="15487"/>
                  </a:cubicBezTo>
                  <a:cubicBezTo>
                    <a:pt x="1395" y="15487"/>
                    <a:pt x="914" y="15254"/>
                    <a:pt x="529" y="14788"/>
                  </a:cubicBezTo>
                  <a:cubicBezTo>
                    <a:pt x="192" y="14381"/>
                    <a:pt x="0" y="13798"/>
                    <a:pt x="0" y="13158"/>
                  </a:cubicBezTo>
                  <a:cubicBezTo>
                    <a:pt x="0" y="12518"/>
                    <a:pt x="192" y="11935"/>
                    <a:pt x="529" y="11470"/>
                  </a:cubicBezTo>
                  <a:cubicBezTo>
                    <a:pt x="914" y="11004"/>
                    <a:pt x="1395" y="10771"/>
                    <a:pt x="1924" y="10771"/>
                  </a:cubicBezTo>
                  <a:cubicBezTo>
                    <a:pt x="2453" y="10771"/>
                    <a:pt x="2935" y="11004"/>
                    <a:pt x="3319" y="11470"/>
                  </a:cubicBezTo>
                  <a:cubicBezTo>
                    <a:pt x="3416" y="11586"/>
                    <a:pt x="3512" y="11702"/>
                    <a:pt x="3560" y="11819"/>
                  </a:cubicBezTo>
                  <a:lnTo>
                    <a:pt x="3560" y="9082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4" name="Shape 2024"/>
            <p:cNvSpPr/>
            <p:nvPr/>
          </p:nvSpPr>
          <p:spPr>
            <a:xfrm>
              <a:off x="6064776" y="1838975"/>
              <a:ext cx="1982988" cy="236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5" y="18210"/>
                  </a:moveTo>
                  <a:cubicBezTo>
                    <a:pt x="14785" y="18210"/>
                    <a:pt x="14785" y="18210"/>
                    <a:pt x="14785" y="18210"/>
                  </a:cubicBezTo>
                  <a:cubicBezTo>
                    <a:pt x="14785" y="18210"/>
                    <a:pt x="14843" y="18258"/>
                    <a:pt x="14843" y="18258"/>
                  </a:cubicBezTo>
                  <a:cubicBezTo>
                    <a:pt x="15305" y="18646"/>
                    <a:pt x="15536" y="19130"/>
                    <a:pt x="15536" y="19663"/>
                  </a:cubicBezTo>
                  <a:cubicBezTo>
                    <a:pt x="15536" y="20196"/>
                    <a:pt x="15305" y="20680"/>
                    <a:pt x="14843" y="21019"/>
                  </a:cubicBezTo>
                  <a:cubicBezTo>
                    <a:pt x="14381" y="21406"/>
                    <a:pt x="13861" y="21600"/>
                    <a:pt x="13168" y="21600"/>
                  </a:cubicBezTo>
                  <a:cubicBezTo>
                    <a:pt x="12533" y="21600"/>
                    <a:pt x="12013" y="21406"/>
                    <a:pt x="11551" y="21019"/>
                  </a:cubicBezTo>
                  <a:cubicBezTo>
                    <a:pt x="11089" y="20680"/>
                    <a:pt x="10858" y="20196"/>
                    <a:pt x="10858" y="19663"/>
                  </a:cubicBezTo>
                  <a:cubicBezTo>
                    <a:pt x="10858" y="19130"/>
                    <a:pt x="11089" y="18646"/>
                    <a:pt x="11551" y="18258"/>
                  </a:cubicBezTo>
                  <a:cubicBezTo>
                    <a:pt x="11551" y="18258"/>
                    <a:pt x="11551" y="18210"/>
                    <a:pt x="11551" y="18210"/>
                  </a:cubicBezTo>
                  <a:cubicBezTo>
                    <a:pt x="9125" y="18210"/>
                    <a:pt x="9125" y="18210"/>
                    <a:pt x="9125" y="18210"/>
                  </a:cubicBezTo>
                  <a:cubicBezTo>
                    <a:pt x="9125" y="18210"/>
                    <a:pt x="9125" y="18161"/>
                    <a:pt x="9125" y="18113"/>
                  </a:cubicBezTo>
                  <a:cubicBezTo>
                    <a:pt x="9125" y="16030"/>
                    <a:pt x="8201" y="14190"/>
                    <a:pt x="6411" y="12737"/>
                  </a:cubicBezTo>
                  <a:cubicBezTo>
                    <a:pt x="4678" y="11236"/>
                    <a:pt x="2483" y="10461"/>
                    <a:pt x="0" y="10461"/>
                  </a:cubicBezTo>
                  <a:cubicBezTo>
                    <a:pt x="0" y="8282"/>
                    <a:pt x="0" y="8282"/>
                    <a:pt x="0" y="8282"/>
                  </a:cubicBezTo>
                  <a:cubicBezTo>
                    <a:pt x="58" y="8378"/>
                    <a:pt x="116" y="8427"/>
                    <a:pt x="173" y="8475"/>
                  </a:cubicBezTo>
                  <a:cubicBezTo>
                    <a:pt x="635" y="8863"/>
                    <a:pt x="1213" y="9057"/>
                    <a:pt x="1848" y="9057"/>
                  </a:cubicBezTo>
                  <a:cubicBezTo>
                    <a:pt x="2483" y="9057"/>
                    <a:pt x="3061" y="8863"/>
                    <a:pt x="3523" y="8475"/>
                  </a:cubicBezTo>
                  <a:cubicBezTo>
                    <a:pt x="3985" y="8088"/>
                    <a:pt x="4216" y="7652"/>
                    <a:pt x="4216" y="7071"/>
                  </a:cubicBezTo>
                  <a:cubicBezTo>
                    <a:pt x="4216" y="6538"/>
                    <a:pt x="3985" y="6102"/>
                    <a:pt x="3523" y="5715"/>
                  </a:cubicBezTo>
                  <a:cubicBezTo>
                    <a:pt x="3061" y="5327"/>
                    <a:pt x="2483" y="5134"/>
                    <a:pt x="1848" y="5134"/>
                  </a:cubicBezTo>
                  <a:cubicBezTo>
                    <a:pt x="1213" y="5134"/>
                    <a:pt x="635" y="5327"/>
                    <a:pt x="173" y="5715"/>
                  </a:cubicBezTo>
                  <a:cubicBezTo>
                    <a:pt x="116" y="5763"/>
                    <a:pt x="58" y="5812"/>
                    <a:pt x="0" y="5909"/>
                  </a:cubicBezTo>
                  <a:cubicBezTo>
                    <a:pt x="0" y="2954"/>
                    <a:pt x="0" y="2954"/>
                    <a:pt x="0" y="2954"/>
                  </a:cubicBezTo>
                  <a:cubicBezTo>
                    <a:pt x="58" y="2954"/>
                    <a:pt x="58" y="2954"/>
                    <a:pt x="116" y="2954"/>
                  </a:cubicBezTo>
                  <a:cubicBezTo>
                    <a:pt x="693" y="2954"/>
                    <a:pt x="1271" y="2954"/>
                    <a:pt x="1848" y="3003"/>
                  </a:cubicBezTo>
                  <a:cubicBezTo>
                    <a:pt x="3870" y="0"/>
                    <a:pt x="3870" y="0"/>
                    <a:pt x="3870" y="0"/>
                  </a:cubicBezTo>
                  <a:cubicBezTo>
                    <a:pt x="5025" y="194"/>
                    <a:pt x="6180" y="387"/>
                    <a:pt x="7277" y="726"/>
                  </a:cubicBezTo>
                  <a:cubicBezTo>
                    <a:pt x="7277" y="4165"/>
                    <a:pt x="7277" y="4165"/>
                    <a:pt x="7277" y="4165"/>
                  </a:cubicBezTo>
                  <a:cubicBezTo>
                    <a:pt x="8490" y="4601"/>
                    <a:pt x="9645" y="5134"/>
                    <a:pt x="10742" y="5812"/>
                  </a:cubicBezTo>
                  <a:cubicBezTo>
                    <a:pt x="14207" y="4068"/>
                    <a:pt x="14207" y="4068"/>
                    <a:pt x="14207" y="4068"/>
                  </a:cubicBezTo>
                  <a:cubicBezTo>
                    <a:pt x="14670" y="4407"/>
                    <a:pt x="15132" y="4746"/>
                    <a:pt x="15594" y="5134"/>
                  </a:cubicBezTo>
                  <a:cubicBezTo>
                    <a:pt x="15940" y="5473"/>
                    <a:pt x="16287" y="5763"/>
                    <a:pt x="16633" y="6102"/>
                  </a:cubicBezTo>
                  <a:cubicBezTo>
                    <a:pt x="14554" y="9008"/>
                    <a:pt x="14554" y="9008"/>
                    <a:pt x="14554" y="9008"/>
                  </a:cubicBezTo>
                  <a:cubicBezTo>
                    <a:pt x="15363" y="9880"/>
                    <a:pt x="16056" y="10848"/>
                    <a:pt x="16633" y="11817"/>
                  </a:cubicBezTo>
                  <a:cubicBezTo>
                    <a:pt x="20734" y="11817"/>
                    <a:pt x="20734" y="11817"/>
                    <a:pt x="20734" y="11817"/>
                  </a:cubicBezTo>
                  <a:cubicBezTo>
                    <a:pt x="21080" y="12737"/>
                    <a:pt x="21369" y="13657"/>
                    <a:pt x="21600" y="14578"/>
                  </a:cubicBezTo>
                  <a:cubicBezTo>
                    <a:pt x="18077" y="16515"/>
                    <a:pt x="18077" y="16515"/>
                    <a:pt x="18077" y="16515"/>
                  </a:cubicBezTo>
                  <a:cubicBezTo>
                    <a:pt x="18135" y="17048"/>
                    <a:pt x="18135" y="17580"/>
                    <a:pt x="18135" y="18113"/>
                  </a:cubicBezTo>
                  <a:cubicBezTo>
                    <a:pt x="18135" y="18161"/>
                    <a:pt x="18135" y="18161"/>
                    <a:pt x="18135" y="1821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5" name="Shape 2027"/>
            <p:cNvSpPr/>
            <p:nvPr/>
          </p:nvSpPr>
          <p:spPr>
            <a:xfrm>
              <a:off x="4092254" y="3432893"/>
              <a:ext cx="1972529" cy="2369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36"/>
                  </a:moveTo>
                  <a:cubicBezTo>
                    <a:pt x="21600" y="13512"/>
                    <a:pt x="21600" y="13512"/>
                    <a:pt x="21600" y="13512"/>
                  </a:cubicBezTo>
                  <a:cubicBezTo>
                    <a:pt x="21542" y="13415"/>
                    <a:pt x="21426" y="13318"/>
                    <a:pt x="21310" y="13222"/>
                  </a:cubicBezTo>
                  <a:cubicBezTo>
                    <a:pt x="20845" y="12834"/>
                    <a:pt x="20265" y="12640"/>
                    <a:pt x="19626" y="12640"/>
                  </a:cubicBezTo>
                  <a:cubicBezTo>
                    <a:pt x="18987" y="12640"/>
                    <a:pt x="18406" y="12834"/>
                    <a:pt x="17942" y="13222"/>
                  </a:cubicBezTo>
                  <a:cubicBezTo>
                    <a:pt x="17535" y="13609"/>
                    <a:pt x="17303" y="14093"/>
                    <a:pt x="17303" y="14626"/>
                  </a:cubicBezTo>
                  <a:cubicBezTo>
                    <a:pt x="17303" y="15159"/>
                    <a:pt x="17535" y="15643"/>
                    <a:pt x="17942" y="15982"/>
                  </a:cubicBezTo>
                  <a:cubicBezTo>
                    <a:pt x="18406" y="16370"/>
                    <a:pt x="18987" y="16563"/>
                    <a:pt x="19626" y="16563"/>
                  </a:cubicBezTo>
                  <a:cubicBezTo>
                    <a:pt x="20265" y="16563"/>
                    <a:pt x="20845" y="16370"/>
                    <a:pt x="21310" y="15982"/>
                  </a:cubicBezTo>
                  <a:cubicBezTo>
                    <a:pt x="21426" y="15885"/>
                    <a:pt x="21542" y="15788"/>
                    <a:pt x="21600" y="15691"/>
                  </a:cubicBezTo>
                  <a:cubicBezTo>
                    <a:pt x="21600" y="18743"/>
                    <a:pt x="21600" y="18743"/>
                    <a:pt x="21600" y="18743"/>
                  </a:cubicBezTo>
                  <a:cubicBezTo>
                    <a:pt x="20961" y="18743"/>
                    <a:pt x="20381" y="18694"/>
                    <a:pt x="19742" y="18646"/>
                  </a:cubicBezTo>
                  <a:cubicBezTo>
                    <a:pt x="17535" y="21600"/>
                    <a:pt x="17535" y="21600"/>
                    <a:pt x="17535" y="21600"/>
                  </a:cubicBezTo>
                  <a:cubicBezTo>
                    <a:pt x="16316" y="21455"/>
                    <a:pt x="15155" y="21164"/>
                    <a:pt x="14052" y="20825"/>
                  </a:cubicBezTo>
                  <a:cubicBezTo>
                    <a:pt x="14342" y="17483"/>
                    <a:pt x="14342" y="17483"/>
                    <a:pt x="14342" y="17483"/>
                  </a:cubicBezTo>
                  <a:cubicBezTo>
                    <a:pt x="13065" y="16999"/>
                    <a:pt x="11845" y="16370"/>
                    <a:pt x="10684" y="15643"/>
                  </a:cubicBezTo>
                  <a:cubicBezTo>
                    <a:pt x="7490" y="17580"/>
                    <a:pt x="7490" y="17580"/>
                    <a:pt x="7490" y="17580"/>
                  </a:cubicBezTo>
                  <a:cubicBezTo>
                    <a:pt x="7026" y="17241"/>
                    <a:pt x="6561" y="16902"/>
                    <a:pt x="6155" y="16563"/>
                  </a:cubicBezTo>
                  <a:cubicBezTo>
                    <a:pt x="5632" y="16127"/>
                    <a:pt x="5168" y="15740"/>
                    <a:pt x="4761" y="15304"/>
                  </a:cubicBezTo>
                  <a:cubicBezTo>
                    <a:pt x="6852" y="12301"/>
                    <a:pt x="6852" y="12301"/>
                    <a:pt x="6852" y="12301"/>
                  </a:cubicBezTo>
                  <a:cubicBezTo>
                    <a:pt x="6097" y="11478"/>
                    <a:pt x="5516" y="10606"/>
                    <a:pt x="4994" y="9638"/>
                  </a:cubicBezTo>
                  <a:cubicBezTo>
                    <a:pt x="871" y="9638"/>
                    <a:pt x="871" y="9638"/>
                    <a:pt x="871" y="9638"/>
                  </a:cubicBezTo>
                  <a:cubicBezTo>
                    <a:pt x="465" y="8717"/>
                    <a:pt x="232" y="7797"/>
                    <a:pt x="0" y="6829"/>
                  </a:cubicBezTo>
                  <a:cubicBezTo>
                    <a:pt x="3600" y="5037"/>
                    <a:pt x="3600" y="5037"/>
                    <a:pt x="3600" y="5037"/>
                  </a:cubicBezTo>
                  <a:cubicBezTo>
                    <a:pt x="3600" y="4746"/>
                    <a:pt x="3542" y="4407"/>
                    <a:pt x="3542" y="4068"/>
                  </a:cubicBezTo>
                  <a:cubicBezTo>
                    <a:pt x="3542" y="3971"/>
                    <a:pt x="3542" y="3826"/>
                    <a:pt x="3542" y="3681"/>
                  </a:cubicBezTo>
                  <a:cubicBezTo>
                    <a:pt x="6852" y="3681"/>
                    <a:pt x="6852" y="3681"/>
                    <a:pt x="6852" y="3681"/>
                  </a:cubicBezTo>
                  <a:cubicBezTo>
                    <a:pt x="6677" y="3584"/>
                    <a:pt x="6503" y="3487"/>
                    <a:pt x="6329" y="3342"/>
                  </a:cubicBezTo>
                  <a:cubicBezTo>
                    <a:pt x="5865" y="2954"/>
                    <a:pt x="5632" y="2518"/>
                    <a:pt x="5632" y="1986"/>
                  </a:cubicBezTo>
                  <a:cubicBezTo>
                    <a:pt x="5632" y="1404"/>
                    <a:pt x="5865" y="969"/>
                    <a:pt x="6329" y="581"/>
                  </a:cubicBezTo>
                  <a:cubicBezTo>
                    <a:pt x="6794" y="194"/>
                    <a:pt x="7374" y="0"/>
                    <a:pt x="8013" y="0"/>
                  </a:cubicBezTo>
                  <a:cubicBezTo>
                    <a:pt x="8652" y="0"/>
                    <a:pt x="9232" y="194"/>
                    <a:pt x="9697" y="581"/>
                  </a:cubicBezTo>
                  <a:cubicBezTo>
                    <a:pt x="10161" y="969"/>
                    <a:pt x="10394" y="1404"/>
                    <a:pt x="10394" y="1986"/>
                  </a:cubicBezTo>
                  <a:cubicBezTo>
                    <a:pt x="10394" y="2518"/>
                    <a:pt x="10161" y="2954"/>
                    <a:pt x="9697" y="3342"/>
                  </a:cubicBezTo>
                  <a:cubicBezTo>
                    <a:pt x="9523" y="3487"/>
                    <a:pt x="9348" y="3584"/>
                    <a:pt x="9174" y="3681"/>
                  </a:cubicBezTo>
                  <a:cubicBezTo>
                    <a:pt x="12426" y="3681"/>
                    <a:pt x="12426" y="3681"/>
                    <a:pt x="12426" y="3681"/>
                  </a:cubicBezTo>
                  <a:cubicBezTo>
                    <a:pt x="12426" y="5763"/>
                    <a:pt x="13297" y="7555"/>
                    <a:pt x="15097" y="9008"/>
                  </a:cubicBezTo>
                  <a:cubicBezTo>
                    <a:pt x="16897" y="10509"/>
                    <a:pt x="19045" y="11236"/>
                    <a:pt x="21600" y="11236"/>
                  </a:cubicBezTo>
                  <a:cubicBezTo>
                    <a:pt x="21600" y="11236"/>
                    <a:pt x="21600" y="11236"/>
                    <a:pt x="21600" y="1123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>
                <a:cs typeface="+mn-ea"/>
                <a:sym typeface="+mn-lt"/>
              </a:endParaRPr>
            </a:p>
          </p:txBody>
        </p:sp>
        <p:sp>
          <p:nvSpPr>
            <p:cNvPr id="26" name="Shape 2030"/>
            <p:cNvSpPr/>
            <p:nvPr/>
          </p:nvSpPr>
          <p:spPr>
            <a:xfrm>
              <a:off x="4092253" y="1845253"/>
              <a:ext cx="2359504" cy="1991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57" y="12384"/>
                  </a:moveTo>
                  <a:cubicBezTo>
                    <a:pt x="18057" y="12384"/>
                    <a:pt x="18057" y="12384"/>
                    <a:pt x="18057" y="12384"/>
                  </a:cubicBezTo>
                  <a:cubicBezTo>
                    <a:pt x="15921" y="12384"/>
                    <a:pt x="14125" y="13306"/>
                    <a:pt x="12620" y="15091"/>
                  </a:cubicBezTo>
                  <a:cubicBezTo>
                    <a:pt x="11116" y="16819"/>
                    <a:pt x="10387" y="19008"/>
                    <a:pt x="10387" y="21485"/>
                  </a:cubicBezTo>
                  <a:cubicBezTo>
                    <a:pt x="10387" y="21542"/>
                    <a:pt x="10387" y="21600"/>
                    <a:pt x="10387" y="21600"/>
                  </a:cubicBezTo>
                  <a:cubicBezTo>
                    <a:pt x="7669" y="21600"/>
                    <a:pt x="7669" y="21600"/>
                    <a:pt x="7669" y="21600"/>
                  </a:cubicBezTo>
                  <a:cubicBezTo>
                    <a:pt x="7815" y="21485"/>
                    <a:pt x="7960" y="21370"/>
                    <a:pt x="8106" y="21197"/>
                  </a:cubicBezTo>
                  <a:cubicBezTo>
                    <a:pt x="8494" y="20736"/>
                    <a:pt x="8689" y="20218"/>
                    <a:pt x="8689" y="19584"/>
                  </a:cubicBezTo>
                  <a:cubicBezTo>
                    <a:pt x="8689" y="18893"/>
                    <a:pt x="8494" y="18374"/>
                    <a:pt x="8106" y="17914"/>
                  </a:cubicBezTo>
                  <a:cubicBezTo>
                    <a:pt x="7718" y="17453"/>
                    <a:pt x="7232" y="17222"/>
                    <a:pt x="6698" y="17222"/>
                  </a:cubicBezTo>
                  <a:cubicBezTo>
                    <a:pt x="6164" y="17222"/>
                    <a:pt x="5679" y="17453"/>
                    <a:pt x="5291" y="17914"/>
                  </a:cubicBezTo>
                  <a:cubicBezTo>
                    <a:pt x="4902" y="18374"/>
                    <a:pt x="4708" y="18893"/>
                    <a:pt x="4708" y="19584"/>
                  </a:cubicBezTo>
                  <a:cubicBezTo>
                    <a:pt x="4708" y="20218"/>
                    <a:pt x="4902" y="20736"/>
                    <a:pt x="5291" y="21197"/>
                  </a:cubicBezTo>
                  <a:cubicBezTo>
                    <a:pt x="5436" y="21370"/>
                    <a:pt x="5582" y="21485"/>
                    <a:pt x="5728" y="21600"/>
                  </a:cubicBezTo>
                  <a:cubicBezTo>
                    <a:pt x="2961" y="21600"/>
                    <a:pt x="2961" y="21600"/>
                    <a:pt x="2961" y="21600"/>
                  </a:cubicBezTo>
                  <a:cubicBezTo>
                    <a:pt x="2961" y="21542"/>
                    <a:pt x="2961" y="21542"/>
                    <a:pt x="2961" y="21485"/>
                  </a:cubicBezTo>
                  <a:cubicBezTo>
                    <a:pt x="2961" y="21370"/>
                    <a:pt x="2961" y="21254"/>
                    <a:pt x="2961" y="21139"/>
                  </a:cubicBezTo>
                  <a:cubicBezTo>
                    <a:pt x="2961" y="20678"/>
                    <a:pt x="3009" y="20160"/>
                    <a:pt x="3009" y="19699"/>
                  </a:cubicBezTo>
                  <a:cubicBezTo>
                    <a:pt x="0" y="17683"/>
                    <a:pt x="0" y="17683"/>
                    <a:pt x="0" y="17683"/>
                  </a:cubicBezTo>
                  <a:cubicBezTo>
                    <a:pt x="194" y="16416"/>
                    <a:pt x="437" y="15149"/>
                    <a:pt x="825" y="13997"/>
                  </a:cubicBezTo>
                  <a:cubicBezTo>
                    <a:pt x="4174" y="14227"/>
                    <a:pt x="4174" y="14227"/>
                    <a:pt x="4174" y="14227"/>
                  </a:cubicBezTo>
                  <a:cubicBezTo>
                    <a:pt x="4611" y="13075"/>
                    <a:pt x="5145" y="12038"/>
                    <a:pt x="5776" y="11002"/>
                  </a:cubicBezTo>
                  <a:cubicBezTo>
                    <a:pt x="4126" y="7315"/>
                    <a:pt x="4126" y="7315"/>
                    <a:pt x="4126" y="7315"/>
                  </a:cubicBezTo>
                  <a:cubicBezTo>
                    <a:pt x="4466" y="6912"/>
                    <a:pt x="4805" y="6451"/>
                    <a:pt x="5145" y="6048"/>
                  </a:cubicBezTo>
                  <a:cubicBezTo>
                    <a:pt x="5485" y="5645"/>
                    <a:pt x="5825" y="5242"/>
                    <a:pt x="6213" y="4838"/>
                  </a:cubicBezTo>
                  <a:cubicBezTo>
                    <a:pt x="9125" y="6912"/>
                    <a:pt x="9125" y="6912"/>
                    <a:pt x="9125" y="6912"/>
                  </a:cubicBezTo>
                  <a:cubicBezTo>
                    <a:pt x="9999" y="6163"/>
                    <a:pt x="10873" y="5530"/>
                    <a:pt x="11795" y="5069"/>
                  </a:cubicBezTo>
                  <a:cubicBezTo>
                    <a:pt x="11795" y="922"/>
                    <a:pt x="11795" y="922"/>
                    <a:pt x="11795" y="922"/>
                  </a:cubicBezTo>
                  <a:cubicBezTo>
                    <a:pt x="12717" y="518"/>
                    <a:pt x="13737" y="230"/>
                    <a:pt x="14707" y="0"/>
                  </a:cubicBezTo>
                  <a:cubicBezTo>
                    <a:pt x="16455" y="3571"/>
                    <a:pt x="16455" y="3571"/>
                    <a:pt x="16455" y="3571"/>
                  </a:cubicBezTo>
                  <a:cubicBezTo>
                    <a:pt x="16989" y="3514"/>
                    <a:pt x="17523" y="3456"/>
                    <a:pt x="18057" y="3456"/>
                  </a:cubicBezTo>
                  <a:cubicBezTo>
                    <a:pt x="18057" y="6970"/>
                    <a:pt x="18057" y="6970"/>
                    <a:pt x="18057" y="6970"/>
                  </a:cubicBezTo>
                  <a:cubicBezTo>
                    <a:pt x="18105" y="6854"/>
                    <a:pt x="18154" y="6797"/>
                    <a:pt x="18202" y="6739"/>
                  </a:cubicBezTo>
                  <a:cubicBezTo>
                    <a:pt x="18591" y="6278"/>
                    <a:pt x="19076" y="6048"/>
                    <a:pt x="19610" y="6048"/>
                  </a:cubicBezTo>
                  <a:cubicBezTo>
                    <a:pt x="20144" y="6048"/>
                    <a:pt x="20629" y="6278"/>
                    <a:pt x="21018" y="6739"/>
                  </a:cubicBezTo>
                  <a:cubicBezTo>
                    <a:pt x="21406" y="7200"/>
                    <a:pt x="21600" y="7718"/>
                    <a:pt x="21600" y="8352"/>
                  </a:cubicBezTo>
                  <a:cubicBezTo>
                    <a:pt x="21600" y="9043"/>
                    <a:pt x="21406" y="9562"/>
                    <a:pt x="21018" y="10022"/>
                  </a:cubicBezTo>
                  <a:cubicBezTo>
                    <a:pt x="20629" y="10483"/>
                    <a:pt x="20144" y="10714"/>
                    <a:pt x="19610" y="10714"/>
                  </a:cubicBezTo>
                  <a:cubicBezTo>
                    <a:pt x="19076" y="10714"/>
                    <a:pt x="18591" y="10483"/>
                    <a:pt x="18202" y="10022"/>
                  </a:cubicBezTo>
                  <a:cubicBezTo>
                    <a:pt x="18154" y="9965"/>
                    <a:pt x="18105" y="9907"/>
                    <a:pt x="18057" y="9792"/>
                  </a:cubicBezTo>
                  <a:lnTo>
                    <a:pt x="18057" y="12384"/>
                  </a:lnTo>
                  <a:close/>
                </a:path>
              </a:pathLst>
            </a:custGeom>
            <a:gradFill>
              <a:gsLst>
                <a:gs pos="0">
                  <a:srgbClr val="5877B6">
                    <a:lumMod val="80000"/>
                    <a:lumOff val="20000"/>
                  </a:srgbClr>
                </a:gs>
                <a:gs pos="98000">
                  <a:srgbClr val="465E96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350" dirty="0"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686308" y="2207275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2389" y="2207275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86308" y="3494368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22389" y="3494368"/>
            <a:ext cx="54694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86137" y="430356"/>
            <a:ext cx="2371725" cy="702173"/>
            <a:chOff x="915580" y="1134310"/>
            <a:chExt cx="2371725" cy="702173"/>
          </a:xfrm>
        </p:grpSpPr>
        <p:sp>
          <p:nvSpPr>
            <p:cNvPr id="32" name="TextBox 21"/>
            <p:cNvSpPr txBox="1"/>
            <p:nvPr/>
          </p:nvSpPr>
          <p:spPr>
            <a:xfrm>
              <a:off x="915580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新年工作计划</a:t>
              </a:r>
              <a:endPara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TextBox 21"/>
            <p:cNvSpPr txBox="1"/>
            <p:nvPr/>
          </p:nvSpPr>
          <p:spPr>
            <a:xfrm>
              <a:off x="1165481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rgbClr val="5877B6"/>
            </a:gs>
            <a:gs pos="100000">
              <a:srgbClr val="465E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/>
        </p:nvSpPr>
        <p:spPr bwMode="auto">
          <a:xfrm>
            <a:off x="3971472" y="0"/>
            <a:ext cx="5172528" cy="5143500"/>
          </a:xfrm>
          <a:custGeom>
            <a:avLst/>
            <a:gdLst>
              <a:gd name="connsiteX0" fmla="*/ 0 w 5172528"/>
              <a:gd name="connsiteY0" fmla="*/ 0 h 5143500"/>
              <a:gd name="connsiteX1" fmla="*/ 5057233 w 5172528"/>
              <a:gd name="connsiteY1" fmla="*/ 0 h 5143500"/>
              <a:gd name="connsiteX2" fmla="*/ 5172528 w 5172528"/>
              <a:gd name="connsiteY2" fmla="*/ 0 h 5143500"/>
              <a:gd name="connsiteX3" fmla="*/ 5172528 w 5172528"/>
              <a:gd name="connsiteY3" fmla="*/ 5143500 h 5143500"/>
              <a:gd name="connsiteX4" fmla="*/ 5170060 w 5172528"/>
              <a:gd name="connsiteY4" fmla="*/ 5143500 h 5143500"/>
              <a:gd name="connsiteX5" fmla="*/ 2422279 w 5172528"/>
              <a:gd name="connsiteY5" fmla="*/ 5143500 h 5143500"/>
              <a:gd name="connsiteX6" fmla="*/ 2157109 w 5172528"/>
              <a:gd name="connsiteY6" fmla="*/ 4979789 h 5143500"/>
              <a:gd name="connsiteX7" fmla="*/ 1200711 w 5172528"/>
              <a:gd name="connsiteY7" fmla="*/ 4759524 h 5143500"/>
              <a:gd name="connsiteX8" fmla="*/ 378388 w 5172528"/>
              <a:gd name="connsiteY8" fmla="*/ 4271367 h 5143500"/>
              <a:gd name="connsiteX9" fmla="*/ 345614 w 5172528"/>
              <a:gd name="connsiteY9" fmla="*/ 3443883 h 5143500"/>
              <a:gd name="connsiteX10" fmla="*/ 768694 w 5172528"/>
              <a:gd name="connsiteY10" fmla="*/ 2702719 h 5143500"/>
              <a:gd name="connsiteX11" fmla="*/ 1194753 w 5172528"/>
              <a:gd name="connsiteY11" fmla="*/ 1163836 h 5143500"/>
              <a:gd name="connsiteX12" fmla="*/ 1188794 w 5172528"/>
              <a:gd name="connsiteY12" fmla="*/ 1151930 h 5143500"/>
              <a:gd name="connsiteX13" fmla="*/ 670372 w 5172528"/>
              <a:gd name="connsiteY13" fmla="*/ 514945 h 5143500"/>
              <a:gd name="connsiteX14" fmla="*/ 32774 w 5172528"/>
              <a:gd name="connsiteY14" fmla="*/ 32742 h 5143500"/>
              <a:gd name="connsiteX15" fmla="*/ 0 w 5172528"/>
              <a:gd name="connsiteY1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72528" h="5143500">
                <a:moveTo>
                  <a:pt x="0" y="0"/>
                </a:moveTo>
                <a:cubicBezTo>
                  <a:pt x="0" y="0"/>
                  <a:pt x="0" y="0"/>
                  <a:pt x="5057233" y="0"/>
                </a:cubicBezTo>
                <a:lnTo>
                  <a:pt x="5172528" y="0"/>
                </a:lnTo>
                <a:lnTo>
                  <a:pt x="5172528" y="5143500"/>
                </a:lnTo>
                <a:lnTo>
                  <a:pt x="5170060" y="5143500"/>
                </a:lnTo>
                <a:cubicBezTo>
                  <a:pt x="4777520" y="5143500"/>
                  <a:pt x="3992440" y="5143500"/>
                  <a:pt x="2422279" y="5143500"/>
                </a:cubicBezTo>
                <a:cubicBezTo>
                  <a:pt x="2344813" y="5080992"/>
                  <a:pt x="2255430" y="5024438"/>
                  <a:pt x="2157109" y="4979789"/>
                </a:cubicBezTo>
                <a:cubicBezTo>
                  <a:pt x="1859166" y="4845844"/>
                  <a:pt x="1522490" y="4827985"/>
                  <a:pt x="1200711" y="4759524"/>
                </a:cubicBezTo>
                <a:cubicBezTo>
                  <a:pt x="878933" y="4694039"/>
                  <a:pt x="542257" y="4557117"/>
                  <a:pt x="378388" y="4271367"/>
                </a:cubicBezTo>
                <a:cubicBezTo>
                  <a:pt x="235375" y="4024313"/>
                  <a:pt x="250273" y="3711774"/>
                  <a:pt x="345614" y="3443883"/>
                </a:cubicBezTo>
                <a:cubicBezTo>
                  <a:pt x="443936" y="3175992"/>
                  <a:pt x="610784" y="2940844"/>
                  <a:pt x="768694" y="2702719"/>
                </a:cubicBezTo>
                <a:cubicBezTo>
                  <a:pt x="1039822" y="2288977"/>
                  <a:pt x="1379477" y="1669852"/>
                  <a:pt x="1194753" y="1163836"/>
                </a:cubicBezTo>
                <a:cubicBezTo>
                  <a:pt x="1191773" y="1157883"/>
                  <a:pt x="1191773" y="1154906"/>
                  <a:pt x="1188794" y="1151930"/>
                </a:cubicBezTo>
                <a:cubicBezTo>
                  <a:pt x="1090472" y="895945"/>
                  <a:pt x="878933" y="684610"/>
                  <a:pt x="670372" y="514945"/>
                </a:cubicBezTo>
                <a:cubicBezTo>
                  <a:pt x="464792" y="348258"/>
                  <a:pt x="235375" y="205383"/>
                  <a:pt x="32774" y="32742"/>
                </a:cubicBezTo>
                <a:cubicBezTo>
                  <a:pt x="20856" y="20836"/>
                  <a:pt x="11918" y="11906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545" y="545520"/>
            <a:ext cx="3418114" cy="3858814"/>
          </a:xfrm>
          <a:prstGeom prst="rect">
            <a:avLst/>
          </a:prstGeom>
        </p:spPr>
      </p:pic>
      <p:sp>
        <p:nvSpPr>
          <p:cNvPr id="14" name="TextBox 21"/>
          <p:cNvSpPr txBox="1"/>
          <p:nvPr/>
        </p:nvSpPr>
        <p:spPr>
          <a:xfrm>
            <a:off x="426341" y="1561727"/>
            <a:ext cx="189190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540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</a:defRPr>
            </a:lvl1pPr>
          </a:lstStyle>
          <a:p>
            <a:r>
              <a:rPr lang="en-US" dirty="0" smtClean="0">
                <a:sym typeface="+mn-lt"/>
              </a:rPr>
              <a:t>202X</a:t>
            </a:r>
            <a:endParaRPr lang="id-ID" dirty="0">
              <a:sym typeface="+mn-lt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372246" y="2315036"/>
            <a:ext cx="4771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THANK   YOU</a:t>
            </a:r>
            <a:endParaRPr lang="id-ID" dirty="0">
              <a:sym typeface="+mn-lt"/>
            </a:endParaRPr>
          </a:p>
        </p:txBody>
      </p:sp>
      <p:sp>
        <p:nvSpPr>
          <p:cNvPr id="16" name="PA-文本框 31"/>
          <p:cNvSpPr txBox="1"/>
          <p:nvPr>
            <p:custDataLst>
              <p:tags r:id="rId2"/>
            </p:custDataLst>
          </p:nvPr>
        </p:nvSpPr>
        <p:spPr>
          <a:xfrm>
            <a:off x="426340" y="3029724"/>
            <a:ext cx="4552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spc="3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公司介绍 </a:t>
            </a:r>
            <a:r>
              <a:rPr lang="en-US" altLang="zh-CN" dirty="0">
                <a:sym typeface="+mn-lt"/>
              </a:rPr>
              <a:t>/ </a:t>
            </a:r>
            <a:r>
              <a:rPr lang="zh-CN" altLang="en-US" dirty="0">
                <a:sym typeface="+mn-lt"/>
              </a:rPr>
              <a:t>创业计划 </a:t>
            </a:r>
            <a:r>
              <a:rPr lang="en-US" altLang="zh-CN" dirty="0">
                <a:sym typeface="+mn-lt"/>
              </a:rPr>
              <a:t>/ </a:t>
            </a:r>
            <a:r>
              <a:rPr lang="zh-CN" altLang="en-US" dirty="0">
                <a:sym typeface="+mn-lt"/>
              </a:rPr>
              <a:t>商业融资 </a:t>
            </a:r>
            <a:r>
              <a:rPr lang="en-US" altLang="zh-CN" dirty="0">
                <a:sym typeface="+mn-lt"/>
              </a:rPr>
              <a:t>/ </a:t>
            </a:r>
            <a:r>
              <a:rPr lang="zh-CN" altLang="en-US" dirty="0">
                <a:sym typeface="+mn-lt"/>
              </a:rPr>
              <a:t>招商合作</a:t>
            </a:r>
            <a:endParaRPr lang="zh-CN" altLang="en-US" dirty="0">
              <a:sym typeface="+mn-lt"/>
            </a:endParaRPr>
          </a:p>
        </p:txBody>
      </p:sp>
      <p:sp>
        <p:nvSpPr>
          <p:cNvPr id="17" name="PA-文本框 31"/>
          <p:cNvSpPr txBox="1"/>
          <p:nvPr>
            <p:custDataLst>
              <p:tags r:id="rId3"/>
            </p:custDataLst>
          </p:nvPr>
        </p:nvSpPr>
        <p:spPr>
          <a:xfrm>
            <a:off x="426341" y="4206581"/>
            <a:ext cx="3049476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prstClr val="white"/>
                </a:solidFill>
                <a:cs typeface="+mn-ea"/>
                <a:sym typeface="+mn-lt"/>
              </a:rPr>
              <a:t>：</a:t>
            </a:r>
            <a:r>
              <a:rPr lang="en-US" sz="1400" dirty="0">
                <a:solidFill>
                  <a:prstClr val="white"/>
                </a:solidFill>
                <a:cs typeface="+mn-ea"/>
                <a:sym typeface="+mn-lt"/>
              </a:rPr>
              <a:t>XXX</a:t>
            </a:r>
            <a:r>
              <a:rPr lang="en-US" altLang="zh-CN" sz="1400" dirty="0" smtClean="0">
                <a:solidFill>
                  <a:prstClr val="white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日期：</a:t>
            </a:r>
            <a:r>
              <a:rPr lang="en-US" altLang="zh-CN" sz="1400" dirty="0" smtClean="0">
                <a:solidFill>
                  <a:prstClr val="white"/>
                </a:solidFill>
                <a:cs typeface="+mn-ea"/>
                <a:sym typeface="+mn-lt"/>
              </a:rPr>
              <a:t>202X.12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26341" y="360854"/>
            <a:ext cx="1524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dirty="0">
                <a:sym typeface="+mn-lt"/>
              </a:rPr>
              <a:t>LOGO</a:t>
            </a:r>
            <a:endParaRPr lang="id-ID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90557" y="2579080"/>
            <a:ext cx="1314425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25" dirty="0">
                <a:solidFill>
                  <a:schemeClr val="bg1"/>
                </a:solidFill>
                <a:cs typeface="+mn-ea"/>
                <a:sym typeface="+mn-lt"/>
              </a:rPr>
              <a:t>American Filmmaker</a:t>
            </a:r>
            <a:endParaRPr lang="en-US" sz="8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038226" y="1064567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年度工作概述</a:t>
            </a:r>
            <a:endParaRPr lang="id-ID" sz="2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TextBox 21"/>
          <p:cNvSpPr txBox="1"/>
          <p:nvPr/>
        </p:nvSpPr>
        <p:spPr>
          <a:xfrm>
            <a:off x="1038226" y="1505130"/>
            <a:ext cx="18532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GENERAL  VIEW</a:t>
            </a:r>
            <a:endParaRPr lang="en-US" altLang="zh-CN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179401" y="994822"/>
            <a:ext cx="3088300" cy="3097148"/>
          </a:xfrm>
          <a:prstGeom prst="rect">
            <a:avLst/>
          </a:prstGeom>
        </p:spPr>
      </p:pic>
      <p:sp>
        <p:nvSpPr>
          <p:cNvPr id="14" name="TextBox 53"/>
          <p:cNvSpPr txBox="1"/>
          <p:nvPr/>
        </p:nvSpPr>
        <p:spPr>
          <a:xfrm>
            <a:off x="2077549" y="3320053"/>
            <a:ext cx="2999276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您的内容打在这里或者通过复制您的文本后，在此框中选择粘贴并选择只保留文字。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53"/>
          <p:cNvSpPr txBox="1"/>
          <p:nvPr/>
        </p:nvSpPr>
        <p:spPr>
          <a:xfrm>
            <a:off x="1123950" y="2071248"/>
            <a:ext cx="3156722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您的内容打在这里，或者通过复制您的文本后，在此框中选择粘贴，并选择只保留文字。您的内容打在这里或者通过复制您的文本后，在此框中选择粘贴并选择只保留文字。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713928" y="1389035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1</a:t>
            </a:r>
            <a:r>
              <a:rPr lang="en-US" sz="30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00346" y="1462479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 flipH="1">
            <a:off x="4200342" y="1718954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55616" y="2539336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2</a:t>
            </a:r>
            <a:r>
              <a:rPr lang="en-US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00346" y="2616828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63770" y="3689639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3</a:t>
            </a:r>
            <a:r>
              <a:rPr lang="en-US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00348" y="3793420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76060" y="1389035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4</a:t>
            </a:r>
            <a:r>
              <a:rPr lang="en-US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79724" y="1488768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78204" y="2539336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5</a:t>
            </a:r>
            <a:r>
              <a:rPr lang="en-US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.</a:t>
            </a:r>
            <a:endParaRPr lang="en-US" sz="3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79725" y="2607406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62" name="TextBox 21"/>
          <p:cNvSpPr txBox="1"/>
          <p:nvPr/>
        </p:nvSpPr>
        <p:spPr>
          <a:xfrm>
            <a:off x="3422650" y="346032"/>
            <a:ext cx="2371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年度工作概述</a:t>
            </a:r>
            <a:endParaRPr lang="id-ID" sz="2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5400000" scaled="0"/>
              </a:gra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3" name="TextBox 21"/>
          <p:cNvSpPr txBox="1"/>
          <p:nvPr/>
        </p:nvSpPr>
        <p:spPr>
          <a:xfrm>
            <a:off x="3681877" y="786595"/>
            <a:ext cx="18532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GENERAL  VIEW</a:t>
            </a:r>
            <a:endParaRPr lang="en-US" altLang="zh-CN" sz="1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94444" y="1853554"/>
            <a:ext cx="3468686" cy="2388060"/>
          </a:xfrm>
          <a:prstGeom prst="rect">
            <a:avLst/>
          </a:prstGeom>
        </p:spPr>
      </p:pic>
      <p:sp>
        <p:nvSpPr>
          <p:cNvPr id="64" name="Rectangle 47"/>
          <p:cNvSpPr/>
          <p:nvPr/>
        </p:nvSpPr>
        <p:spPr>
          <a:xfrm flipH="1">
            <a:off x="6779364" y="1718954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Rectangle 47"/>
          <p:cNvSpPr/>
          <p:nvPr/>
        </p:nvSpPr>
        <p:spPr>
          <a:xfrm flipH="1">
            <a:off x="4200342" y="2834528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Rectangle 47"/>
          <p:cNvSpPr/>
          <p:nvPr/>
        </p:nvSpPr>
        <p:spPr>
          <a:xfrm flipH="1">
            <a:off x="6779364" y="2834528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Rectangle 47"/>
          <p:cNvSpPr/>
          <p:nvPr/>
        </p:nvSpPr>
        <p:spPr>
          <a:xfrm flipH="1">
            <a:off x="4200342" y="4000400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42"/>
          <p:cNvSpPr txBox="1"/>
          <p:nvPr/>
        </p:nvSpPr>
        <p:spPr>
          <a:xfrm>
            <a:off x="6278204" y="3687616"/>
            <a:ext cx="503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6.</a:t>
            </a:r>
            <a:endParaRPr lang="en-US" sz="3000" dirty="0">
              <a:gradFill>
                <a:gsLst>
                  <a:gs pos="0">
                    <a:srgbClr val="5877B6"/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69" name="TextBox 59"/>
          <p:cNvSpPr txBox="1"/>
          <p:nvPr/>
        </p:nvSpPr>
        <p:spPr>
          <a:xfrm>
            <a:off x="6779725" y="3755686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100000">
                      <a:srgbClr val="465E96"/>
                    </a:gs>
                  </a:gsLst>
                  <a:lin ang="2700000" scaled="0"/>
                </a:gradFill>
                <a:cs typeface="+mn-ea"/>
                <a:sym typeface="+mn-lt"/>
              </a:rPr>
              <a:t>添加标题内容</a:t>
            </a:r>
            <a:endParaRPr lang="zh-CN" altLang="en-US" sz="1350" b="1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100000">
                    <a:srgbClr val="465E96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sp>
        <p:nvSpPr>
          <p:cNvPr id="70" name="Rectangle 47"/>
          <p:cNvSpPr/>
          <p:nvPr/>
        </p:nvSpPr>
        <p:spPr>
          <a:xfrm flipH="1">
            <a:off x="6779364" y="3982808"/>
            <a:ext cx="1800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7" grpId="0"/>
      <p:bldP spid="48" grpId="0"/>
      <p:bldP spid="31" grpId="0"/>
      <p:bldP spid="51" grpId="0"/>
      <p:bldP spid="35" grpId="0"/>
      <p:bldP spid="54" grpId="0"/>
      <p:bldP spid="39" grpId="0"/>
      <p:bldP spid="57" grpId="0"/>
      <p:bldP spid="43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11382" y="2614574"/>
            <a:ext cx="3269051" cy="2934414"/>
            <a:chOff x="3692526" y="4703763"/>
            <a:chExt cx="3892550" cy="3494088"/>
          </a:xfrm>
        </p:grpSpPr>
        <p:sp>
          <p:nvSpPr>
            <p:cNvPr id="3" name="Freeform 275"/>
            <p:cNvSpPr/>
            <p:nvPr/>
          </p:nvSpPr>
          <p:spPr bwMode="auto">
            <a:xfrm>
              <a:off x="5589588" y="4725988"/>
              <a:ext cx="635000" cy="450850"/>
            </a:xfrm>
            <a:custGeom>
              <a:avLst/>
              <a:gdLst>
                <a:gd name="T0" fmla="*/ 46 w 400"/>
                <a:gd name="T1" fmla="*/ 0 h 284"/>
                <a:gd name="T2" fmla="*/ 400 w 400"/>
                <a:gd name="T3" fmla="*/ 78 h 284"/>
                <a:gd name="T4" fmla="*/ 354 w 400"/>
                <a:gd name="T5" fmla="*/ 284 h 284"/>
                <a:gd name="T6" fmla="*/ 0 w 400"/>
                <a:gd name="T7" fmla="*/ 205 h 284"/>
                <a:gd name="T8" fmla="*/ 46 w 400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4">
                  <a:moveTo>
                    <a:pt x="46" y="0"/>
                  </a:moveTo>
                  <a:lnTo>
                    <a:pt x="400" y="78"/>
                  </a:lnTo>
                  <a:lnTo>
                    <a:pt x="354" y="284"/>
                  </a:lnTo>
                  <a:lnTo>
                    <a:pt x="0" y="20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" name="Freeform 522"/>
            <p:cNvSpPr/>
            <p:nvPr/>
          </p:nvSpPr>
          <p:spPr bwMode="auto">
            <a:xfrm>
              <a:off x="5713413" y="4856163"/>
              <a:ext cx="346075" cy="230188"/>
            </a:xfrm>
            <a:custGeom>
              <a:avLst/>
              <a:gdLst>
                <a:gd name="connsiteX0" fmla="*/ 258763 w 346075"/>
                <a:gd name="connsiteY0" fmla="*/ 203200 h 230188"/>
                <a:gd name="connsiteX1" fmla="*/ 312738 w 346075"/>
                <a:gd name="connsiteY1" fmla="*/ 217488 h 230188"/>
                <a:gd name="connsiteX2" fmla="*/ 311151 w 346075"/>
                <a:gd name="connsiteY2" fmla="*/ 230188 h 230188"/>
                <a:gd name="connsiteX3" fmla="*/ 254000 w 346075"/>
                <a:gd name="connsiteY3" fmla="*/ 219076 h 230188"/>
                <a:gd name="connsiteX4" fmla="*/ 220663 w 346075"/>
                <a:gd name="connsiteY4" fmla="*/ 195262 h 230188"/>
                <a:gd name="connsiteX5" fmla="*/ 244476 w 346075"/>
                <a:gd name="connsiteY5" fmla="*/ 200025 h 230188"/>
                <a:gd name="connsiteX6" fmla="*/ 239714 w 346075"/>
                <a:gd name="connsiteY6" fmla="*/ 217487 h 230188"/>
                <a:gd name="connsiteX7" fmla="*/ 217488 w 346075"/>
                <a:gd name="connsiteY7" fmla="*/ 211137 h 230188"/>
                <a:gd name="connsiteX8" fmla="*/ 188913 w 346075"/>
                <a:gd name="connsiteY8" fmla="*/ 187325 h 230188"/>
                <a:gd name="connsiteX9" fmla="*/ 209551 w 346075"/>
                <a:gd name="connsiteY9" fmla="*/ 192088 h 230188"/>
                <a:gd name="connsiteX10" fmla="*/ 207964 w 346075"/>
                <a:gd name="connsiteY10" fmla="*/ 207963 h 230188"/>
                <a:gd name="connsiteX11" fmla="*/ 185738 w 346075"/>
                <a:gd name="connsiteY11" fmla="*/ 203201 h 230188"/>
                <a:gd name="connsiteX12" fmla="*/ 311150 w 346075"/>
                <a:gd name="connsiteY12" fmla="*/ 184150 h 230188"/>
                <a:gd name="connsiteX13" fmla="*/ 346075 w 346075"/>
                <a:gd name="connsiteY13" fmla="*/ 192088 h 230188"/>
                <a:gd name="connsiteX14" fmla="*/ 342900 w 346075"/>
                <a:gd name="connsiteY14" fmla="*/ 207963 h 230188"/>
                <a:gd name="connsiteX15" fmla="*/ 307975 w 346075"/>
                <a:gd name="connsiteY15" fmla="*/ 200026 h 230188"/>
                <a:gd name="connsiteX16" fmla="*/ 285750 w 346075"/>
                <a:gd name="connsiteY16" fmla="*/ 179387 h 230188"/>
                <a:gd name="connsiteX17" fmla="*/ 301625 w 346075"/>
                <a:gd name="connsiteY17" fmla="*/ 180975 h 230188"/>
                <a:gd name="connsiteX18" fmla="*/ 300038 w 346075"/>
                <a:gd name="connsiteY18" fmla="*/ 198437 h 230188"/>
                <a:gd name="connsiteX19" fmla="*/ 282575 w 346075"/>
                <a:gd name="connsiteY19" fmla="*/ 195262 h 230188"/>
                <a:gd name="connsiteX20" fmla="*/ 122238 w 346075"/>
                <a:gd name="connsiteY20" fmla="*/ 173037 h 230188"/>
                <a:gd name="connsiteX21" fmla="*/ 177800 w 346075"/>
                <a:gd name="connsiteY21" fmla="*/ 184150 h 230188"/>
                <a:gd name="connsiteX22" fmla="*/ 174625 w 346075"/>
                <a:gd name="connsiteY22" fmla="*/ 200025 h 230188"/>
                <a:gd name="connsiteX23" fmla="*/ 117475 w 346075"/>
                <a:gd name="connsiteY23" fmla="*/ 187325 h 230188"/>
                <a:gd name="connsiteX24" fmla="*/ 242888 w 346075"/>
                <a:gd name="connsiteY24" fmla="*/ 168275 h 230188"/>
                <a:gd name="connsiteX25" fmla="*/ 277813 w 346075"/>
                <a:gd name="connsiteY25" fmla="*/ 176213 h 230188"/>
                <a:gd name="connsiteX26" fmla="*/ 274638 w 346075"/>
                <a:gd name="connsiteY26" fmla="*/ 192088 h 230188"/>
                <a:gd name="connsiteX27" fmla="*/ 239713 w 346075"/>
                <a:gd name="connsiteY27" fmla="*/ 184151 h 230188"/>
                <a:gd name="connsiteX28" fmla="*/ 85725 w 346075"/>
                <a:gd name="connsiteY28" fmla="*/ 165100 h 230188"/>
                <a:gd name="connsiteX29" fmla="*/ 106363 w 346075"/>
                <a:gd name="connsiteY29" fmla="*/ 171450 h 230188"/>
                <a:gd name="connsiteX30" fmla="*/ 104776 w 346075"/>
                <a:gd name="connsiteY30" fmla="*/ 184150 h 230188"/>
                <a:gd name="connsiteX31" fmla="*/ 82550 w 346075"/>
                <a:gd name="connsiteY31" fmla="*/ 179388 h 230188"/>
                <a:gd name="connsiteX32" fmla="*/ 217488 w 346075"/>
                <a:gd name="connsiteY32" fmla="*/ 161925 h 230188"/>
                <a:gd name="connsiteX33" fmla="*/ 234950 w 346075"/>
                <a:gd name="connsiteY33" fmla="*/ 168275 h 230188"/>
                <a:gd name="connsiteX34" fmla="*/ 228600 w 346075"/>
                <a:gd name="connsiteY34" fmla="*/ 180975 h 230188"/>
                <a:gd name="connsiteX35" fmla="*/ 215900 w 346075"/>
                <a:gd name="connsiteY35" fmla="*/ 179388 h 230188"/>
                <a:gd name="connsiteX36" fmla="*/ 193676 w 346075"/>
                <a:gd name="connsiteY36" fmla="*/ 157162 h 230188"/>
                <a:gd name="connsiteX37" fmla="*/ 209551 w 346075"/>
                <a:gd name="connsiteY37" fmla="*/ 161925 h 230188"/>
                <a:gd name="connsiteX38" fmla="*/ 207964 w 346075"/>
                <a:gd name="connsiteY38" fmla="*/ 176212 h 230188"/>
                <a:gd name="connsiteX39" fmla="*/ 188913 w 346075"/>
                <a:gd name="connsiteY39" fmla="*/ 173037 h 230188"/>
                <a:gd name="connsiteX40" fmla="*/ 52388 w 346075"/>
                <a:gd name="connsiteY40" fmla="*/ 157162 h 230188"/>
                <a:gd name="connsiteX41" fmla="*/ 74613 w 346075"/>
                <a:gd name="connsiteY41" fmla="*/ 161925 h 230188"/>
                <a:gd name="connsiteX42" fmla="*/ 71438 w 346075"/>
                <a:gd name="connsiteY42" fmla="*/ 176212 h 230188"/>
                <a:gd name="connsiteX43" fmla="*/ 49213 w 346075"/>
                <a:gd name="connsiteY43" fmla="*/ 173037 h 230188"/>
                <a:gd name="connsiteX44" fmla="*/ 166688 w 346075"/>
                <a:gd name="connsiteY44" fmla="*/ 152400 h 230188"/>
                <a:gd name="connsiteX45" fmla="*/ 185738 w 346075"/>
                <a:gd name="connsiteY45" fmla="*/ 157163 h 230188"/>
                <a:gd name="connsiteX46" fmla="*/ 182563 w 346075"/>
                <a:gd name="connsiteY46" fmla="*/ 171450 h 230188"/>
                <a:gd name="connsiteX47" fmla="*/ 163513 w 346075"/>
                <a:gd name="connsiteY47" fmla="*/ 168275 h 230188"/>
                <a:gd name="connsiteX48" fmla="*/ 22225 w 346075"/>
                <a:gd name="connsiteY48" fmla="*/ 152400 h 230188"/>
                <a:gd name="connsiteX49" fmla="*/ 41275 w 346075"/>
                <a:gd name="connsiteY49" fmla="*/ 153987 h 230188"/>
                <a:gd name="connsiteX50" fmla="*/ 38100 w 346075"/>
                <a:gd name="connsiteY50" fmla="*/ 171450 h 230188"/>
                <a:gd name="connsiteX51" fmla="*/ 19050 w 346075"/>
                <a:gd name="connsiteY51" fmla="*/ 165100 h 230188"/>
                <a:gd name="connsiteX52" fmla="*/ 112713 w 346075"/>
                <a:gd name="connsiteY52" fmla="*/ 141287 h 230188"/>
                <a:gd name="connsiteX53" fmla="*/ 155576 w 346075"/>
                <a:gd name="connsiteY53" fmla="*/ 149224 h 230188"/>
                <a:gd name="connsiteX54" fmla="*/ 152401 w 346075"/>
                <a:gd name="connsiteY54" fmla="*/ 165100 h 230188"/>
                <a:gd name="connsiteX55" fmla="*/ 109538 w 346075"/>
                <a:gd name="connsiteY55" fmla="*/ 153987 h 230188"/>
                <a:gd name="connsiteX56" fmla="*/ 85725 w 346075"/>
                <a:gd name="connsiteY56" fmla="*/ 133350 h 230188"/>
                <a:gd name="connsiteX57" fmla="*/ 104775 w 346075"/>
                <a:gd name="connsiteY57" fmla="*/ 138112 h 230188"/>
                <a:gd name="connsiteX58" fmla="*/ 98425 w 346075"/>
                <a:gd name="connsiteY58" fmla="*/ 153988 h 230188"/>
                <a:gd name="connsiteX59" fmla="*/ 82550 w 346075"/>
                <a:gd name="connsiteY59" fmla="*/ 149225 h 230188"/>
                <a:gd name="connsiteX60" fmla="*/ 57151 w 346075"/>
                <a:gd name="connsiteY60" fmla="*/ 127000 h 230188"/>
                <a:gd name="connsiteX61" fmla="*/ 76201 w 346075"/>
                <a:gd name="connsiteY61" fmla="*/ 133350 h 230188"/>
                <a:gd name="connsiteX62" fmla="*/ 74614 w 346075"/>
                <a:gd name="connsiteY62" fmla="*/ 146050 h 230188"/>
                <a:gd name="connsiteX63" fmla="*/ 55563 w 346075"/>
                <a:gd name="connsiteY63" fmla="*/ 142875 h 230188"/>
                <a:gd name="connsiteX64" fmla="*/ 261938 w 346075"/>
                <a:gd name="connsiteY64" fmla="*/ 123825 h 230188"/>
                <a:gd name="connsiteX65" fmla="*/ 277813 w 346075"/>
                <a:gd name="connsiteY65" fmla="*/ 130175 h 230188"/>
                <a:gd name="connsiteX66" fmla="*/ 274638 w 346075"/>
                <a:gd name="connsiteY66" fmla="*/ 142875 h 230188"/>
                <a:gd name="connsiteX67" fmla="*/ 258763 w 346075"/>
                <a:gd name="connsiteY67" fmla="*/ 141287 h 230188"/>
                <a:gd name="connsiteX68" fmla="*/ 236538 w 346075"/>
                <a:gd name="connsiteY68" fmla="*/ 119062 h 230188"/>
                <a:gd name="connsiteX69" fmla="*/ 255588 w 346075"/>
                <a:gd name="connsiteY69" fmla="*/ 123824 h 230188"/>
                <a:gd name="connsiteX70" fmla="*/ 250826 w 346075"/>
                <a:gd name="connsiteY70" fmla="*/ 138112 h 230188"/>
                <a:gd name="connsiteX71" fmla="*/ 234950 w 346075"/>
                <a:gd name="connsiteY71" fmla="*/ 134937 h 230188"/>
                <a:gd name="connsiteX72" fmla="*/ 3175 w 346075"/>
                <a:gd name="connsiteY72" fmla="*/ 115887 h 230188"/>
                <a:gd name="connsiteX73" fmla="*/ 47625 w 346075"/>
                <a:gd name="connsiteY73" fmla="*/ 123824 h 230188"/>
                <a:gd name="connsiteX74" fmla="*/ 44450 w 346075"/>
                <a:gd name="connsiteY74" fmla="*/ 141287 h 230188"/>
                <a:gd name="connsiteX75" fmla="*/ 0 w 346075"/>
                <a:gd name="connsiteY75" fmla="*/ 130174 h 230188"/>
                <a:gd name="connsiteX76" fmla="*/ 188913 w 346075"/>
                <a:gd name="connsiteY76" fmla="*/ 107950 h 230188"/>
                <a:gd name="connsiteX77" fmla="*/ 228601 w 346075"/>
                <a:gd name="connsiteY77" fmla="*/ 119062 h 230188"/>
                <a:gd name="connsiteX78" fmla="*/ 227014 w 346075"/>
                <a:gd name="connsiteY78" fmla="*/ 133350 h 230188"/>
                <a:gd name="connsiteX79" fmla="*/ 185738 w 346075"/>
                <a:gd name="connsiteY79" fmla="*/ 123825 h 230188"/>
                <a:gd name="connsiteX80" fmla="*/ 163513 w 346075"/>
                <a:gd name="connsiteY80" fmla="*/ 103187 h 230188"/>
                <a:gd name="connsiteX81" fmla="*/ 182563 w 346075"/>
                <a:gd name="connsiteY81" fmla="*/ 107949 h 230188"/>
                <a:gd name="connsiteX82" fmla="*/ 177801 w 346075"/>
                <a:gd name="connsiteY82" fmla="*/ 122237 h 230188"/>
                <a:gd name="connsiteX83" fmla="*/ 160338 w 346075"/>
                <a:gd name="connsiteY83" fmla="*/ 119062 h 230188"/>
                <a:gd name="connsiteX84" fmla="*/ 141288 w 346075"/>
                <a:gd name="connsiteY84" fmla="*/ 96837 h 230188"/>
                <a:gd name="connsiteX85" fmla="*/ 158750 w 346075"/>
                <a:gd name="connsiteY85" fmla="*/ 103187 h 230188"/>
                <a:gd name="connsiteX86" fmla="*/ 155575 w 346075"/>
                <a:gd name="connsiteY86" fmla="*/ 115887 h 230188"/>
                <a:gd name="connsiteX87" fmla="*/ 139700 w 346075"/>
                <a:gd name="connsiteY87" fmla="*/ 114299 h 230188"/>
                <a:gd name="connsiteX88" fmla="*/ 93663 w 346075"/>
                <a:gd name="connsiteY88" fmla="*/ 85725 h 230188"/>
                <a:gd name="connsiteX89" fmla="*/ 131763 w 346075"/>
                <a:gd name="connsiteY89" fmla="*/ 96837 h 230188"/>
                <a:gd name="connsiteX90" fmla="*/ 128588 w 346075"/>
                <a:gd name="connsiteY90" fmla="*/ 111125 h 230188"/>
                <a:gd name="connsiteX91" fmla="*/ 87313 w 346075"/>
                <a:gd name="connsiteY91" fmla="*/ 103187 h 230188"/>
                <a:gd name="connsiteX92" fmla="*/ 255588 w 346075"/>
                <a:gd name="connsiteY92" fmla="*/ 34925 h 230188"/>
                <a:gd name="connsiteX93" fmla="*/ 301625 w 346075"/>
                <a:gd name="connsiteY93" fmla="*/ 42862 h 230188"/>
                <a:gd name="connsiteX94" fmla="*/ 293688 w 346075"/>
                <a:gd name="connsiteY94" fmla="*/ 69850 h 230188"/>
                <a:gd name="connsiteX95" fmla="*/ 250825 w 346075"/>
                <a:gd name="connsiteY95" fmla="*/ 58737 h 230188"/>
                <a:gd name="connsiteX96" fmla="*/ 166688 w 346075"/>
                <a:gd name="connsiteY96" fmla="*/ 12700 h 230188"/>
                <a:gd name="connsiteX97" fmla="*/ 244476 w 346075"/>
                <a:gd name="connsiteY97" fmla="*/ 31750 h 230188"/>
                <a:gd name="connsiteX98" fmla="*/ 239714 w 346075"/>
                <a:gd name="connsiteY98" fmla="*/ 57150 h 230188"/>
                <a:gd name="connsiteX99" fmla="*/ 160338 w 346075"/>
                <a:gd name="connsiteY99" fmla="*/ 39687 h 230188"/>
                <a:gd name="connsiteX100" fmla="*/ 109538 w 346075"/>
                <a:gd name="connsiteY100" fmla="*/ 0 h 230188"/>
                <a:gd name="connsiteX101" fmla="*/ 152400 w 346075"/>
                <a:gd name="connsiteY101" fmla="*/ 11112 h 230188"/>
                <a:gd name="connsiteX102" fmla="*/ 147638 w 346075"/>
                <a:gd name="connsiteY102" fmla="*/ 34925 h 230188"/>
                <a:gd name="connsiteX103" fmla="*/ 101600 w 346075"/>
                <a:gd name="connsiteY103" fmla="*/ 26987 h 23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46075" h="230188">
                  <a:moveTo>
                    <a:pt x="258763" y="203200"/>
                  </a:moveTo>
                  <a:lnTo>
                    <a:pt x="312738" y="217488"/>
                  </a:lnTo>
                  <a:lnTo>
                    <a:pt x="311151" y="230188"/>
                  </a:lnTo>
                  <a:lnTo>
                    <a:pt x="254000" y="219076"/>
                  </a:lnTo>
                  <a:close/>
                  <a:moveTo>
                    <a:pt x="220663" y="195262"/>
                  </a:moveTo>
                  <a:lnTo>
                    <a:pt x="244476" y="200025"/>
                  </a:lnTo>
                  <a:lnTo>
                    <a:pt x="239714" y="217487"/>
                  </a:lnTo>
                  <a:lnTo>
                    <a:pt x="217488" y="211137"/>
                  </a:lnTo>
                  <a:close/>
                  <a:moveTo>
                    <a:pt x="188913" y="187325"/>
                  </a:moveTo>
                  <a:lnTo>
                    <a:pt x="209551" y="192088"/>
                  </a:lnTo>
                  <a:lnTo>
                    <a:pt x="207964" y="207963"/>
                  </a:lnTo>
                  <a:lnTo>
                    <a:pt x="185738" y="203201"/>
                  </a:lnTo>
                  <a:close/>
                  <a:moveTo>
                    <a:pt x="311150" y="184150"/>
                  </a:moveTo>
                  <a:lnTo>
                    <a:pt x="346075" y="192088"/>
                  </a:lnTo>
                  <a:lnTo>
                    <a:pt x="342900" y="207963"/>
                  </a:lnTo>
                  <a:lnTo>
                    <a:pt x="307975" y="200026"/>
                  </a:lnTo>
                  <a:close/>
                  <a:moveTo>
                    <a:pt x="285750" y="179387"/>
                  </a:moveTo>
                  <a:lnTo>
                    <a:pt x="301625" y="180975"/>
                  </a:lnTo>
                  <a:lnTo>
                    <a:pt x="300038" y="198437"/>
                  </a:lnTo>
                  <a:lnTo>
                    <a:pt x="282575" y="195262"/>
                  </a:lnTo>
                  <a:close/>
                  <a:moveTo>
                    <a:pt x="122238" y="173037"/>
                  </a:moveTo>
                  <a:lnTo>
                    <a:pt x="177800" y="184150"/>
                  </a:lnTo>
                  <a:lnTo>
                    <a:pt x="174625" y="200025"/>
                  </a:lnTo>
                  <a:lnTo>
                    <a:pt x="117475" y="187325"/>
                  </a:lnTo>
                  <a:close/>
                  <a:moveTo>
                    <a:pt x="242888" y="168275"/>
                  </a:moveTo>
                  <a:lnTo>
                    <a:pt x="277813" y="176213"/>
                  </a:lnTo>
                  <a:lnTo>
                    <a:pt x="274638" y="192088"/>
                  </a:lnTo>
                  <a:lnTo>
                    <a:pt x="239713" y="184151"/>
                  </a:lnTo>
                  <a:close/>
                  <a:moveTo>
                    <a:pt x="85725" y="165100"/>
                  </a:moveTo>
                  <a:lnTo>
                    <a:pt x="106363" y="171450"/>
                  </a:lnTo>
                  <a:lnTo>
                    <a:pt x="104776" y="184150"/>
                  </a:lnTo>
                  <a:lnTo>
                    <a:pt x="82550" y="179388"/>
                  </a:lnTo>
                  <a:close/>
                  <a:moveTo>
                    <a:pt x="217488" y="161925"/>
                  </a:moveTo>
                  <a:lnTo>
                    <a:pt x="234950" y="168275"/>
                  </a:lnTo>
                  <a:lnTo>
                    <a:pt x="228600" y="180975"/>
                  </a:lnTo>
                  <a:lnTo>
                    <a:pt x="215900" y="179388"/>
                  </a:lnTo>
                  <a:close/>
                  <a:moveTo>
                    <a:pt x="193676" y="157162"/>
                  </a:moveTo>
                  <a:lnTo>
                    <a:pt x="209551" y="161925"/>
                  </a:lnTo>
                  <a:lnTo>
                    <a:pt x="207964" y="176212"/>
                  </a:lnTo>
                  <a:lnTo>
                    <a:pt x="188913" y="173037"/>
                  </a:lnTo>
                  <a:close/>
                  <a:moveTo>
                    <a:pt x="52388" y="157162"/>
                  </a:moveTo>
                  <a:lnTo>
                    <a:pt x="74613" y="161925"/>
                  </a:lnTo>
                  <a:lnTo>
                    <a:pt x="71438" y="176212"/>
                  </a:lnTo>
                  <a:lnTo>
                    <a:pt x="49213" y="173037"/>
                  </a:lnTo>
                  <a:close/>
                  <a:moveTo>
                    <a:pt x="166688" y="152400"/>
                  </a:moveTo>
                  <a:lnTo>
                    <a:pt x="185738" y="157163"/>
                  </a:lnTo>
                  <a:lnTo>
                    <a:pt x="182563" y="171450"/>
                  </a:lnTo>
                  <a:lnTo>
                    <a:pt x="163513" y="168275"/>
                  </a:lnTo>
                  <a:close/>
                  <a:moveTo>
                    <a:pt x="22225" y="152400"/>
                  </a:moveTo>
                  <a:lnTo>
                    <a:pt x="41275" y="153987"/>
                  </a:lnTo>
                  <a:lnTo>
                    <a:pt x="38100" y="171450"/>
                  </a:lnTo>
                  <a:lnTo>
                    <a:pt x="19050" y="165100"/>
                  </a:lnTo>
                  <a:close/>
                  <a:moveTo>
                    <a:pt x="112713" y="141287"/>
                  </a:moveTo>
                  <a:lnTo>
                    <a:pt x="155576" y="149224"/>
                  </a:lnTo>
                  <a:lnTo>
                    <a:pt x="152401" y="165100"/>
                  </a:lnTo>
                  <a:lnTo>
                    <a:pt x="109538" y="153987"/>
                  </a:lnTo>
                  <a:close/>
                  <a:moveTo>
                    <a:pt x="85725" y="133350"/>
                  </a:moveTo>
                  <a:lnTo>
                    <a:pt x="104775" y="138112"/>
                  </a:lnTo>
                  <a:lnTo>
                    <a:pt x="98425" y="153988"/>
                  </a:lnTo>
                  <a:lnTo>
                    <a:pt x="82550" y="149225"/>
                  </a:lnTo>
                  <a:close/>
                  <a:moveTo>
                    <a:pt x="57151" y="127000"/>
                  </a:moveTo>
                  <a:lnTo>
                    <a:pt x="76201" y="133350"/>
                  </a:lnTo>
                  <a:lnTo>
                    <a:pt x="74614" y="146050"/>
                  </a:lnTo>
                  <a:lnTo>
                    <a:pt x="55563" y="142875"/>
                  </a:lnTo>
                  <a:close/>
                  <a:moveTo>
                    <a:pt x="261938" y="123825"/>
                  </a:moveTo>
                  <a:lnTo>
                    <a:pt x="277813" y="130175"/>
                  </a:lnTo>
                  <a:lnTo>
                    <a:pt x="274638" y="142875"/>
                  </a:lnTo>
                  <a:lnTo>
                    <a:pt x="258763" y="141287"/>
                  </a:lnTo>
                  <a:close/>
                  <a:moveTo>
                    <a:pt x="236538" y="119062"/>
                  </a:moveTo>
                  <a:lnTo>
                    <a:pt x="255588" y="123824"/>
                  </a:lnTo>
                  <a:lnTo>
                    <a:pt x="250826" y="138112"/>
                  </a:lnTo>
                  <a:lnTo>
                    <a:pt x="234950" y="134937"/>
                  </a:lnTo>
                  <a:close/>
                  <a:moveTo>
                    <a:pt x="3175" y="115887"/>
                  </a:moveTo>
                  <a:lnTo>
                    <a:pt x="47625" y="123824"/>
                  </a:lnTo>
                  <a:lnTo>
                    <a:pt x="44450" y="141287"/>
                  </a:lnTo>
                  <a:lnTo>
                    <a:pt x="0" y="130174"/>
                  </a:lnTo>
                  <a:close/>
                  <a:moveTo>
                    <a:pt x="188913" y="107950"/>
                  </a:moveTo>
                  <a:lnTo>
                    <a:pt x="228601" y="119062"/>
                  </a:lnTo>
                  <a:lnTo>
                    <a:pt x="227014" y="133350"/>
                  </a:lnTo>
                  <a:lnTo>
                    <a:pt x="185738" y="123825"/>
                  </a:lnTo>
                  <a:close/>
                  <a:moveTo>
                    <a:pt x="163513" y="103187"/>
                  </a:moveTo>
                  <a:lnTo>
                    <a:pt x="182563" y="107949"/>
                  </a:lnTo>
                  <a:lnTo>
                    <a:pt x="177801" y="122237"/>
                  </a:lnTo>
                  <a:lnTo>
                    <a:pt x="160338" y="119062"/>
                  </a:lnTo>
                  <a:close/>
                  <a:moveTo>
                    <a:pt x="141288" y="96837"/>
                  </a:moveTo>
                  <a:lnTo>
                    <a:pt x="158750" y="103187"/>
                  </a:lnTo>
                  <a:lnTo>
                    <a:pt x="155575" y="115887"/>
                  </a:lnTo>
                  <a:lnTo>
                    <a:pt x="139700" y="114299"/>
                  </a:lnTo>
                  <a:close/>
                  <a:moveTo>
                    <a:pt x="93663" y="85725"/>
                  </a:moveTo>
                  <a:lnTo>
                    <a:pt x="131763" y="96837"/>
                  </a:lnTo>
                  <a:lnTo>
                    <a:pt x="128588" y="111125"/>
                  </a:lnTo>
                  <a:lnTo>
                    <a:pt x="87313" y="103187"/>
                  </a:lnTo>
                  <a:close/>
                  <a:moveTo>
                    <a:pt x="255588" y="34925"/>
                  </a:moveTo>
                  <a:lnTo>
                    <a:pt x="301625" y="42862"/>
                  </a:lnTo>
                  <a:lnTo>
                    <a:pt x="293688" y="69850"/>
                  </a:lnTo>
                  <a:lnTo>
                    <a:pt x="250825" y="58737"/>
                  </a:lnTo>
                  <a:close/>
                  <a:moveTo>
                    <a:pt x="166688" y="12700"/>
                  </a:moveTo>
                  <a:lnTo>
                    <a:pt x="244476" y="31750"/>
                  </a:lnTo>
                  <a:lnTo>
                    <a:pt x="239714" y="57150"/>
                  </a:lnTo>
                  <a:lnTo>
                    <a:pt x="160338" y="39687"/>
                  </a:lnTo>
                  <a:close/>
                  <a:moveTo>
                    <a:pt x="109538" y="0"/>
                  </a:moveTo>
                  <a:lnTo>
                    <a:pt x="152400" y="11112"/>
                  </a:lnTo>
                  <a:lnTo>
                    <a:pt x="147638" y="34925"/>
                  </a:lnTo>
                  <a:lnTo>
                    <a:pt x="101600" y="2698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3692526" y="4703763"/>
              <a:ext cx="3892550" cy="3494088"/>
              <a:chOff x="3692526" y="4703763"/>
              <a:chExt cx="3892550" cy="3494088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30663" y="4703763"/>
                <a:ext cx="1338263" cy="1763713"/>
                <a:chOff x="4030663" y="4703763"/>
                <a:chExt cx="1338263" cy="1763713"/>
              </a:xfrm>
            </p:grpSpPr>
            <p:sp>
              <p:nvSpPr>
                <p:cNvPr id="44" name="Freeform 204"/>
                <p:cNvSpPr/>
                <p:nvPr/>
              </p:nvSpPr>
              <p:spPr bwMode="auto">
                <a:xfrm>
                  <a:off x="4030663" y="4703763"/>
                  <a:ext cx="1338263" cy="1763713"/>
                </a:xfrm>
                <a:custGeom>
                  <a:avLst/>
                  <a:gdLst>
                    <a:gd name="T0" fmla="*/ 0 w 843"/>
                    <a:gd name="T1" fmla="*/ 84 h 1111"/>
                    <a:gd name="T2" fmla="*/ 725 w 843"/>
                    <a:gd name="T3" fmla="*/ 0 h 1111"/>
                    <a:gd name="T4" fmla="*/ 843 w 843"/>
                    <a:gd name="T5" fmla="*/ 1025 h 1111"/>
                    <a:gd name="T6" fmla="*/ 119 w 843"/>
                    <a:gd name="T7" fmla="*/ 1111 h 1111"/>
                    <a:gd name="T8" fmla="*/ 0 w 843"/>
                    <a:gd name="T9" fmla="*/ 84 h 1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3" h="1111">
                      <a:moveTo>
                        <a:pt x="0" y="84"/>
                      </a:moveTo>
                      <a:lnTo>
                        <a:pt x="725" y="0"/>
                      </a:lnTo>
                      <a:lnTo>
                        <a:pt x="843" y="1025"/>
                      </a:lnTo>
                      <a:lnTo>
                        <a:pt x="119" y="1111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06"/>
                <p:cNvSpPr/>
                <p:nvPr/>
              </p:nvSpPr>
              <p:spPr bwMode="auto">
                <a:xfrm>
                  <a:off x="4348163" y="5102225"/>
                  <a:ext cx="668338" cy="668338"/>
                </a:xfrm>
                <a:custGeom>
                  <a:avLst/>
                  <a:gdLst>
                    <a:gd name="T0" fmla="*/ 110 w 246"/>
                    <a:gd name="T1" fmla="*/ 8 h 246"/>
                    <a:gd name="T2" fmla="*/ 239 w 246"/>
                    <a:gd name="T3" fmla="*/ 110 h 246"/>
                    <a:gd name="T4" fmla="*/ 137 w 246"/>
                    <a:gd name="T5" fmla="*/ 239 h 246"/>
                    <a:gd name="T6" fmla="*/ 8 w 246"/>
                    <a:gd name="T7" fmla="*/ 137 h 246"/>
                    <a:gd name="T8" fmla="*/ 110 w 246"/>
                    <a:gd name="T9" fmla="*/ 8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246">
                      <a:moveTo>
                        <a:pt x="110" y="8"/>
                      </a:moveTo>
                      <a:cubicBezTo>
                        <a:pt x="174" y="0"/>
                        <a:pt x="232" y="46"/>
                        <a:pt x="239" y="110"/>
                      </a:cubicBezTo>
                      <a:cubicBezTo>
                        <a:pt x="246" y="174"/>
                        <a:pt x="201" y="231"/>
                        <a:pt x="137" y="239"/>
                      </a:cubicBezTo>
                      <a:cubicBezTo>
                        <a:pt x="73" y="246"/>
                        <a:pt x="15" y="201"/>
                        <a:pt x="8" y="137"/>
                      </a:cubicBezTo>
                      <a:cubicBezTo>
                        <a:pt x="0" y="73"/>
                        <a:pt x="46" y="15"/>
                        <a:pt x="110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07"/>
                <p:cNvSpPr/>
                <p:nvPr/>
              </p:nvSpPr>
              <p:spPr bwMode="auto">
                <a:xfrm>
                  <a:off x="4421188" y="5437188"/>
                  <a:ext cx="260350" cy="282575"/>
                </a:xfrm>
                <a:custGeom>
                  <a:avLst/>
                  <a:gdLst>
                    <a:gd name="T0" fmla="*/ 44 w 96"/>
                    <a:gd name="T1" fmla="*/ 104 h 104"/>
                    <a:gd name="T2" fmla="*/ 0 w 96"/>
                    <a:gd name="T3" fmla="*/ 65 h 104"/>
                    <a:gd name="T4" fmla="*/ 96 w 96"/>
                    <a:gd name="T5" fmla="*/ 0 h 104"/>
                    <a:gd name="T6" fmla="*/ 44 w 96"/>
                    <a:gd name="T7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104">
                      <a:moveTo>
                        <a:pt x="44" y="104"/>
                      </a:moveTo>
                      <a:cubicBezTo>
                        <a:pt x="26" y="95"/>
                        <a:pt x="11" y="82"/>
                        <a:pt x="0" y="65"/>
                      </a:cubicBezTo>
                      <a:cubicBezTo>
                        <a:pt x="96" y="0"/>
                        <a:pt x="96" y="0"/>
                        <a:pt x="96" y="0"/>
                      </a:cubicBezTo>
                      <a:lnTo>
                        <a:pt x="44" y="10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08"/>
                <p:cNvSpPr/>
                <p:nvPr/>
              </p:nvSpPr>
              <p:spPr bwMode="auto">
                <a:xfrm>
                  <a:off x="4359276" y="5214938"/>
                  <a:ext cx="322263" cy="398463"/>
                </a:xfrm>
                <a:custGeom>
                  <a:avLst/>
                  <a:gdLst>
                    <a:gd name="T0" fmla="*/ 23 w 119"/>
                    <a:gd name="T1" fmla="*/ 147 h 147"/>
                    <a:gd name="T2" fmla="*/ 4 w 119"/>
                    <a:gd name="T3" fmla="*/ 96 h 147"/>
                    <a:gd name="T4" fmla="*/ 38 w 119"/>
                    <a:gd name="T5" fmla="*/ 0 h 147"/>
                    <a:gd name="T6" fmla="*/ 119 w 119"/>
                    <a:gd name="T7" fmla="*/ 82 h 147"/>
                    <a:gd name="T8" fmla="*/ 23 w 119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47">
                      <a:moveTo>
                        <a:pt x="23" y="147"/>
                      </a:moveTo>
                      <a:cubicBezTo>
                        <a:pt x="13" y="132"/>
                        <a:pt x="6" y="115"/>
                        <a:pt x="4" y="96"/>
                      </a:cubicBezTo>
                      <a:cubicBezTo>
                        <a:pt x="0" y="59"/>
                        <a:pt x="13" y="24"/>
                        <a:pt x="38" y="0"/>
                      </a:cubicBezTo>
                      <a:cubicBezTo>
                        <a:pt x="119" y="82"/>
                        <a:pt x="119" y="82"/>
                        <a:pt x="119" y="82"/>
                      </a:cubicBezTo>
                      <a:lnTo>
                        <a:pt x="23" y="14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09"/>
                <p:cNvSpPr/>
                <p:nvPr/>
              </p:nvSpPr>
              <p:spPr bwMode="auto">
                <a:xfrm>
                  <a:off x="4462463" y="5124450"/>
                  <a:ext cx="219075" cy="312738"/>
                </a:xfrm>
                <a:custGeom>
                  <a:avLst/>
                  <a:gdLst>
                    <a:gd name="T0" fmla="*/ 0 w 81"/>
                    <a:gd name="T1" fmla="*/ 33 h 115"/>
                    <a:gd name="T2" fmla="*/ 68 w 81"/>
                    <a:gd name="T3" fmla="*/ 0 h 115"/>
                    <a:gd name="T4" fmla="*/ 81 w 81"/>
                    <a:gd name="T5" fmla="*/ 115 h 115"/>
                    <a:gd name="T6" fmla="*/ 0 w 81"/>
                    <a:gd name="T7" fmla="*/ 3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15">
                      <a:moveTo>
                        <a:pt x="0" y="33"/>
                      </a:moveTo>
                      <a:cubicBezTo>
                        <a:pt x="17" y="15"/>
                        <a:pt x="41" y="3"/>
                        <a:pt x="68" y="0"/>
                      </a:cubicBezTo>
                      <a:cubicBezTo>
                        <a:pt x="81" y="115"/>
                        <a:pt x="81" y="115"/>
                        <a:pt x="81" y="115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210"/>
                <p:cNvSpPr/>
                <p:nvPr/>
              </p:nvSpPr>
              <p:spPr bwMode="auto">
                <a:xfrm>
                  <a:off x="4646613" y="5113338"/>
                  <a:ext cx="233363" cy="323850"/>
                </a:xfrm>
                <a:custGeom>
                  <a:avLst/>
                  <a:gdLst>
                    <a:gd name="T0" fmla="*/ 0 w 86"/>
                    <a:gd name="T1" fmla="*/ 4 h 119"/>
                    <a:gd name="T2" fmla="*/ 13 w 86"/>
                    <a:gd name="T3" fmla="*/ 119 h 119"/>
                    <a:gd name="T4" fmla="*/ 86 w 86"/>
                    <a:gd name="T5" fmla="*/ 29 h 119"/>
                    <a:gd name="T6" fmla="*/ 0 w 86"/>
                    <a:gd name="T7" fmla="*/ 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6" h="119">
                      <a:moveTo>
                        <a:pt x="0" y="4"/>
                      </a:move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3" y="10"/>
                        <a:pt x="32" y="0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521"/>
                <p:cNvSpPr/>
                <p:nvPr/>
              </p:nvSpPr>
              <p:spPr bwMode="auto">
                <a:xfrm>
                  <a:off x="4294188" y="5934075"/>
                  <a:ext cx="925513" cy="320675"/>
                </a:xfrm>
                <a:custGeom>
                  <a:avLst/>
                  <a:gdLst>
                    <a:gd name="connsiteX0" fmla="*/ 509588 w 925513"/>
                    <a:gd name="connsiteY0" fmla="*/ 241300 h 320675"/>
                    <a:gd name="connsiteX1" fmla="*/ 512763 w 925513"/>
                    <a:gd name="connsiteY1" fmla="*/ 263525 h 320675"/>
                    <a:gd name="connsiteX2" fmla="*/ 23813 w 925513"/>
                    <a:gd name="connsiteY2" fmla="*/ 320675 h 320675"/>
                    <a:gd name="connsiteX3" fmla="*/ 20638 w 925513"/>
                    <a:gd name="connsiteY3" fmla="*/ 298450 h 320675"/>
                    <a:gd name="connsiteX4" fmla="*/ 922338 w 925513"/>
                    <a:gd name="connsiteY4" fmla="*/ 144463 h 320675"/>
                    <a:gd name="connsiteX5" fmla="*/ 925513 w 925513"/>
                    <a:gd name="connsiteY5" fmla="*/ 165101 h 320675"/>
                    <a:gd name="connsiteX6" fmla="*/ 19050 w 925513"/>
                    <a:gd name="connsiteY6" fmla="*/ 271463 h 320675"/>
                    <a:gd name="connsiteX7" fmla="*/ 15875 w 925513"/>
                    <a:gd name="connsiteY7" fmla="*/ 250826 h 320675"/>
                    <a:gd name="connsiteX8" fmla="*/ 917575 w 925513"/>
                    <a:gd name="connsiteY8" fmla="*/ 95250 h 320675"/>
                    <a:gd name="connsiteX9" fmla="*/ 920750 w 925513"/>
                    <a:gd name="connsiteY9" fmla="*/ 117475 h 320675"/>
                    <a:gd name="connsiteX10" fmla="*/ 12700 w 925513"/>
                    <a:gd name="connsiteY10" fmla="*/ 222250 h 320675"/>
                    <a:gd name="connsiteX11" fmla="*/ 9525 w 925513"/>
                    <a:gd name="connsiteY11" fmla="*/ 201613 h 320675"/>
                    <a:gd name="connsiteX12" fmla="*/ 912814 w 925513"/>
                    <a:gd name="connsiteY12" fmla="*/ 46038 h 320675"/>
                    <a:gd name="connsiteX13" fmla="*/ 914401 w 925513"/>
                    <a:gd name="connsiteY13" fmla="*/ 71438 h 320675"/>
                    <a:gd name="connsiteX14" fmla="*/ 7938 w 925513"/>
                    <a:gd name="connsiteY14" fmla="*/ 174626 h 320675"/>
                    <a:gd name="connsiteX15" fmla="*/ 4763 w 925513"/>
                    <a:gd name="connsiteY15" fmla="*/ 152401 h 320675"/>
                    <a:gd name="connsiteX16" fmla="*/ 906463 w 925513"/>
                    <a:gd name="connsiteY16" fmla="*/ 0 h 320675"/>
                    <a:gd name="connsiteX17" fmla="*/ 909638 w 925513"/>
                    <a:gd name="connsiteY17" fmla="*/ 22225 h 320675"/>
                    <a:gd name="connsiteX18" fmla="*/ 1588 w 925513"/>
                    <a:gd name="connsiteY18" fmla="*/ 128588 h 320675"/>
                    <a:gd name="connsiteX19" fmla="*/ 0 w 925513"/>
                    <a:gd name="connsiteY19" fmla="*/ 103188 h 32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5513" h="320675">
                      <a:moveTo>
                        <a:pt x="509588" y="241300"/>
                      </a:moveTo>
                      <a:lnTo>
                        <a:pt x="512763" y="263525"/>
                      </a:lnTo>
                      <a:lnTo>
                        <a:pt x="23813" y="320675"/>
                      </a:lnTo>
                      <a:lnTo>
                        <a:pt x="20638" y="298450"/>
                      </a:lnTo>
                      <a:close/>
                      <a:moveTo>
                        <a:pt x="922338" y="144463"/>
                      </a:moveTo>
                      <a:lnTo>
                        <a:pt x="925513" y="165101"/>
                      </a:lnTo>
                      <a:lnTo>
                        <a:pt x="19050" y="271463"/>
                      </a:lnTo>
                      <a:lnTo>
                        <a:pt x="15875" y="250826"/>
                      </a:lnTo>
                      <a:close/>
                      <a:moveTo>
                        <a:pt x="917575" y="95250"/>
                      </a:moveTo>
                      <a:lnTo>
                        <a:pt x="920750" y="117475"/>
                      </a:lnTo>
                      <a:lnTo>
                        <a:pt x="12700" y="222250"/>
                      </a:lnTo>
                      <a:lnTo>
                        <a:pt x="9525" y="201613"/>
                      </a:lnTo>
                      <a:close/>
                      <a:moveTo>
                        <a:pt x="912814" y="46038"/>
                      </a:moveTo>
                      <a:lnTo>
                        <a:pt x="914401" y="71438"/>
                      </a:lnTo>
                      <a:lnTo>
                        <a:pt x="7938" y="174626"/>
                      </a:lnTo>
                      <a:lnTo>
                        <a:pt x="4763" y="152401"/>
                      </a:lnTo>
                      <a:close/>
                      <a:moveTo>
                        <a:pt x="906463" y="0"/>
                      </a:moveTo>
                      <a:lnTo>
                        <a:pt x="909638" y="22225"/>
                      </a:lnTo>
                      <a:lnTo>
                        <a:pt x="1588" y="128588"/>
                      </a:lnTo>
                      <a:lnTo>
                        <a:pt x="0" y="1031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4613276" y="5048250"/>
                <a:ext cx="1431925" cy="1817688"/>
                <a:chOff x="4613276" y="5048250"/>
                <a:chExt cx="1431925" cy="1817688"/>
              </a:xfrm>
            </p:grpSpPr>
            <p:sp>
              <p:nvSpPr>
                <p:cNvPr id="37" name="Freeform 302"/>
                <p:cNvSpPr/>
                <p:nvPr/>
              </p:nvSpPr>
              <p:spPr bwMode="auto">
                <a:xfrm>
                  <a:off x="4613276" y="5048250"/>
                  <a:ext cx="1431925" cy="1817688"/>
                </a:xfrm>
                <a:custGeom>
                  <a:avLst/>
                  <a:gdLst>
                    <a:gd name="T0" fmla="*/ 182 w 902"/>
                    <a:gd name="T1" fmla="*/ 0 h 1145"/>
                    <a:gd name="T2" fmla="*/ 902 w 902"/>
                    <a:gd name="T3" fmla="*/ 129 h 1145"/>
                    <a:gd name="T4" fmla="*/ 719 w 902"/>
                    <a:gd name="T5" fmla="*/ 1145 h 1145"/>
                    <a:gd name="T6" fmla="*/ 0 w 902"/>
                    <a:gd name="T7" fmla="*/ 1017 h 1145"/>
                    <a:gd name="T8" fmla="*/ 182 w 902"/>
                    <a:gd name="T9" fmla="*/ 0 h 1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2" h="1145">
                      <a:moveTo>
                        <a:pt x="182" y="0"/>
                      </a:moveTo>
                      <a:lnTo>
                        <a:pt x="902" y="129"/>
                      </a:lnTo>
                      <a:lnTo>
                        <a:pt x="719" y="1145"/>
                      </a:lnTo>
                      <a:lnTo>
                        <a:pt x="0" y="1017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517"/>
                <p:cNvSpPr/>
                <p:nvPr/>
              </p:nvSpPr>
              <p:spPr bwMode="auto">
                <a:xfrm>
                  <a:off x="5480051" y="5421313"/>
                  <a:ext cx="323850" cy="339725"/>
                </a:xfrm>
                <a:custGeom>
                  <a:avLst/>
                  <a:gdLst>
                    <a:gd name="connsiteX0" fmla="*/ 184724 w 323850"/>
                    <a:gd name="connsiteY0" fmla="*/ 92075 h 339725"/>
                    <a:gd name="connsiteX1" fmla="*/ 200937 w 323850"/>
                    <a:gd name="connsiteY1" fmla="*/ 113753 h 339725"/>
                    <a:gd name="connsiteX2" fmla="*/ 187426 w 323850"/>
                    <a:gd name="connsiteY2" fmla="*/ 181496 h 339725"/>
                    <a:gd name="connsiteX3" fmla="*/ 200937 w 323850"/>
                    <a:gd name="connsiteY3" fmla="*/ 167947 h 339725"/>
                    <a:gd name="connsiteX4" fmla="*/ 227958 w 323850"/>
                    <a:gd name="connsiteY4" fmla="*/ 170657 h 339725"/>
                    <a:gd name="connsiteX5" fmla="*/ 225256 w 323850"/>
                    <a:gd name="connsiteY5" fmla="*/ 197754 h 339725"/>
                    <a:gd name="connsiteX6" fmla="*/ 171213 w 323850"/>
                    <a:gd name="connsiteY6" fmla="*/ 241109 h 339725"/>
                    <a:gd name="connsiteX7" fmla="*/ 146894 w 323850"/>
                    <a:gd name="connsiteY7" fmla="*/ 238399 h 339725"/>
                    <a:gd name="connsiteX8" fmla="*/ 111767 w 323850"/>
                    <a:gd name="connsiteY8" fmla="*/ 176076 h 339725"/>
                    <a:gd name="connsiteX9" fmla="*/ 117171 w 323850"/>
                    <a:gd name="connsiteY9" fmla="*/ 151689 h 339725"/>
                    <a:gd name="connsiteX10" fmla="*/ 141490 w 323850"/>
                    <a:gd name="connsiteY10" fmla="*/ 157108 h 339725"/>
                    <a:gd name="connsiteX11" fmla="*/ 152298 w 323850"/>
                    <a:gd name="connsiteY11" fmla="*/ 173366 h 339725"/>
                    <a:gd name="connsiteX12" fmla="*/ 163107 w 323850"/>
                    <a:gd name="connsiteY12" fmla="*/ 108333 h 339725"/>
                    <a:gd name="connsiteX13" fmla="*/ 184724 w 323850"/>
                    <a:gd name="connsiteY13" fmla="*/ 92075 h 339725"/>
                    <a:gd name="connsiteX14" fmla="*/ 171450 w 323850"/>
                    <a:gd name="connsiteY14" fmla="*/ 0 h 339725"/>
                    <a:gd name="connsiteX15" fmla="*/ 171450 w 323850"/>
                    <a:gd name="connsiteY15" fmla="*/ 32614 h 339725"/>
                    <a:gd name="connsiteX16" fmla="*/ 32657 w 323850"/>
                    <a:gd name="connsiteY16" fmla="*/ 168504 h 339725"/>
                    <a:gd name="connsiteX17" fmla="*/ 171450 w 323850"/>
                    <a:gd name="connsiteY17" fmla="*/ 307112 h 339725"/>
                    <a:gd name="connsiteX18" fmla="*/ 293915 w 323850"/>
                    <a:gd name="connsiteY18" fmla="*/ 231013 h 339725"/>
                    <a:gd name="connsiteX19" fmla="*/ 323850 w 323850"/>
                    <a:gd name="connsiteY19" fmla="*/ 244602 h 339725"/>
                    <a:gd name="connsiteX20" fmla="*/ 171450 w 323850"/>
                    <a:gd name="connsiteY20" fmla="*/ 339725 h 339725"/>
                    <a:gd name="connsiteX21" fmla="*/ 0 w 323850"/>
                    <a:gd name="connsiteY21" fmla="*/ 168504 h 339725"/>
                    <a:gd name="connsiteX22" fmla="*/ 171450 w 323850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3850" h="339725">
                      <a:moveTo>
                        <a:pt x="184724" y="92075"/>
                      </a:moveTo>
                      <a:cubicBezTo>
                        <a:pt x="195532" y="94785"/>
                        <a:pt x="200937" y="102914"/>
                        <a:pt x="200937" y="113753"/>
                      </a:cubicBezTo>
                      <a:cubicBezTo>
                        <a:pt x="187426" y="181496"/>
                        <a:pt x="187426" y="181496"/>
                        <a:pt x="187426" y="181496"/>
                      </a:cubicBezTo>
                      <a:cubicBezTo>
                        <a:pt x="200937" y="167947"/>
                        <a:pt x="200937" y="167947"/>
                        <a:pt x="200937" y="167947"/>
                      </a:cubicBezTo>
                      <a:cubicBezTo>
                        <a:pt x="209043" y="162528"/>
                        <a:pt x="222554" y="165237"/>
                        <a:pt x="227958" y="170657"/>
                      </a:cubicBezTo>
                      <a:cubicBezTo>
                        <a:pt x="233362" y="178786"/>
                        <a:pt x="233362" y="192334"/>
                        <a:pt x="225256" y="197754"/>
                      </a:cubicBezTo>
                      <a:cubicBezTo>
                        <a:pt x="171213" y="241109"/>
                        <a:pt x="171213" y="241109"/>
                        <a:pt x="171213" y="241109"/>
                      </a:cubicBezTo>
                      <a:cubicBezTo>
                        <a:pt x="160405" y="249238"/>
                        <a:pt x="152298" y="246529"/>
                        <a:pt x="146894" y="238399"/>
                      </a:cubicBezTo>
                      <a:cubicBezTo>
                        <a:pt x="111767" y="176076"/>
                        <a:pt x="111767" y="176076"/>
                        <a:pt x="111767" y="176076"/>
                      </a:cubicBezTo>
                      <a:cubicBezTo>
                        <a:pt x="106362" y="167947"/>
                        <a:pt x="109064" y="157108"/>
                        <a:pt x="117171" y="151689"/>
                      </a:cubicBezTo>
                      <a:cubicBezTo>
                        <a:pt x="125277" y="146269"/>
                        <a:pt x="136086" y="148979"/>
                        <a:pt x="141490" y="157108"/>
                      </a:cubicBezTo>
                      <a:lnTo>
                        <a:pt x="152298" y="173366"/>
                      </a:lnTo>
                      <a:cubicBezTo>
                        <a:pt x="163107" y="108333"/>
                        <a:pt x="163107" y="108333"/>
                        <a:pt x="163107" y="108333"/>
                      </a:cubicBezTo>
                      <a:cubicBezTo>
                        <a:pt x="165809" y="97495"/>
                        <a:pt x="173915" y="92075"/>
                        <a:pt x="184724" y="92075"/>
                      </a:cubicBezTo>
                      <a:close/>
                      <a:moveTo>
                        <a:pt x="171450" y="0"/>
                      </a:moveTo>
                      <a:cubicBezTo>
                        <a:pt x="171450" y="0"/>
                        <a:pt x="171450" y="0"/>
                        <a:pt x="171450" y="32614"/>
                      </a:cubicBezTo>
                      <a:cubicBezTo>
                        <a:pt x="95250" y="32614"/>
                        <a:pt x="32657" y="92405"/>
                        <a:pt x="32657" y="168504"/>
                      </a:cubicBezTo>
                      <a:cubicBezTo>
                        <a:pt x="32657" y="244602"/>
                        <a:pt x="95250" y="307112"/>
                        <a:pt x="171450" y="307112"/>
                      </a:cubicBezTo>
                      <a:cubicBezTo>
                        <a:pt x="225879" y="307112"/>
                        <a:pt x="272143" y="277216"/>
                        <a:pt x="293915" y="231013"/>
                      </a:cubicBezTo>
                      <a:lnTo>
                        <a:pt x="323850" y="244602"/>
                      </a:lnTo>
                      <a:cubicBezTo>
                        <a:pt x="296636" y="301676"/>
                        <a:pt x="236765" y="339725"/>
                        <a:pt x="171450" y="339725"/>
                      </a:cubicBezTo>
                      <a:cubicBezTo>
                        <a:pt x="76200" y="339725"/>
                        <a:pt x="0" y="263627"/>
                        <a:pt x="0" y="168504"/>
                      </a:cubicBezTo>
                      <a:cubicBezTo>
                        <a:pt x="0" y="76099"/>
                        <a:pt x="78922" y="0"/>
                        <a:pt x="17145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518"/>
                <p:cNvSpPr/>
                <p:nvPr/>
              </p:nvSpPr>
              <p:spPr bwMode="auto">
                <a:xfrm>
                  <a:off x="4984501" y="5331588"/>
                  <a:ext cx="339360" cy="340593"/>
                </a:xfrm>
                <a:custGeom>
                  <a:avLst/>
                  <a:gdLst>
                    <a:gd name="connsiteX0" fmla="*/ 184350 w 339360"/>
                    <a:gd name="connsiteY0" fmla="*/ 93122 h 340593"/>
                    <a:gd name="connsiteX1" fmla="*/ 194520 w 339360"/>
                    <a:gd name="connsiteY1" fmla="*/ 100596 h 340593"/>
                    <a:gd name="connsiteX2" fmla="*/ 229775 w 339360"/>
                    <a:gd name="connsiteY2" fmla="*/ 163100 h 340593"/>
                    <a:gd name="connsiteX3" fmla="*/ 224351 w 339360"/>
                    <a:gd name="connsiteY3" fmla="*/ 187559 h 340593"/>
                    <a:gd name="connsiteX4" fmla="*/ 199944 w 339360"/>
                    <a:gd name="connsiteY4" fmla="*/ 182123 h 340593"/>
                    <a:gd name="connsiteX5" fmla="*/ 189096 w 339360"/>
                    <a:gd name="connsiteY5" fmla="*/ 165818 h 340593"/>
                    <a:gd name="connsiteX6" fmla="*/ 178248 w 339360"/>
                    <a:gd name="connsiteY6" fmla="*/ 233758 h 340593"/>
                    <a:gd name="connsiteX7" fmla="*/ 156552 w 339360"/>
                    <a:gd name="connsiteY7" fmla="*/ 247346 h 340593"/>
                    <a:gd name="connsiteX8" fmla="*/ 140280 w 339360"/>
                    <a:gd name="connsiteY8" fmla="*/ 225605 h 340593"/>
                    <a:gd name="connsiteX9" fmla="*/ 153840 w 339360"/>
                    <a:gd name="connsiteY9" fmla="*/ 160383 h 340593"/>
                    <a:gd name="connsiteX10" fmla="*/ 137568 w 339360"/>
                    <a:gd name="connsiteY10" fmla="*/ 171253 h 340593"/>
                    <a:gd name="connsiteX11" fmla="*/ 113160 w 339360"/>
                    <a:gd name="connsiteY11" fmla="*/ 168535 h 340593"/>
                    <a:gd name="connsiteX12" fmla="*/ 115872 w 339360"/>
                    <a:gd name="connsiteY12" fmla="*/ 141360 h 340593"/>
                    <a:gd name="connsiteX13" fmla="*/ 170112 w 339360"/>
                    <a:gd name="connsiteY13" fmla="*/ 97878 h 340593"/>
                    <a:gd name="connsiteX14" fmla="*/ 184350 w 339360"/>
                    <a:gd name="connsiteY14" fmla="*/ 93122 h 340593"/>
                    <a:gd name="connsiteX15" fmla="*/ 190675 w 339360"/>
                    <a:gd name="connsiteY15" fmla="*/ 1603 h 340593"/>
                    <a:gd name="connsiteX16" fmla="*/ 254638 w 339360"/>
                    <a:gd name="connsiteY16" fmla="*/ 24382 h 340593"/>
                    <a:gd name="connsiteX17" fmla="*/ 238339 w 339360"/>
                    <a:gd name="connsiteY17" fmla="*/ 51580 h 340593"/>
                    <a:gd name="connsiteX18" fmla="*/ 50908 w 339360"/>
                    <a:gd name="connsiteY18" fmla="*/ 100538 h 340593"/>
                    <a:gd name="connsiteX19" fmla="*/ 99803 w 339360"/>
                    <a:gd name="connsiteY19" fmla="*/ 290927 h 340593"/>
                    <a:gd name="connsiteX20" fmla="*/ 289951 w 339360"/>
                    <a:gd name="connsiteY20" fmla="*/ 239250 h 340593"/>
                    <a:gd name="connsiteX21" fmla="*/ 308966 w 339360"/>
                    <a:gd name="connsiteY21" fmla="*/ 168534 h 340593"/>
                    <a:gd name="connsiteX22" fmla="*/ 338846 w 339360"/>
                    <a:gd name="connsiteY22" fmla="*/ 165814 h 340593"/>
                    <a:gd name="connsiteX23" fmla="*/ 317115 w 339360"/>
                    <a:gd name="connsiteY23" fmla="*/ 255569 h 340593"/>
                    <a:gd name="connsiteX24" fmla="*/ 83504 w 339360"/>
                    <a:gd name="connsiteY24" fmla="*/ 318126 h 340593"/>
                    <a:gd name="connsiteX25" fmla="*/ 23744 w 339360"/>
                    <a:gd name="connsiteY25" fmla="*/ 84219 h 340593"/>
                    <a:gd name="connsiteX26" fmla="*/ 190675 w 339360"/>
                    <a:gd name="connsiteY26" fmla="*/ 1603 h 340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39360" h="340593">
                      <a:moveTo>
                        <a:pt x="184350" y="93122"/>
                      </a:moveTo>
                      <a:cubicBezTo>
                        <a:pt x="188418" y="93802"/>
                        <a:pt x="191808" y="96519"/>
                        <a:pt x="194520" y="100596"/>
                      </a:cubicBezTo>
                      <a:cubicBezTo>
                        <a:pt x="229775" y="163100"/>
                        <a:pt x="229775" y="163100"/>
                        <a:pt x="229775" y="163100"/>
                      </a:cubicBezTo>
                      <a:cubicBezTo>
                        <a:pt x="235199" y="171253"/>
                        <a:pt x="232487" y="182123"/>
                        <a:pt x="224351" y="187559"/>
                      </a:cubicBezTo>
                      <a:cubicBezTo>
                        <a:pt x="216215" y="192994"/>
                        <a:pt x="205367" y="190276"/>
                        <a:pt x="199944" y="182123"/>
                      </a:cubicBezTo>
                      <a:lnTo>
                        <a:pt x="189096" y="165818"/>
                      </a:lnTo>
                      <a:cubicBezTo>
                        <a:pt x="178248" y="233758"/>
                        <a:pt x="178248" y="233758"/>
                        <a:pt x="178248" y="233758"/>
                      </a:cubicBezTo>
                      <a:cubicBezTo>
                        <a:pt x="175536" y="241910"/>
                        <a:pt x="167400" y="250063"/>
                        <a:pt x="156552" y="247346"/>
                      </a:cubicBezTo>
                      <a:cubicBezTo>
                        <a:pt x="145704" y="247346"/>
                        <a:pt x="140280" y="236475"/>
                        <a:pt x="140280" y="225605"/>
                      </a:cubicBezTo>
                      <a:cubicBezTo>
                        <a:pt x="153840" y="160383"/>
                        <a:pt x="153840" y="160383"/>
                        <a:pt x="153840" y="160383"/>
                      </a:cubicBezTo>
                      <a:cubicBezTo>
                        <a:pt x="137568" y="171253"/>
                        <a:pt x="137568" y="171253"/>
                        <a:pt x="137568" y="171253"/>
                      </a:cubicBezTo>
                      <a:cubicBezTo>
                        <a:pt x="129432" y="176688"/>
                        <a:pt x="118584" y="176688"/>
                        <a:pt x="113160" y="168535"/>
                      </a:cubicBezTo>
                      <a:cubicBezTo>
                        <a:pt x="105024" y="160383"/>
                        <a:pt x="107736" y="149512"/>
                        <a:pt x="115872" y="141360"/>
                      </a:cubicBezTo>
                      <a:cubicBezTo>
                        <a:pt x="170112" y="97878"/>
                        <a:pt x="170112" y="97878"/>
                        <a:pt x="170112" y="97878"/>
                      </a:cubicBezTo>
                      <a:cubicBezTo>
                        <a:pt x="175536" y="93802"/>
                        <a:pt x="180282" y="92443"/>
                        <a:pt x="184350" y="93122"/>
                      </a:cubicBezTo>
                      <a:close/>
                      <a:moveTo>
                        <a:pt x="190675" y="1603"/>
                      </a:moveTo>
                      <a:cubicBezTo>
                        <a:pt x="212534" y="4663"/>
                        <a:pt x="234265" y="12143"/>
                        <a:pt x="254638" y="24382"/>
                      </a:cubicBezTo>
                      <a:cubicBezTo>
                        <a:pt x="254638" y="24382"/>
                        <a:pt x="254638" y="24382"/>
                        <a:pt x="238339" y="51580"/>
                      </a:cubicBezTo>
                      <a:cubicBezTo>
                        <a:pt x="173146" y="13503"/>
                        <a:pt x="88937" y="35261"/>
                        <a:pt x="50908" y="100538"/>
                      </a:cubicBezTo>
                      <a:cubicBezTo>
                        <a:pt x="12878" y="168534"/>
                        <a:pt x="34609" y="252850"/>
                        <a:pt x="99803" y="290927"/>
                      </a:cubicBezTo>
                      <a:cubicBezTo>
                        <a:pt x="167713" y="329005"/>
                        <a:pt x="251921" y="304527"/>
                        <a:pt x="289951" y="239250"/>
                      </a:cubicBezTo>
                      <a:cubicBezTo>
                        <a:pt x="303533" y="217492"/>
                        <a:pt x="308966" y="193013"/>
                        <a:pt x="308966" y="168534"/>
                      </a:cubicBezTo>
                      <a:cubicBezTo>
                        <a:pt x="308966" y="168534"/>
                        <a:pt x="308966" y="168534"/>
                        <a:pt x="338846" y="165814"/>
                      </a:cubicBezTo>
                      <a:cubicBezTo>
                        <a:pt x="341562" y="195733"/>
                        <a:pt x="333413" y="228371"/>
                        <a:pt x="317115" y="255569"/>
                      </a:cubicBezTo>
                      <a:cubicBezTo>
                        <a:pt x="270936" y="337165"/>
                        <a:pt x="164997" y="364363"/>
                        <a:pt x="83504" y="318126"/>
                      </a:cubicBezTo>
                      <a:cubicBezTo>
                        <a:pt x="4729" y="271888"/>
                        <a:pt x="-25151" y="165814"/>
                        <a:pt x="23744" y="84219"/>
                      </a:cubicBezTo>
                      <a:cubicBezTo>
                        <a:pt x="58378" y="23022"/>
                        <a:pt x="125100" y="-7576"/>
                        <a:pt x="190675" y="16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520"/>
                <p:cNvSpPr/>
                <p:nvPr/>
              </p:nvSpPr>
              <p:spPr bwMode="auto">
                <a:xfrm>
                  <a:off x="4903685" y="5794333"/>
                  <a:ext cx="339828" cy="341398"/>
                </a:xfrm>
                <a:custGeom>
                  <a:avLst/>
                  <a:gdLst>
                    <a:gd name="connsiteX0" fmla="*/ 183418 w 339828"/>
                    <a:gd name="connsiteY0" fmla="*/ 93927 h 341398"/>
                    <a:gd name="connsiteX1" fmla="*/ 193249 w 339828"/>
                    <a:gd name="connsiteY1" fmla="*/ 101401 h 341398"/>
                    <a:gd name="connsiteX2" fmla="*/ 231216 w 339828"/>
                    <a:gd name="connsiteY2" fmla="*/ 163905 h 341398"/>
                    <a:gd name="connsiteX3" fmla="*/ 223080 w 339828"/>
                    <a:gd name="connsiteY3" fmla="*/ 188364 h 341398"/>
                    <a:gd name="connsiteX4" fmla="*/ 198673 w 339828"/>
                    <a:gd name="connsiteY4" fmla="*/ 182928 h 341398"/>
                    <a:gd name="connsiteX5" fmla="*/ 190537 w 339828"/>
                    <a:gd name="connsiteY5" fmla="*/ 166623 h 341398"/>
                    <a:gd name="connsiteX6" fmla="*/ 176977 w 339828"/>
                    <a:gd name="connsiteY6" fmla="*/ 231845 h 341398"/>
                    <a:gd name="connsiteX7" fmla="*/ 155281 w 339828"/>
                    <a:gd name="connsiteY7" fmla="*/ 248151 h 341398"/>
                    <a:gd name="connsiteX8" fmla="*/ 141721 w 339828"/>
                    <a:gd name="connsiteY8" fmla="*/ 226410 h 341398"/>
                    <a:gd name="connsiteX9" fmla="*/ 152569 w 339828"/>
                    <a:gd name="connsiteY9" fmla="*/ 158470 h 341398"/>
                    <a:gd name="connsiteX10" fmla="*/ 139009 w 339828"/>
                    <a:gd name="connsiteY10" fmla="*/ 172058 h 341398"/>
                    <a:gd name="connsiteX11" fmla="*/ 111889 w 339828"/>
                    <a:gd name="connsiteY11" fmla="*/ 169340 h 341398"/>
                    <a:gd name="connsiteX12" fmla="*/ 114601 w 339828"/>
                    <a:gd name="connsiteY12" fmla="*/ 142165 h 341398"/>
                    <a:gd name="connsiteX13" fmla="*/ 171553 w 339828"/>
                    <a:gd name="connsiteY13" fmla="*/ 98683 h 341398"/>
                    <a:gd name="connsiteX14" fmla="*/ 183418 w 339828"/>
                    <a:gd name="connsiteY14" fmla="*/ 93927 h 341398"/>
                    <a:gd name="connsiteX15" fmla="*/ 191802 w 339828"/>
                    <a:gd name="connsiteY15" fmla="*/ 1261 h 341398"/>
                    <a:gd name="connsiteX16" fmla="*/ 255726 w 339828"/>
                    <a:gd name="connsiteY16" fmla="*/ 22467 h 341398"/>
                    <a:gd name="connsiteX17" fmla="*/ 239448 w 339828"/>
                    <a:gd name="connsiteY17" fmla="*/ 52385 h 341398"/>
                    <a:gd name="connsiteX18" fmla="*/ 49540 w 339828"/>
                    <a:gd name="connsiteY18" fmla="*/ 101343 h 341398"/>
                    <a:gd name="connsiteX19" fmla="*/ 101086 w 339828"/>
                    <a:gd name="connsiteY19" fmla="*/ 289013 h 341398"/>
                    <a:gd name="connsiteX20" fmla="*/ 288282 w 339828"/>
                    <a:gd name="connsiteY20" fmla="*/ 240055 h 341398"/>
                    <a:gd name="connsiteX21" fmla="*/ 307273 w 339828"/>
                    <a:gd name="connsiteY21" fmla="*/ 166619 h 341398"/>
                    <a:gd name="connsiteX22" fmla="*/ 339828 w 339828"/>
                    <a:gd name="connsiteY22" fmla="*/ 166619 h 341398"/>
                    <a:gd name="connsiteX23" fmla="*/ 315412 w 339828"/>
                    <a:gd name="connsiteY23" fmla="*/ 256374 h 341398"/>
                    <a:gd name="connsiteX24" fmla="*/ 84809 w 339828"/>
                    <a:gd name="connsiteY24" fmla="*/ 318931 h 341398"/>
                    <a:gd name="connsiteX25" fmla="*/ 22410 w 339828"/>
                    <a:gd name="connsiteY25" fmla="*/ 85024 h 341398"/>
                    <a:gd name="connsiteX26" fmla="*/ 191802 w 339828"/>
                    <a:gd name="connsiteY26" fmla="*/ 1261 h 341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39828" h="341398">
                      <a:moveTo>
                        <a:pt x="183418" y="93927"/>
                      </a:moveTo>
                      <a:cubicBezTo>
                        <a:pt x="187147" y="94607"/>
                        <a:pt x="190537" y="97324"/>
                        <a:pt x="193249" y="101401"/>
                      </a:cubicBezTo>
                      <a:cubicBezTo>
                        <a:pt x="231216" y="163905"/>
                        <a:pt x="231216" y="163905"/>
                        <a:pt x="231216" y="163905"/>
                      </a:cubicBezTo>
                      <a:cubicBezTo>
                        <a:pt x="236640" y="172058"/>
                        <a:pt x="233928" y="182928"/>
                        <a:pt x="223080" y="188364"/>
                      </a:cubicBezTo>
                      <a:cubicBezTo>
                        <a:pt x="214944" y="193799"/>
                        <a:pt x="204096" y="191081"/>
                        <a:pt x="198673" y="182928"/>
                      </a:cubicBezTo>
                      <a:lnTo>
                        <a:pt x="190537" y="166623"/>
                      </a:lnTo>
                      <a:cubicBezTo>
                        <a:pt x="176977" y="231845"/>
                        <a:pt x="176977" y="231845"/>
                        <a:pt x="176977" y="231845"/>
                      </a:cubicBezTo>
                      <a:cubicBezTo>
                        <a:pt x="174265" y="242715"/>
                        <a:pt x="166129" y="250868"/>
                        <a:pt x="155281" y="248151"/>
                      </a:cubicBezTo>
                      <a:cubicBezTo>
                        <a:pt x="144433" y="245433"/>
                        <a:pt x="139009" y="237280"/>
                        <a:pt x="141721" y="226410"/>
                      </a:cubicBezTo>
                      <a:cubicBezTo>
                        <a:pt x="152569" y="158470"/>
                        <a:pt x="152569" y="158470"/>
                        <a:pt x="152569" y="158470"/>
                      </a:cubicBezTo>
                      <a:cubicBezTo>
                        <a:pt x="139009" y="172058"/>
                        <a:pt x="139009" y="172058"/>
                        <a:pt x="139009" y="172058"/>
                      </a:cubicBezTo>
                      <a:cubicBezTo>
                        <a:pt x="130873" y="177493"/>
                        <a:pt x="117313" y="177493"/>
                        <a:pt x="111889" y="169340"/>
                      </a:cubicBezTo>
                      <a:cubicBezTo>
                        <a:pt x="106465" y="161188"/>
                        <a:pt x="106465" y="147600"/>
                        <a:pt x="114601" y="142165"/>
                      </a:cubicBezTo>
                      <a:cubicBezTo>
                        <a:pt x="171553" y="98683"/>
                        <a:pt x="171553" y="98683"/>
                        <a:pt x="171553" y="98683"/>
                      </a:cubicBezTo>
                      <a:cubicBezTo>
                        <a:pt x="175621" y="94607"/>
                        <a:pt x="179689" y="93248"/>
                        <a:pt x="183418" y="93927"/>
                      </a:cubicBezTo>
                      <a:close/>
                      <a:moveTo>
                        <a:pt x="191802" y="1261"/>
                      </a:moveTo>
                      <a:cubicBezTo>
                        <a:pt x="213675" y="3938"/>
                        <a:pt x="235379" y="10908"/>
                        <a:pt x="255726" y="22467"/>
                      </a:cubicBezTo>
                      <a:cubicBezTo>
                        <a:pt x="255726" y="22467"/>
                        <a:pt x="255726" y="22467"/>
                        <a:pt x="239448" y="52385"/>
                      </a:cubicBezTo>
                      <a:cubicBezTo>
                        <a:pt x="174337" y="14308"/>
                        <a:pt x="90235" y="36066"/>
                        <a:pt x="49540" y="101343"/>
                      </a:cubicBezTo>
                      <a:cubicBezTo>
                        <a:pt x="11558" y="166619"/>
                        <a:pt x="35975" y="250935"/>
                        <a:pt x="101086" y="289013"/>
                      </a:cubicBezTo>
                      <a:cubicBezTo>
                        <a:pt x="166198" y="327090"/>
                        <a:pt x="250300" y="305332"/>
                        <a:pt x="288282" y="240055"/>
                      </a:cubicBezTo>
                      <a:cubicBezTo>
                        <a:pt x="301847" y="218297"/>
                        <a:pt x="307273" y="191098"/>
                        <a:pt x="307273" y="166619"/>
                      </a:cubicBezTo>
                      <a:cubicBezTo>
                        <a:pt x="307273" y="166619"/>
                        <a:pt x="307273" y="166619"/>
                        <a:pt x="339828" y="166619"/>
                      </a:cubicBezTo>
                      <a:cubicBezTo>
                        <a:pt x="339828" y="196538"/>
                        <a:pt x="331689" y="229176"/>
                        <a:pt x="315412" y="256374"/>
                      </a:cubicBezTo>
                      <a:cubicBezTo>
                        <a:pt x="269291" y="337970"/>
                        <a:pt x="166198" y="365168"/>
                        <a:pt x="84809" y="318931"/>
                      </a:cubicBezTo>
                      <a:cubicBezTo>
                        <a:pt x="3419" y="269974"/>
                        <a:pt x="-23710" y="166619"/>
                        <a:pt x="22410" y="85024"/>
                      </a:cubicBezTo>
                      <a:cubicBezTo>
                        <a:pt x="59035" y="23827"/>
                        <a:pt x="126182" y="-6771"/>
                        <a:pt x="191802" y="126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519"/>
                <p:cNvSpPr/>
                <p:nvPr/>
              </p:nvSpPr>
              <p:spPr bwMode="auto">
                <a:xfrm>
                  <a:off x="5402263" y="5884863"/>
                  <a:ext cx="320675" cy="339725"/>
                </a:xfrm>
                <a:custGeom>
                  <a:avLst/>
                  <a:gdLst>
                    <a:gd name="connsiteX0" fmla="*/ 181836 w 320675"/>
                    <a:gd name="connsiteY0" fmla="*/ 93205 h 339725"/>
                    <a:gd name="connsiteX1" fmla="*/ 198108 w 320675"/>
                    <a:gd name="connsiteY1" fmla="*/ 114946 h 339725"/>
                    <a:gd name="connsiteX2" fmla="*/ 187260 w 320675"/>
                    <a:gd name="connsiteY2" fmla="*/ 180168 h 339725"/>
                    <a:gd name="connsiteX3" fmla="*/ 200819 w 320675"/>
                    <a:gd name="connsiteY3" fmla="*/ 169297 h 339725"/>
                    <a:gd name="connsiteX4" fmla="*/ 225227 w 320675"/>
                    <a:gd name="connsiteY4" fmla="*/ 172015 h 339725"/>
                    <a:gd name="connsiteX5" fmla="*/ 222515 w 320675"/>
                    <a:gd name="connsiteY5" fmla="*/ 199191 h 339725"/>
                    <a:gd name="connsiteX6" fmla="*/ 168276 w 320675"/>
                    <a:gd name="connsiteY6" fmla="*/ 242672 h 339725"/>
                    <a:gd name="connsiteX7" fmla="*/ 146580 w 320675"/>
                    <a:gd name="connsiteY7" fmla="*/ 239955 h 339725"/>
                    <a:gd name="connsiteX8" fmla="*/ 108612 w 320675"/>
                    <a:gd name="connsiteY8" fmla="*/ 177450 h 339725"/>
                    <a:gd name="connsiteX9" fmla="*/ 114036 w 320675"/>
                    <a:gd name="connsiteY9" fmla="*/ 152992 h 339725"/>
                    <a:gd name="connsiteX10" fmla="*/ 141156 w 320675"/>
                    <a:gd name="connsiteY10" fmla="*/ 158427 h 339725"/>
                    <a:gd name="connsiteX11" fmla="*/ 149292 w 320675"/>
                    <a:gd name="connsiteY11" fmla="*/ 174733 h 339725"/>
                    <a:gd name="connsiteX12" fmla="*/ 160140 w 320675"/>
                    <a:gd name="connsiteY12" fmla="*/ 106793 h 339725"/>
                    <a:gd name="connsiteX13" fmla="*/ 181836 w 320675"/>
                    <a:gd name="connsiteY13" fmla="*/ 93205 h 339725"/>
                    <a:gd name="connsiteX14" fmla="*/ 168490 w 320675"/>
                    <a:gd name="connsiteY14" fmla="*/ 0 h 339725"/>
                    <a:gd name="connsiteX15" fmla="*/ 168490 w 320675"/>
                    <a:gd name="connsiteY15" fmla="*/ 32613 h 339725"/>
                    <a:gd name="connsiteX16" fmla="*/ 32611 w 320675"/>
                    <a:gd name="connsiteY16" fmla="*/ 168504 h 339725"/>
                    <a:gd name="connsiteX17" fmla="*/ 168490 w 320675"/>
                    <a:gd name="connsiteY17" fmla="*/ 307112 h 339725"/>
                    <a:gd name="connsiteX18" fmla="*/ 293499 w 320675"/>
                    <a:gd name="connsiteY18" fmla="*/ 231013 h 339725"/>
                    <a:gd name="connsiteX19" fmla="*/ 320675 w 320675"/>
                    <a:gd name="connsiteY19" fmla="*/ 244602 h 339725"/>
                    <a:gd name="connsiteX20" fmla="*/ 168490 w 320675"/>
                    <a:gd name="connsiteY20" fmla="*/ 339725 h 339725"/>
                    <a:gd name="connsiteX21" fmla="*/ 0 w 320675"/>
                    <a:gd name="connsiteY21" fmla="*/ 168504 h 339725"/>
                    <a:gd name="connsiteX22" fmla="*/ 168490 w 320675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0675" h="339725">
                      <a:moveTo>
                        <a:pt x="181836" y="93205"/>
                      </a:moveTo>
                      <a:cubicBezTo>
                        <a:pt x="192684" y="95922"/>
                        <a:pt x="200819" y="104075"/>
                        <a:pt x="198108" y="114946"/>
                      </a:cubicBezTo>
                      <a:cubicBezTo>
                        <a:pt x="187260" y="180168"/>
                        <a:pt x="187260" y="180168"/>
                        <a:pt x="187260" y="180168"/>
                      </a:cubicBezTo>
                      <a:cubicBezTo>
                        <a:pt x="200819" y="169297"/>
                        <a:pt x="200819" y="169297"/>
                        <a:pt x="200819" y="169297"/>
                      </a:cubicBezTo>
                      <a:cubicBezTo>
                        <a:pt x="208955" y="163862"/>
                        <a:pt x="219803" y="163862"/>
                        <a:pt x="225227" y="172015"/>
                      </a:cubicBezTo>
                      <a:cubicBezTo>
                        <a:pt x="233363" y="180168"/>
                        <a:pt x="230651" y="191038"/>
                        <a:pt x="222515" y="199191"/>
                      </a:cubicBezTo>
                      <a:cubicBezTo>
                        <a:pt x="168276" y="242672"/>
                        <a:pt x="168276" y="242672"/>
                        <a:pt x="168276" y="242672"/>
                      </a:cubicBezTo>
                      <a:cubicBezTo>
                        <a:pt x="160140" y="250825"/>
                        <a:pt x="149292" y="248108"/>
                        <a:pt x="146580" y="239955"/>
                      </a:cubicBezTo>
                      <a:cubicBezTo>
                        <a:pt x="108612" y="177450"/>
                        <a:pt x="108612" y="177450"/>
                        <a:pt x="108612" y="177450"/>
                      </a:cubicBezTo>
                      <a:cubicBezTo>
                        <a:pt x="103188" y="169297"/>
                        <a:pt x="105900" y="158427"/>
                        <a:pt x="114036" y="152992"/>
                      </a:cubicBezTo>
                      <a:cubicBezTo>
                        <a:pt x="122172" y="147557"/>
                        <a:pt x="135732" y="150274"/>
                        <a:pt x="141156" y="158427"/>
                      </a:cubicBezTo>
                      <a:lnTo>
                        <a:pt x="149292" y="174733"/>
                      </a:lnTo>
                      <a:cubicBezTo>
                        <a:pt x="160140" y="106793"/>
                        <a:pt x="160140" y="106793"/>
                        <a:pt x="160140" y="106793"/>
                      </a:cubicBezTo>
                      <a:cubicBezTo>
                        <a:pt x="162852" y="98640"/>
                        <a:pt x="173700" y="90487"/>
                        <a:pt x="181836" y="93205"/>
                      </a:cubicBezTo>
                      <a:close/>
                      <a:moveTo>
                        <a:pt x="168490" y="0"/>
                      </a:moveTo>
                      <a:cubicBezTo>
                        <a:pt x="168490" y="0"/>
                        <a:pt x="168490" y="0"/>
                        <a:pt x="168490" y="32613"/>
                      </a:cubicBezTo>
                      <a:cubicBezTo>
                        <a:pt x="92398" y="32613"/>
                        <a:pt x="32611" y="92405"/>
                        <a:pt x="32611" y="168504"/>
                      </a:cubicBezTo>
                      <a:cubicBezTo>
                        <a:pt x="32611" y="244602"/>
                        <a:pt x="92398" y="307112"/>
                        <a:pt x="168490" y="307112"/>
                      </a:cubicBezTo>
                      <a:cubicBezTo>
                        <a:pt x="222842" y="307112"/>
                        <a:pt x="269041" y="274498"/>
                        <a:pt x="293499" y="231013"/>
                      </a:cubicBezTo>
                      <a:lnTo>
                        <a:pt x="320675" y="244602"/>
                      </a:lnTo>
                      <a:cubicBezTo>
                        <a:pt x="293499" y="301676"/>
                        <a:pt x="236430" y="339725"/>
                        <a:pt x="168490" y="339725"/>
                      </a:cubicBezTo>
                      <a:cubicBezTo>
                        <a:pt x="76092" y="339725"/>
                        <a:pt x="0" y="263627"/>
                        <a:pt x="0" y="168504"/>
                      </a:cubicBezTo>
                      <a:cubicBezTo>
                        <a:pt x="0" y="76098"/>
                        <a:pt x="76092" y="0"/>
                        <a:pt x="1684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616"/>
                <p:cNvSpPr/>
                <p:nvPr/>
              </p:nvSpPr>
              <p:spPr bwMode="auto">
                <a:xfrm>
                  <a:off x="4829176" y="6232525"/>
                  <a:ext cx="322263" cy="339725"/>
                </a:xfrm>
                <a:custGeom>
                  <a:avLst/>
                  <a:gdLst>
                    <a:gd name="connsiteX0" fmla="*/ 181372 w 322263"/>
                    <a:gd name="connsiteY0" fmla="*/ 93206 h 339725"/>
                    <a:gd name="connsiteX1" fmla="*/ 194932 w 322263"/>
                    <a:gd name="connsiteY1" fmla="*/ 114947 h 339725"/>
                    <a:gd name="connsiteX2" fmla="*/ 184084 w 322263"/>
                    <a:gd name="connsiteY2" fmla="*/ 180169 h 339725"/>
                    <a:gd name="connsiteX3" fmla="*/ 197643 w 322263"/>
                    <a:gd name="connsiteY3" fmla="*/ 169298 h 339725"/>
                    <a:gd name="connsiteX4" fmla="*/ 224763 w 322263"/>
                    <a:gd name="connsiteY4" fmla="*/ 172016 h 339725"/>
                    <a:gd name="connsiteX5" fmla="*/ 222051 w 322263"/>
                    <a:gd name="connsiteY5" fmla="*/ 199192 h 339725"/>
                    <a:gd name="connsiteX6" fmla="*/ 165100 w 322263"/>
                    <a:gd name="connsiteY6" fmla="*/ 242673 h 339725"/>
                    <a:gd name="connsiteX7" fmla="*/ 143404 w 322263"/>
                    <a:gd name="connsiteY7" fmla="*/ 239956 h 339725"/>
                    <a:gd name="connsiteX8" fmla="*/ 105436 w 322263"/>
                    <a:gd name="connsiteY8" fmla="*/ 177451 h 339725"/>
                    <a:gd name="connsiteX9" fmla="*/ 110860 w 322263"/>
                    <a:gd name="connsiteY9" fmla="*/ 152993 h 339725"/>
                    <a:gd name="connsiteX10" fmla="*/ 137980 w 322263"/>
                    <a:gd name="connsiteY10" fmla="*/ 158428 h 339725"/>
                    <a:gd name="connsiteX11" fmla="*/ 146116 w 322263"/>
                    <a:gd name="connsiteY11" fmla="*/ 174734 h 339725"/>
                    <a:gd name="connsiteX12" fmla="*/ 159676 w 322263"/>
                    <a:gd name="connsiteY12" fmla="*/ 106794 h 339725"/>
                    <a:gd name="connsiteX13" fmla="*/ 181372 w 322263"/>
                    <a:gd name="connsiteY13" fmla="*/ 93206 h 339725"/>
                    <a:gd name="connsiteX14" fmla="*/ 170610 w 322263"/>
                    <a:gd name="connsiteY14" fmla="*/ 0 h 339725"/>
                    <a:gd name="connsiteX15" fmla="*/ 170610 w 322263"/>
                    <a:gd name="connsiteY15" fmla="*/ 32613 h 339725"/>
                    <a:gd name="connsiteX16" fmla="*/ 32497 w 322263"/>
                    <a:gd name="connsiteY16" fmla="*/ 168504 h 339725"/>
                    <a:gd name="connsiteX17" fmla="*/ 170610 w 322263"/>
                    <a:gd name="connsiteY17" fmla="*/ 307112 h 339725"/>
                    <a:gd name="connsiteX18" fmla="*/ 292474 w 322263"/>
                    <a:gd name="connsiteY18" fmla="*/ 231013 h 339725"/>
                    <a:gd name="connsiteX19" fmla="*/ 322263 w 322263"/>
                    <a:gd name="connsiteY19" fmla="*/ 244602 h 339725"/>
                    <a:gd name="connsiteX20" fmla="*/ 167902 w 322263"/>
                    <a:gd name="connsiteY20" fmla="*/ 339725 h 339725"/>
                    <a:gd name="connsiteX21" fmla="*/ 0 w 322263"/>
                    <a:gd name="connsiteY21" fmla="*/ 168504 h 339725"/>
                    <a:gd name="connsiteX22" fmla="*/ 170610 w 322263"/>
                    <a:gd name="connsiteY22" fmla="*/ 0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2263" h="339725">
                      <a:moveTo>
                        <a:pt x="181372" y="93206"/>
                      </a:moveTo>
                      <a:cubicBezTo>
                        <a:pt x="189508" y="93206"/>
                        <a:pt x="197643" y="104076"/>
                        <a:pt x="194932" y="114947"/>
                      </a:cubicBezTo>
                      <a:cubicBezTo>
                        <a:pt x="184084" y="180169"/>
                        <a:pt x="184084" y="180169"/>
                        <a:pt x="184084" y="180169"/>
                      </a:cubicBezTo>
                      <a:cubicBezTo>
                        <a:pt x="197643" y="169298"/>
                        <a:pt x="197643" y="169298"/>
                        <a:pt x="197643" y="169298"/>
                      </a:cubicBezTo>
                      <a:cubicBezTo>
                        <a:pt x="205779" y="163863"/>
                        <a:pt x="216627" y="163863"/>
                        <a:pt x="224763" y="172016"/>
                      </a:cubicBezTo>
                      <a:cubicBezTo>
                        <a:pt x="230187" y="180169"/>
                        <a:pt x="227475" y="191039"/>
                        <a:pt x="222051" y="199192"/>
                      </a:cubicBezTo>
                      <a:cubicBezTo>
                        <a:pt x="165100" y="242673"/>
                        <a:pt x="165100" y="242673"/>
                        <a:pt x="165100" y="242673"/>
                      </a:cubicBezTo>
                      <a:cubicBezTo>
                        <a:pt x="156964" y="250826"/>
                        <a:pt x="148828" y="248109"/>
                        <a:pt x="143404" y="239956"/>
                      </a:cubicBezTo>
                      <a:cubicBezTo>
                        <a:pt x="105436" y="177451"/>
                        <a:pt x="105436" y="177451"/>
                        <a:pt x="105436" y="177451"/>
                      </a:cubicBezTo>
                      <a:cubicBezTo>
                        <a:pt x="100012" y="169298"/>
                        <a:pt x="102724" y="158428"/>
                        <a:pt x="110860" y="152993"/>
                      </a:cubicBezTo>
                      <a:cubicBezTo>
                        <a:pt x="121708" y="147558"/>
                        <a:pt x="132556" y="150275"/>
                        <a:pt x="137980" y="158428"/>
                      </a:cubicBezTo>
                      <a:lnTo>
                        <a:pt x="146116" y="174734"/>
                      </a:lnTo>
                      <a:cubicBezTo>
                        <a:pt x="159676" y="106794"/>
                        <a:pt x="159676" y="106794"/>
                        <a:pt x="159676" y="106794"/>
                      </a:cubicBezTo>
                      <a:cubicBezTo>
                        <a:pt x="159676" y="98641"/>
                        <a:pt x="170524" y="90488"/>
                        <a:pt x="181372" y="93206"/>
                      </a:cubicBezTo>
                      <a:close/>
                      <a:moveTo>
                        <a:pt x="170610" y="0"/>
                      </a:moveTo>
                      <a:cubicBezTo>
                        <a:pt x="170610" y="0"/>
                        <a:pt x="170610" y="0"/>
                        <a:pt x="170610" y="32613"/>
                      </a:cubicBezTo>
                      <a:cubicBezTo>
                        <a:pt x="94783" y="32613"/>
                        <a:pt x="32497" y="92405"/>
                        <a:pt x="32497" y="168504"/>
                      </a:cubicBezTo>
                      <a:cubicBezTo>
                        <a:pt x="32497" y="244602"/>
                        <a:pt x="94783" y="307112"/>
                        <a:pt x="170610" y="307112"/>
                      </a:cubicBezTo>
                      <a:cubicBezTo>
                        <a:pt x="224772" y="307112"/>
                        <a:pt x="270809" y="277216"/>
                        <a:pt x="292474" y="231013"/>
                      </a:cubicBezTo>
                      <a:lnTo>
                        <a:pt x="322263" y="244602"/>
                      </a:lnTo>
                      <a:cubicBezTo>
                        <a:pt x="295182" y="301676"/>
                        <a:pt x="235604" y="339725"/>
                        <a:pt x="167902" y="339725"/>
                      </a:cubicBezTo>
                      <a:cubicBezTo>
                        <a:pt x="75826" y="339725"/>
                        <a:pt x="0" y="263627"/>
                        <a:pt x="0" y="168504"/>
                      </a:cubicBezTo>
                      <a:cubicBezTo>
                        <a:pt x="0" y="76098"/>
                        <a:pt x="75826" y="0"/>
                        <a:pt x="1706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516"/>
                <p:cNvSpPr/>
                <p:nvPr/>
              </p:nvSpPr>
              <p:spPr bwMode="auto">
                <a:xfrm>
                  <a:off x="5322888" y="6365875"/>
                  <a:ext cx="354013" cy="228601"/>
                </a:xfrm>
                <a:custGeom>
                  <a:avLst/>
                  <a:gdLst>
                    <a:gd name="connsiteX0" fmla="*/ 3175 w 354013"/>
                    <a:gd name="connsiteY0" fmla="*/ 176213 h 228601"/>
                    <a:gd name="connsiteX1" fmla="*/ 176213 w 354013"/>
                    <a:gd name="connsiteY1" fmla="*/ 206376 h 228601"/>
                    <a:gd name="connsiteX2" fmla="*/ 171451 w 354013"/>
                    <a:gd name="connsiteY2" fmla="*/ 228601 h 228601"/>
                    <a:gd name="connsiteX3" fmla="*/ 0 w 354013"/>
                    <a:gd name="connsiteY3" fmla="*/ 195263 h 228601"/>
                    <a:gd name="connsiteX4" fmla="*/ 11113 w 354013"/>
                    <a:gd name="connsiteY4" fmla="*/ 133350 h 228601"/>
                    <a:gd name="connsiteX5" fmla="*/ 331788 w 354013"/>
                    <a:gd name="connsiteY5" fmla="*/ 190500 h 228601"/>
                    <a:gd name="connsiteX6" fmla="*/ 325438 w 354013"/>
                    <a:gd name="connsiteY6" fmla="*/ 209550 h 228601"/>
                    <a:gd name="connsiteX7" fmla="*/ 7938 w 354013"/>
                    <a:gd name="connsiteY7" fmla="*/ 152400 h 228601"/>
                    <a:gd name="connsiteX8" fmla="*/ 19051 w 354013"/>
                    <a:gd name="connsiteY8" fmla="*/ 87313 h 228601"/>
                    <a:gd name="connsiteX9" fmla="*/ 339726 w 354013"/>
                    <a:gd name="connsiteY9" fmla="*/ 144463 h 228601"/>
                    <a:gd name="connsiteX10" fmla="*/ 334964 w 354013"/>
                    <a:gd name="connsiteY10" fmla="*/ 166688 h 228601"/>
                    <a:gd name="connsiteX11" fmla="*/ 14288 w 354013"/>
                    <a:gd name="connsiteY11" fmla="*/ 109538 h 228601"/>
                    <a:gd name="connsiteX12" fmla="*/ 26988 w 354013"/>
                    <a:gd name="connsiteY12" fmla="*/ 44450 h 228601"/>
                    <a:gd name="connsiteX13" fmla="*/ 347663 w 354013"/>
                    <a:gd name="connsiteY13" fmla="*/ 101600 h 228601"/>
                    <a:gd name="connsiteX14" fmla="*/ 342901 w 354013"/>
                    <a:gd name="connsiteY14" fmla="*/ 119063 h 228601"/>
                    <a:gd name="connsiteX15" fmla="*/ 22225 w 354013"/>
                    <a:gd name="connsiteY15" fmla="*/ 63500 h 228601"/>
                    <a:gd name="connsiteX16" fmla="*/ 34926 w 354013"/>
                    <a:gd name="connsiteY16" fmla="*/ 0 h 228601"/>
                    <a:gd name="connsiteX17" fmla="*/ 354013 w 354013"/>
                    <a:gd name="connsiteY17" fmla="*/ 57150 h 228601"/>
                    <a:gd name="connsiteX18" fmla="*/ 350838 w 354013"/>
                    <a:gd name="connsiteY18" fmla="*/ 76200 h 228601"/>
                    <a:gd name="connsiteX19" fmla="*/ 30163 w 354013"/>
                    <a:gd name="connsiteY19" fmla="*/ 19050 h 22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4013" h="228601">
                      <a:moveTo>
                        <a:pt x="3175" y="176213"/>
                      </a:moveTo>
                      <a:lnTo>
                        <a:pt x="176213" y="206376"/>
                      </a:lnTo>
                      <a:lnTo>
                        <a:pt x="171451" y="228601"/>
                      </a:lnTo>
                      <a:lnTo>
                        <a:pt x="0" y="195263"/>
                      </a:lnTo>
                      <a:close/>
                      <a:moveTo>
                        <a:pt x="11113" y="133350"/>
                      </a:moveTo>
                      <a:lnTo>
                        <a:pt x="331788" y="190500"/>
                      </a:lnTo>
                      <a:lnTo>
                        <a:pt x="325438" y="209550"/>
                      </a:lnTo>
                      <a:lnTo>
                        <a:pt x="7938" y="152400"/>
                      </a:lnTo>
                      <a:close/>
                      <a:moveTo>
                        <a:pt x="19051" y="87313"/>
                      </a:moveTo>
                      <a:lnTo>
                        <a:pt x="339726" y="144463"/>
                      </a:lnTo>
                      <a:lnTo>
                        <a:pt x="334964" y="166688"/>
                      </a:lnTo>
                      <a:lnTo>
                        <a:pt x="14288" y="109538"/>
                      </a:lnTo>
                      <a:close/>
                      <a:moveTo>
                        <a:pt x="26988" y="44450"/>
                      </a:moveTo>
                      <a:lnTo>
                        <a:pt x="347663" y="101600"/>
                      </a:lnTo>
                      <a:lnTo>
                        <a:pt x="342901" y="119063"/>
                      </a:lnTo>
                      <a:lnTo>
                        <a:pt x="22225" y="63500"/>
                      </a:lnTo>
                      <a:close/>
                      <a:moveTo>
                        <a:pt x="34926" y="0"/>
                      </a:moveTo>
                      <a:lnTo>
                        <a:pt x="354013" y="57150"/>
                      </a:lnTo>
                      <a:lnTo>
                        <a:pt x="350838" y="76200"/>
                      </a:lnTo>
                      <a:lnTo>
                        <a:pt x="30163" y="1905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noAutofit/>
                </a:bodyPr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5551488" y="6124575"/>
                <a:ext cx="2033588" cy="1597026"/>
                <a:chOff x="5551488" y="6124575"/>
                <a:chExt cx="2033588" cy="1597026"/>
              </a:xfrm>
            </p:grpSpPr>
            <p:sp>
              <p:nvSpPr>
                <p:cNvPr id="17" name="Freeform 356"/>
                <p:cNvSpPr/>
                <p:nvPr/>
              </p:nvSpPr>
              <p:spPr bwMode="auto">
                <a:xfrm>
                  <a:off x="5738813" y="6251575"/>
                  <a:ext cx="461963" cy="342900"/>
                </a:xfrm>
                <a:custGeom>
                  <a:avLst/>
                  <a:gdLst>
                    <a:gd name="T0" fmla="*/ 8 w 170"/>
                    <a:gd name="T1" fmla="*/ 111 h 126"/>
                    <a:gd name="T2" fmla="*/ 8 w 170"/>
                    <a:gd name="T3" fmla="*/ 111 h 126"/>
                    <a:gd name="T4" fmla="*/ 15 w 170"/>
                    <a:gd name="T5" fmla="*/ 76 h 126"/>
                    <a:gd name="T6" fmla="*/ 127 w 170"/>
                    <a:gd name="T7" fmla="*/ 7 h 126"/>
                    <a:gd name="T8" fmla="*/ 162 w 170"/>
                    <a:gd name="T9" fmla="*/ 14 h 126"/>
                    <a:gd name="T10" fmla="*/ 155 w 170"/>
                    <a:gd name="T11" fmla="*/ 49 h 126"/>
                    <a:gd name="T12" fmla="*/ 43 w 170"/>
                    <a:gd name="T13" fmla="*/ 119 h 126"/>
                    <a:gd name="T14" fmla="*/ 8 w 170"/>
                    <a:gd name="T15" fmla="*/ 11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0" h="126">
                      <a:moveTo>
                        <a:pt x="8" y="111"/>
                      </a:move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0" y="100"/>
                        <a:pt x="3" y="84"/>
                        <a:pt x="15" y="76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39" y="0"/>
                        <a:pt x="154" y="3"/>
                        <a:pt x="162" y="14"/>
                      </a:cubicBezTo>
                      <a:cubicBezTo>
                        <a:pt x="170" y="26"/>
                        <a:pt x="167" y="41"/>
                        <a:pt x="155" y="49"/>
                      </a:cubicBezTo>
                      <a:cubicBezTo>
                        <a:pt x="43" y="119"/>
                        <a:pt x="43" y="119"/>
                        <a:pt x="43" y="119"/>
                      </a:cubicBezTo>
                      <a:cubicBezTo>
                        <a:pt x="31" y="126"/>
                        <a:pt x="15" y="123"/>
                        <a:pt x="8" y="111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357"/>
                <p:cNvSpPr/>
                <p:nvPr/>
              </p:nvSpPr>
              <p:spPr bwMode="auto">
                <a:xfrm>
                  <a:off x="5857876" y="6288088"/>
                  <a:ext cx="423863" cy="385763"/>
                </a:xfrm>
                <a:custGeom>
                  <a:avLst/>
                  <a:gdLst>
                    <a:gd name="T0" fmla="*/ 9 w 156"/>
                    <a:gd name="T1" fmla="*/ 131 h 142"/>
                    <a:gd name="T2" fmla="*/ 9 w 156"/>
                    <a:gd name="T3" fmla="*/ 131 h 142"/>
                    <a:gd name="T4" fmla="*/ 11 w 156"/>
                    <a:gd name="T5" fmla="*/ 95 h 142"/>
                    <a:gd name="T6" fmla="*/ 111 w 156"/>
                    <a:gd name="T7" fmla="*/ 9 h 142"/>
                    <a:gd name="T8" fmla="*/ 146 w 156"/>
                    <a:gd name="T9" fmla="*/ 11 h 142"/>
                    <a:gd name="T10" fmla="*/ 145 w 156"/>
                    <a:gd name="T11" fmla="*/ 46 h 142"/>
                    <a:gd name="T12" fmla="*/ 45 w 156"/>
                    <a:gd name="T13" fmla="*/ 133 h 142"/>
                    <a:gd name="T14" fmla="*/ 9 w 156"/>
                    <a:gd name="T15" fmla="*/ 13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6" h="142">
                      <a:moveTo>
                        <a:pt x="9" y="131"/>
                      </a:moveTo>
                      <a:cubicBezTo>
                        <a:pt x="9" y="131"/>
                        <a:pt x="9" y="131"/>
                        <a:pt x="9" y="131"/>
                      </a:cubicBezTo>
                      <a:cubicBezTo>
                        <a:pt x="0" y="121"/>
                        <a:pt x="0" y="105"/>
                        <a:pt x="11" y="95"/>
                      </a:cubicBezTo>
                      <a:cubicBezTo>
                        <a:pt x="111" y="9"/>
                        <a:pt x="111" y="9"/>
                        <a:pt x="111" y="9"/>
                      </a:cubicBezTo>
                      <a:cubicBezTo>
                        <a:pt x="121" y="0"/>
                        <a:pt x="137" y="0"/>
                        <a:pt x="146" y="11"/>
                      </a:cubicBezTo>
                      <a:cubicBezTo>
                        <a:pt x="156" y="21"/>
                        <a:pt x="155" y="37"/>
                        <a:pt x="145" y="46"/>
                      </a:cubicBez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34" y="142"/>
                        <a:pt x="18" y="141"/>
                        <a:pt x="9" y="131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358"/>
                <p:cNvSpPr/>
                <p:nvPr/>
              </p:nvSpPr>
              <p:spPr bwMode="auto">
                <a:xfrm>
                  <a:off x="5835651" y="6232525"/>
                  <a:ext cx="668338" cy="519113"/>
                </a:xfrm>
                <a:custGeom>
                  <a:avLst/>
                  <a:gdLst>
                    <a:gd name="T0" fmla="*/ 421 w 421"/>
                    <a:gd name="T1" fmla="*/ 286 h 327"/>
                    <a:gd name="T2" fmla="*/ 336 w 421"/>
                    <a:gd name="T3" fmla="*/ 19 h 327"/>
                    <a:gd name="T4" fmla="*/ 113 w 421"/>
                    <a:gd name="T5" fmla="*/ 0 h 327"/>
                    <a:gd name="T6" fmla="*/ 0 w 421"/>
                    <a:gd name="T7" fmla="*/ 93 h 327"/>
                    <a:gd name="T8" fmla="*/ 278 w 421"/>
                    <a:gd name="T9" fmla="*/ 327 h 327"/>
                    <a:gd name="T10" fmla="*/ 421 w 421"/>
                    <a:gd name="T11" fmla="*/ 28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1" h="327">
                      <a:moveTo>
                        <a:pt x="421" y="286"/>
                      </a:moveTo>
                      <a:lnTo>
                        <a:pt x="336" y="19"/>
                      </a:lnTo>
                      <a:lnTo>
                        <a:pt x="113" y="0"/>
                      </a:lnTo>
                      <a:lnTo>
                        <a:pt x="0" y="93"/>
                      </a:lnTo>
                      <a:lnTo>
                        <a:pt x="278" y="327"/>
                      </a:lnTo>
                      <a:lnTo>
                        <a:pt x="421" y="286"/>
                      </a:ln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359"/>
                <p:cNvSpPr/>
                <p:nvPr/>
              </p:nvSpPr>
              <p:spPr bwMode="auto">
                <a:xfrm>
                  <a:off x="5976938" y="6292850"/>
                  <a:ext cx="354013" cy="455613"/>
                </a:xfrm>
                <a:custGeom>
                  <a:avLst/>
                  <a:gdLst>
                    <a:gd name="T0" fmla="*/ 16 w 130"/>
                    <a:gd name="T1" fmla="*/ 160 h 168"/>
                    <a:gd name="T2" fmla="*/ 16 w 130"/>
                    <a:gd name="T3" fmla="*/ 160 h 168"/>
                    <a:gd name="T4" fmla="*/ 7 w 130"/>
                    <a:gd name="T5" fmla="*/ 126 h 168"/>
                    <a:gd name="T6" fmla="*/ 80 w 130"/>
                    <a:gd name="T7" fmla="*/ 15 h 168"/>
                    <a:gd name="T8" fmla="*/ 115 w 130"/>
                    <a:gd name="T9" fmla="*/ 7 h 168"/>
                    <a:gd name="T10" fmla="*/ 123 w 130"/>
                    <a:gd name="T11" fmla="*/ 42 h 168"/>
                    <a:gd name="T12" fmla="*/ 50 w 130"/>
                    <a:gd name="T13" fmla="*/ 152 h 168"/>
                    <a:gd name="T14" fmla="*/ 16 w 130"/>
                    <a:gd name="T15" fmla="*/ 16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0" h="168">
                      <a:moveTo>
                        <a:pt x="16" y="160"/>
                      </a:moveTo>
                      <a:cubicBezTo>
                        <a:pt x="16" y="160"/>
                        <a:pt x="16" y="160"/>
                        <a:pt x="16" y="160"/>
                      </a:cubicBezTo>
                      <a:cubicBezTo>
                        <a:pt x="4" y="153"/>
                        <a:pt x="0" y="137"/>
                        <a:pt x="7" y="126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8" y="4"/>
                        <a:pt x="103" y="0"/>
                        <a:pt x="115" y="7"/>
                      </a:cubicBezTo>
                      <a:cubicBezTo>
                        <a:pt x="127" y="14"/>
                        <a:pt x="130" y="30"/>
                        <a:pt x="123" y="42"/>
                      </a:cubicBezTo>
                      <a:cubicBezTo>
                        <a:pt x="50" y="152"/>
                        <a:pt x="50" y="152"/>
                        <a:pt x="50" y="152"/>
                      </a:cubicBezTo>
                      <a:cubicBezTo>
                        <a:pt x="43" y="164"/>
                        <a:pt x="27" y="168"/>
                        <a:pt x="16" y="160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360"/>
                <p:cNvSpPr/>
                <p:nvPr/>
              </p:nvSpPr>
              <p:spPr bwMode="auto">
                <a:xfrm>
                  <a:off x="6099176" y="6553200"/>
                  <a:ext cx="500063" cy="454025"/>
                </a:xfrm>
                <a:custGeom>
                  <a:avLst/>
                  <a:gdLst>
                    <a:gd name="T0" fmla="*/ 128 w 184"/>
                    <a:gd name="T1" fmla="*/ 14 h 167"/>
                    <a:gd name="T2" fmla="*/ 159 w 184"/>
                    <a:gd name="T3" fmla="*/ 139 h 167"/>
                    <a:gd name="T4" fmla="*/ 43 w 184"/>
                    <a:gd name="T5" fmla="*/ 129 h 167"/>
                    <a:gd name="T6" fmla="*/ 13 w 184"/>
                    <a:gd name="T7" fmla="*/ 29 h 167"/>
                    <a:gd name="T8" fmla="*/ 128 w 184"/>
                    <a:gd name="T9" fmla="*/ 1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" h="167">
                      <a:moveTo>
                        <a:pt x="128" y="14"/>
                      </a:moveTo>
                      <a:cubicBezTo>
                        <a:pt x="179" y="28"/>
                        <a:pt x="184" y="110"/>
                        <a:pt x="159" y="139"/>
                      </a:cubicBezTo>
                      <a:cubicBezTo>
                        <a:pt x="135" y="167"/>
                        <a:pt x="85" y="162"/>
                        <a:pt x="43" y="129"/>
                      </a:cubicBezTo>
                      <a:cubicBezTo>
                        <a:pt x="1" y="97"/>
                        <a:pt x="0" y="44"/>
                        <a:pt x="13" y="29"/>
                      </a:cubicBezTo>
                      <a:cubicBezTo>
                        <a:pt x="26" y="15"/>
                        <a:pt x="78" y="0"/>
                        <a:pt x="128" y="14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361"/>
                <p:cNvSpPr/>
                <p:nvPr/>
              </p:nvSpPr>
              <p:spPr bwMode="auto">
                <a:xfrm>
                  <a:off x="6308726" y="6173788"/>
                  <a:ext cx="266700" cy="596900"/>
                </a:xfrm>
                <a:custGeom>
                  <a:avLst/>
                  <a:gdLst>
                    <a:gd name="T0" fmla="*/ 83 w 98"/>
                    <a:gd name="T1" fmla="*/ 213 h 220"/>
                    <a:gd name="T2" fmla="*/ 83 w 98"/>
                    <a:gd name="T3" fmla="*/ 213 h 220"/>
                    <a:gd name="T4" fmla="*/ 49 w 98"/>
                    <a:gd name="T5" fmla="*/ 203 h 220"/>
                    <a:gd name="T6" fmla="*/ 4 w 98"/>
                    <a:gd name="T7" fmla="*/ 40 h 220"/>
                    <a:gd name="T8" fmla="*/ 14 w 98"/>
                    <a:gd name="T9" fmla="*/ 6 h 220"/>
                    <a:gd name="T10" fmla="*/ 49 w 98"/>
                    <a:gd name="T11" fmla="*/ 17 h 220"/>
                    <a:gd name="T12" fmla="*/ 94 w 98"/>
                    <a:gd name="T13" fmla="*/ 179 h 220"/>
                    <a:gd name="T14" fmla="*/ 83 w 98"/>
                    <a:gd name="T15" fmla="*/ 213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220">
                      <a:moveTo>
                        <a:pt x="83" y="213"/>
                      </a:moveTo>
                      <a:cubicBezTo>
                        <a:pt x="83" y="213"/>
                        <a:pt x="83" y="213"/>
                        <a:pt x="83" y="213"/>
                      </a:cubicBezTo>
                      <a:cubicBezTo>
                        <a:pt x="71" y="220"/>
                        <a:pt x="53" y="216"/>
                        <a:pt x="49" y="203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0" y="27"/>
                        <a:pt x="2" y="12"/>
                        <a:pt x="14" y="6"/>
                      </a:cubicBezTo>
                      <a:cubicBezTo>
                        <a:pt x="27" y="0"/>
                        <a:pt x="42" y="4"/>
                        <a:pt x="49" y="17"/>
                      </a:cubicBezTo>
                      <a:cubicBezTo>
                        <a:pt x="94" y="179"/>
                        <a:pt x="94" y="179"/>
                        <a:pt x="94" y="179"/>
                      </a:cubicBezTo>
                      <a:cubicBezTo>
                        <a:pt x="98" y="193"/>
                        <a:pt x="96" y="207"/>
                        <a:pt x="83" y="213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362"/>
                <p:cNvSpPr/>
                <p:nvPr/>
              </p:nvSpPr>
              <p:spPr bwMode="auto">
                <a:xfrm>
                  <a:off x="6007101" y="6127750"/>
                  <a:ext cx="439738" cy="198438"/>
                </a:xfrm>
                <a:custGeom>
                  <a:avLst/>
                  <a:gdLst>
                    <a:gd name="T0" fmla="*/ 3 w 162"/>
                    <a:gd name="T1" fmla="*/ 22 h 73"/>
                    <a:gd name="T2" fmla="*/ 3 w 162"/>
                    <a:gd name="T3" fmla="*/ 22 h 73"/>
                    <a:gd name="T4" fmla="*/ 33 w 162"/>
                    <a:gd name="T5" fmla="*/ 2 h 73"/>
                    <a:gd name="T6" fmla="*/ 140 w 162"/>
                    <a:gd name="T7" fmla="*/ 20 h 73"/>
                    <a:gd name="T8" fmla="*/ 160 w 162"/>
                    <a:gd name="T9" fmla="*/ 50 h 73"/>
                    <a:gd name="T10" fmla="*/ 130 w 162"/>
                    <a:gd name="T11" fmla="*/ 70 h 73"/>
                    <a:gd name="T12" fmla="*/ 23 w 162"/>
                    <a:gd name="T13" fmla="*/ 52 h 73"/>
                    <a:gd name="T14" fmla="*/ 3 w 162"/>
                    <a:gd name="T15" fmla="*/ 22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" h="73"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6" y="8"/>
                        <a:pt x="19" y="0"/>
                        <a:pt x="33" y="2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54" y="23"/>
                        <a:pt x="162" y="37"/>
                        <a:pt x="160" y="50"/>
                      </a:cubicBezTo>
                      <a:cubicBezTo>
                        <a:pt x="157" y="64"/>
                        <a:pt x="143" y="73"/>
                        <a:pt x="130" y="7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9" y="49"/>
                        <a:pt x="0" y="36"/>
                        <a:pt x="3" y="22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363"/>
                <p:cNvSpPr/>
                <p:nvPr/>
              </p:nvSpPr>
              <p:spPr bwMode="auto">
                <a:xfrm>
                  <a:off x="5667376" y="6124575"/>
                  <a:ext cx="481013" cy="309563"/>
                </a:xfrm>
                <a:custGeom>
                  <a:avLst/>
                  <a:gdLst>
                    <a:gd name="T0" fmla="*/ 6 w 177"/>
                    <a:gd name="T1" fmla="*/ 97 h 114"/>
                    <a:gd name="T2" fmla="*/ 6 w 177"/>
                    <a:gd name="T3" fmla="*/ 97 h 114"/>
                    <a:gd name="T4" fmla="*/ 17 w 177"/>
                    <a:gd name="T5" fmla="*/ 63 h 114"/>
                    <a:gd name="T6" fmla="*/ 136 w 177"/>
                    <a:gd name="T7" fmla="*/ 6 h 114"/>
                    <a:gd name="T8" fmla="*/ 170 w 177"/>
                    <a:gd name="T9" fmla="*/ 17 h 114"/>
                    <a:gd name="T10" fmla="*/ 159 w 177"/>
                    <a:gd name="T11" fmla="*/ 51 h 114"/>
                    <a:gd name="T12" fmla="*/ 40 w 177"/>
                    <a:gd name="T13" fmla="*/ 108 h 114"/>
                    <a:gd name="T14" fmla="*/ 6 w 177"/>
                    <a:gd name="T15" fmla="*/ 9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7" h="114">
                      <a:moveTo>
                        <a:pt x="6" y="97"/>
                      </a:moveTo>
                      <a:cubicBezTo>
                        <a:pt x="6" y="97"/>
                        <a:pt x="6" y="97"/>
                        <a:pt x="6" y="97"/>
                      </a:cubicBezTo>
                      <a:cubicBezTo>
                        <a:pt x="0" y="85"/>
                        <a:pt x="4" y="69"/>
                        <a:pt x="17" y="63"/>
                      </a:cubicBezTo>
                      <a:cubicBezTo>
                        <a:pt x="136" y="6"/>
                        <a:pt x="136" y="6"/>
                        <a:pt x="136" y="6"/>
                      </a:cubicBezTo>
                      <a:cubicBezTo>
                        <a:pt x="149" y="0"/>
                        <a:pt x="164" y="5"/>
                        <a:pt x="170" y="17"/>
                      </a:cubicBezTo>
                      <a:cubicBezTo>
                        <a:pt x="177" y="29"/>
                        <a:pt x="172" y="45"/>
                        <a:pt x="159" y="51"/>
                      </a:cubicBezTo>
                      <a:cubicBezTo>
                        <a:pt x="40" y="108"/>
                        <a:pt x="40" y="108"/>
                        <a:pt x="40" y="108"/>
                      </a:cubicBezTo>
                      <a:cubicBezTo>
                        <a:pt x="28" y="114"/>
                        <a:pt x="12" y="109"/>
                        <a:pt x="6" y="97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64"/>
                <p:cNvSpPr/>
                <p:nvPr/>
              </p:nvSpPr>
              <p:spPr bwMode="auto">
                <a:xfrm>
                  <a:off x="6037263" y="6300788"/>
                  <a:ext cx="466725" cy="511175"/>
                </a:xfrm>
                <a:custGeom>
                  <a:avLst/>
                  <a:gdLst>
                    <a:gd name="T0" fmla="*/ 74 w 172"/>
                    <a:gd name="T1" fmla="*/ 0 h 188"/>
                    <a:gd name="T2" fmla="*/ 60 w 172"/>
                    <a:gd name="T3" fmla="*/ 106 h 188"/>
                    <a:gd name="T4" fmla="*/ 131 w 172"/>
                    <a:gd name="T5" fmla="*/ 188 h 188"/>
                    <a:gd name="T6" fmla="*/ 172 w 172"/>
                    <a:gd name="T7" fmla="*/ 98 h 188"/>
                    <a:gd name="T8" fmla="*/ 74 w 172"/>
                    <a:gd name="T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" h="188">
                      <a:moveTo>
                        <a:pt x="74" y="0"/>
                      </a:moveTo>
                      <a:cubicBezTo>
                        <a:pt x="83" y="22"/>
                        <a:pt x="120" y="110"/>
                        <a:pt x="60" y="106"/>
                      </a:cubicBezTo>
                      <a:cubicBezTo>
                        <a:pt x="0" y="103"/>
                        <a:pt x="131" y="188"/>
                        <a:pt x="131" y="188"/>
                      </a:cubicBezTo>
                      <a:cubicBezTo>
                        <a:pt x="172" y="98"/>
                        <a:pt x="172" y="98"/>
                        <a:pt x="172" y="98"/>
                      </a:cubicBezTo>
                      <a:cubicBezTo>
                        <a:pt x="172" y="98"/>
                        <a:pt x="158" y="7"/>
                        <a:pt x="74" y="0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365"/>
                <p:cNvSpPr/>
                <p:nvPr/>
              </p:nvSpPr>
              <p:spPr bwMode="auto">
                <a:xfrm>
                  <a:off x="5551488" y="6391275"/>
                  <a:ext cx="92075" cy="57150"/>
                </a:xfrm>
                <a:custGeom>
                  <a:avLst/>
                  <a:gdLst>
                    <a:gd name="T0" fmla="*/ 32 w 34"/>
                    <a:gd name="T1" fmla="*/ 0 h 21"/>
                    <a:gd name="T2" fmla="*/ 4 w 34"/>
                    <a:gd name="T3" fmla="*/ 11 h 21"/>
                    <a:gd name="T4" fmla="*/ 5 w 34"/>
                    <a:gd name="T5" fmla="*/ 16 h 21"/>
                    <a:gd name="T6" fmla="*/ 34 w 34"/>
                    <a:gd name="T7" fmla="*/ 21 h 21"/>
                    <a:gd name="T8" fmla="*/ 32 w 34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1">
                      <a:moveTo>
                        <a:pt x="32" y="0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0" y="12"/>
                        <a:pt x="0" y="15"/>
                        <a:pt x="5" y="16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266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367"/>
                <p:cNvSpPr/>
                <p:nvPr/>
              </p:nvSpPr>
              <p:spPr bwMode="auto">
                <a:xfrm>
                  <a:off x="5613401" y="6240463"/>
                  <a:ext cx="1209675" cy="227013"/>
                </a:xfrm>
                <a:custGeom>
                  <a:avLst/>
                  <a:gdLst>
                    <a:gd name="T0" fmla="*/ 0 w 762"/>
                    <a:gd name="T1" fmla="*/ 91 h 143"/>
                    <a:gd name="T2" fmla="*/ 755 w 762"/>
                    <a:gd name="T3" fmla="*/ 0 h 143"/>
                    <a:gd name="T4" fmla="*/ 762 w 762"/>
                    <a:gd name="T5" fmla="*/ 52 h 143"/>
                    <a:gd name="T6" fmla="*/ 5 w 762"/>
                    <a:gd name="T7" fmla="*/ 143 h 143"/>
                    <a:gd name="T8" fmla="*/ 0 w 762"/>
                    <a:gd name="T9" fmla="*/ 9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2" h="143">
                      <a:moveTo>
                        <a:pt x="0" y="91"/>
                      </a:moveTo>
                      <a:lnTo>
                        <a:pt x="755" y="0"/>
                      </a:lnTo>
                      <a:lnTo>
                        <a:pt x="762" y="52"/>
                      </a:lnTo>
                      <a:lnTo>
                        <a:pt x="5" y="143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368"/>
                <p:cNvSpPr/>
                <p:nvPr/>
              </p:nvSpPr>
              <p:spPr bwMode="auto">
                <a:xfrm>
                  <a:off x="5616576" y="6281738"/>
                  <a:ext cx="1206500" cy="185738"/>
                </a:xfrm>
                <a:custGeom>
                  <a:avLst/>
                  <a:gdLst>
                    <a:gd name="T0" fmla="*/ 756 w 760"/>
                    <a:gd name="T1" fmla="*/ 0 h 117"/>
                    <a:gd name="T2" fmla="*/ 760 w 760"/>
                    <a:gd name="T3" fmla="*/ 26 h 117"/>
                    <a:gd name="T4" fmla="*/ 3 w 760"/>
                    <a:gd name="T5" fmla="*/ 117 h 117"/>
                    <a:gd name="T6" fmla="*/ 0 w 760"/>
                    <a:gd name="T7" fmla="*/ 91 h 117"/>
                    <a:gd name="T8" fmla="*/ 756 w 760"/>
                    <a:gd name="T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0" h="117">
                      <a:moveTo>
                        <a:pt x="756" y="0"/>
                      </a:moveTo>
                      <a:lnTo>
                        <a:pt x="760" y="26"/>
                      </a:lnTo>
                      <a:lnTo>
                        <a:pt x="3" y="117"/>
                      </a:lnTo>
                      <a:lnTo>
                        <a:pt x="0" y="91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369"/>
                <p:cNvSpPr/>
                <p:nvPr/>
              </p:nvSpPr>
              <p:spPr bwMode="auto">
                <a:xfrm>
                  <a:off x="6265863" y="6578600"/>
                  <a:ext cx="398463" cy="420688"/>
                </a:xfrm>
                <a:custGeom>
                  <a:avLst/>
                  <a:gdLst>
                    <a:gd name="T0" fmla="*/ 154 w 251"/>
                    <a:gd name="T1" fmla="*/ 0 h 265"/>
                    <a:gd name="T2" fmla="*/ 0 w 251"/>
                    <a:gd name="T3" fmla="*/ 155 h 265"/>
                    <a:gd name="T4" fmla="*/ 80 w 251"/>
                    <a:gd name="T5" fmla="*/ 265 h 265"/>
                    <a:gd name="T6" fmla="*/ 251 w 251"/>
                    <a:gd name="T7" fmla="*/ 126 h 265"/>
                    <a:gd name="T8" fmla="*/ 154 w 251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265">
                      <a:moveTo>
                        <a:pt x="154" y="0"/>
                      </a:moveTo>
                      <a:lnTo>
                        <a:pt x="0" y="155"/>
                      </a:lnTo>
                      <a:lnTo>
                        <a:pt x="80" y="265"/>
                      </a:lnTo>
                      <a:lnTo>
                        <a:pt x="251" y="126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370"/>
                <p:cNvSpPr/>
                <p:nvPr/>
              </p:nvSpPr>
              <p:spPr bwMode="auto">
                <a:xfrm>
                  <a:off x="6323013" y="6727825"/>
                  <a:ext cx="474663" cy="431800"/>
                </a:xfrm>
                <a:custGeom>
                  <a:avLst/>
                  <a:gdLst>
                    <a:gd name="T0" fmla="*/ 219 w 299"/>
                    <a:gd name="T1" fmla="*/ 0 h 272"/>
                    <a:gd name="T2" fmla="*/ 0 w 299"/>
                    <a:gd name="T3" fmla="*/ 176 h 272"/>
                    <a:gd name="T4" fmla="*/ 80 w 299"/>
                    <a:gd name="T5" fmla="*/ 272 h 272"/>
                    <a:gd name="T6" fmla="*/ 299 w 299"/>
                    <a:gd name="T7" fmla="*/ 97 h 272"/>
                    <a:gd name="T8" fmla="*/ 219 w 299"/>
                    <a:gd name="T9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2">
                      <a:moveTo>
                        <a:pt x="219" y="0"/>
                      </a:moveTo>
                      <a:lnTo>
                        <a:pt x="0" y="176"/>
                      </a:lnTo>
                      <a:lnTo>
                        <a:pt x="80" y="272"/>
                      </a:lnTo>
                      <a:lnTo>
                        <a:pt x="299" y="97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371"/>
                <p:cNvSpPr/>
                <p:nvPr/>
              </p:nvSpPr>
              <p:spPr bwMode="auto">
                <a:xfrm>
                  <a:off x="6415088" y="6850063"/>
                  <a:ext cx="1169988" cy="871538"/>
                </a:xfrm>
                <a:custGeom>
                  <a:avLst/>
                  <a:gdLst>
                    <a:gd name="T0" fmla="*/ 269 w 737"/>
                    <a:gd name="T1" fmla="*/ 549 h 549"/>
                    <a:gd name="T2" fmla="*/ 0 w 737"/>
                    <a:gd name="T3" fmla="*/ 210 h 549"/>
                    <a:gd name="T4" fmla="*/ 263 w 737"/>
                    <a:gd name="T5" fmla="*/ 0 h 549"/>
                    <a:gd name="T6" fmla="*/ 737 w 737"/>
                    <a:gd name="T7" fmla="*/ 549 h 549"/>
                    <a:gd name="T8" fmla="*/ 269 w 737"/>
                    <a:gd name="T9" fmla="*/ 549 h 5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7" h="549">
                      <a:moveTo>
                        <a:pt x="269" y="549"/>
                      </a:moveTo>
                      <a:lnTo>
                        <a:pt x="0" y="210"/>
                      </a:lnTo>
                      <a:lnTo>
                        <a:pt x="263" y="0"/>
                      </a:lnTo>
                      <a:lnTo>
                        <a:pt x="737" y="549"/>
                      </a:lnTo>
                      <a:lnTo>
                        <a:pt x="269" y="54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372"/>
                <p:cNvSpPr/>
                <p:nvPr/>
              </p:nvSpPr>
              <p:spPr bwMode="auto">
                <a:xfrm>
                  <a:off x="5762626" y="6338888"/>
                  <a:ext cx="508000" cy="420688"/>
                </a:xfrm>
                <a:custGeom>
                  <a:avLst/>
                  <a:gdLst>
                    <a:gd name="T0" fmla="*/ 178 w 187"/>
                    <a:gd name="T1" fmla="*/ 136 h 155"/>
                    <a:gd name="T2" fmla="*/ 178 w 187"/>
                    <a:gd name="T3" fmla="*/ 136 h 155"/>
                    <a:gd name="T4" fmla="*/ 137 w 187"/>
                    <a:gd name="T5" fmla="*/ 146 h 155"/>
                    <a:gd name="T6" fmla="*/ 18 w 187"/>
                    <a:gd name="T7" fmla="*/ 59 h 155"/>
                    <a:gd name="T8" fmla="*/ 9 w 187"/>
                    <a:gd name="T9" fmla="*/ 18 h 155"/>
                    <a:gd name="T10" fmla="*/ 50 w 187"/>
                    <a:gd name="T11" fmla="*/ 9 h 155"/>
                    <a:gd name="T12" fmla="*/ 169 w 187"/>
                    <a:gd name="T13" fmla="*/ 95 h 155"/>
                    <a:gd name="T14" fmla="*/ 178 w 187"/>
                    <a:gd name="T15" fmla="*/ 13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155">
                      <a:moveTo>
                        <a:pt x="178" y="136"/>
                      </a:moveTo>
                      <a:cubicBezTo>
                        <a:pt x="178" y="136"/>
                        <a:pt x="178" y="136"/>
                        <a:pt x="178" y="136"/>
                      </a:cubicBezTo>
                      <a:cubicBezTo>
                        <a:pt x="169" y="150"/>
                        <a:pt x="150" y="155"/>
                        <a:pt x="137" y="146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5" y="50"/>
                        <a:pt x="0" y="32"/>
                        <a:pt x="9" y="18"/>
                      </a:cubicBezTo>
                      <a:cubicBezTo>
                        <a:pt x="17" y="5"/>
                        <a:pt x="36" y="0"/>
                        <a:pt x="50" y="9"/>
                      </a:cubicBezTo>
                      <a:cubicBezTo>
                        <a:pt x="169" y="95"/>
                        <a:pt x="169" y="95"/>
                        <a:pt x="169" y="95"/>
                      </a:cubicBezTo>
                      <a:cubicBezTo>
                        <a:pt x="182" y="105"/>
                        <a:pt x="187" y="122"/>
                        <a:pt x="178" y="136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373"/>
                <p:cNvSpPr/>
                <p:nvPr/>
              </p:nvSpPr>
              <p:spPr bwMode="auto">
                <a:xfrm>
                  <a:off x="6540501" y="6189663"/>
                  <a:ext cx="317500" cy="117475"/>
                </a:xfrm>
                <a:custGeom>
                  <a:avLst/>
                  <a:gdLst>
                    <a:gd name="T0" fmla="*/ 0 w 200"/>
                    <a:gd name="T1" fmla="*/ 32 h 74"/>
                    <a:gd name="T2" fmla="*/ 190 w 200"/>
                    <a:gd name="T3" fmla="*/ 0 h 74"/>
                    <a:gd name="T4" fmla="*/ 200 w 200"/>
                    <a:gd name="T5" fmla="*/ 72 h 74"/>
                    <a:gd name="T6" fmla="*/ 190 w 200"/>
                    <a:gd name="T7" fmla="*/ 74 h 74"/>
                    <a:gd name="T8" fmla="*/ 181 w 200"/>
                    <a:gd name="T9" fmla="*/ 10 h 74"/>
                    <a:gd name="T10" fmla="*/ 0 w 200"/>
                    <a:gd name="T11" fmla="*/ 43 h 74"/>
                    <a:gd name="T12" fmla="*/ 0 w 200"/>
                    <a:gd name="T13" fmla="*/ 3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74">
                      <a:moveTo>
                        <a:pt x="0" y="32"/>
                      </a:moveTo>
                      <a:lnTo>
                        <a:pt x="190" y="0"/>
                      </a:lnTo>
                      <a:lnTo>
                        <a:pt x="200" y="72"/>
                      </a:lnTo>
                      <a:lnTo>
                        <a:pt x="190" y="74"/>
                      </a:lnTo>
                      <a:lnTo>
                        <a:pt x="181" y="10"/>
                      </a:lnTo>
                      <a:lnTo>
                        <a:pt x="0" y="43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374"/>
                <p:cNvSpPr/>
                <p:nvPr/>
              </p:nvSpPr>
              <p:spPr bwMode="auto">
                <a:xfrm>
                  <a:off x="6510338" y="6216650"/>
                  <a:ext cx="374650" cy="157163"/>
                </a:xfrm>
                <a:custGeom>
                  <a:avLst/>
                  <a:gdLst>
                    <a:gd name="T0" fmla="*/ 0 w 236"/>
                    <a:gd name="T1" fmla="*/ 27 h 99"/>
                    <a:gd name="T2" fmla="*/ 226 w 236"/>
                    <a:gd name="T3" fmla="*/ 0 h 99"/>
                    <a:gd name="T4" fmla="*/ 236 w 236"/>
                    <a:gd name="T5" fmla="*/ 72 h 99"/>
                    <a:gd name="T6" fmla="*/ 12 w 236"/>
                    <a:gd name="T7" fmla="*/ 99 h 99"/>
                    <a:gd name="T8" fmla="*/ 0 w 236"/>
                    <a:gd name="T9" fmla="*/ 2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" h="99">
                      <a:moveTo>
                        <a:pt x="0" y="27"/>
                      </a:moveTo>
                      <a:lnTo>
                        <a:pt x="226" y="0"/>
                      </a:lnTo>
                      <a:lnTo>
                        <a:pt x="236" y="72"/>
                      </a:lnTo>
                      <a:lnTo>
                        <a:pt x="12" y="99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375"/>
                <p:cNvSpPr/>
                <p:nvPr/>
              </p:nvSpPr>
              <p:spPr bwMode="auto">
                <a:xfrm>
                  <a:off x="6521451" y="6273800"/>
                  <a:ext cx="363538" cy="100013"/>
                </a:xfrm>
                <a:custGeom>
                  <a:avLst/>
                  <a:gdLst>
                    <a:gd name="T0" fmla="*/ 224 w 229"/>
                    <a:gd name="T1" fmla="*/ 0 h 63"/>
                    <a:gd name="T2" fmla="*/ 229 w 229"/>
                    <a:gd name="T3" fmla="*/ 36 h 63"/>
                    <a:gd name="T4" fmla="*/ 5 w 229"/>
                    <a:gd name="T5" fmla="*/ 63 h 63"/>
                    <a:gd name="T6" fmla="*/ 0 w 229"/>
                    <a:gd name="T7" fmla="*/ 27 h 63"/>
                    <a:gd name="T8" fmla="*/ 224 w 229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63">
                      <a:moveTo>
                        <a:pt x="224" y="0"/>
                      </a:moveTo>
                      <a:lnTo>
                        <a:pt x="229" y="36"/>
                      </a:lnTo>
                      <a:lnTo>
                        <a:pt x="5" y="63"/>
                      </a:lnTo>
                      <a:lnTo>
                        <a:pt x="0" y="27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376"/>
                <p:cNvSpPr/>
                <p:nvPr/>
              </p:nvSpPr>
              <p:spPr bwMode="auto">
                <a:xfrm>
                  <a:off x="6484938" y="6276975"/>
                  <a:ext cx="41275" cy="84138"/>
                </a:xfrm>
                <a:custGeom>
                  <a:avLst/>
                  <a:gdLst>
                    <a:gd name="T0" fmla="*/ 0 w 26"/>
                    <a:gd name="T1" fmla="*/ 1 h 53"/>
                    <a:gd name="T2" fmla="*/ 18 w 26"/>
                    <a:gd name="T3" fmla="*/ 0 h 53"/>
                    <a:gd name="T4" fmla="*/ 26 w 26"/>
                    <a:gd name="T5" fmla="*/ 51 h 53"/>
                    <a:gd name="T6" fmla="*/ 6 w 26"/>
                    <a:gd name="T7" fmla="*/ 53 h 53"/>
                    <a:gd name="T8" fmla="*/ 0 w 26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3">
                      <a:moveTo>
                        <a:pt x="0" y="1"/>
                      </a:moveTo>
                      <a:lnTo>
                        <a:pt x="18" y="0"/>
                      </a:lnTo>
                      <a:lnTo>
                        <a:pt x="26" y="51"/>
                      </a:lnTo>
                      <a:lnTo>
                        <a:pt x="6" y="5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3692526" y="5902325"/>
                <a:ext cx="1673225" cy="2295526"/>
                <a:chOff x="3692526" y="5902325"/>
                <a:chExt cx="1673225" cy="2295526"/>
              </a:xfrm>
            </p:grpSpPr>
            <p:sp>
              <p:nvSpPr>
                <p:cNvPr id="10" name="Freeform 377"/>
                <p:cNvSpPr/>
                <p:nvPr/>
              </p:nvSpPr>
              <p:spPr bwMode="auto">
                <a:xfrm>
                  <a:off x="4138613" y="6673850"/>
                  <a:ext cx="663575" cy="738188"/>
                </a:xfrm>
                <a:custGeom>
                  <a:avLst/>
                  <a:gdLst>
                    <a:gd name="T0" fmla="*/ 418 w 418"/>
                    <a:gd name="T1" fmla="*/ 75 h 465"/>
                    <a:gd name="T2" fmla="*/ 274 w 418"/>
                    <a:gd name="T3" fmla="*/ 390 h 465"/>
                    <a:gd name="T4" fmla="*/ 67 w 418"/>
                    <a:gd name="T5" fmla="*/ 465 h 465"/>
                    <a:gd name="T6" fmla="*/ 14 w 418"/>
                    <a:gd name="T7" fmla="*/ 436 h 465"/>
                    <a:gd name="T8" fmla="*/ 0 w 418"/>
                    <a:gd name="T9" fmla="*/ 391 h 465"/>
                    <a:gd name="T10" fmla="*/ 180 w 418"/>
                    <a:gd name="T11" fmla="*/ 0 h 465"/>
                    <a:gd name="T12" fmla="*/ 418 w 418"/>
                    <a:gd name="T13" fmla="*/ 7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8" h="465">
                      <a:moveTo>
                        <a:pt x="418" y="75"/>
                      </a:moveTo>
                      <a:lnTo>
                        <a:pt x="274" y="390"/>
                      </a:lnTo>
                      <a:lnTo>
                        <a:pt x="67" y="465"/>
                      </a:lnTo>
                      <a:lnTo>
                        <a:pt x="14" y="436"/>
                      </a:lnTo>
                      <a:lnTo>
                        <a:pt x="0" y="391"/>
                      </a:lnTo>
                      <a:lnTo>
                        <a:pt x="180" y="0"/>
                      </a:lnTo>
                      <a:lnTo>
                        <a:pt x="418" y="75"/>
                      </a:lnTo>
                      <a:close/>
                    </a:path>
                  </a:pathLst>
                </a:custGeom>
                <a:solidFill>
                  <a:srgbClr val="E7D1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Freeform 378"/>
                <p:cNvSpPr/>
                <p:nvPr/>
              </p:nvSpPr>
              <p:spPr bwMode="auto">
                <a:xfrm>
                  <a:off x="4081463" y="6727825"/>
                  <a:ext cx="657225" cy="681038"/>
                </a:xfrm>
                <a:custGeom>
                  <a:avLst/>
                  <a:gdLst>
                    <a:gd name="T0" fmla="*/ 205 w 414"/>
                    <a:gd name="T1" fmla="*/ 0 h 429"/>
                    <a:gd name="T2" fmla="*/ 0 w 414"/>
                    <a:gd name="T3" fmla="*/ 376 h 429"/>
                    <a:gd name="T4" fmla="*/ 98 w 414"/>
                    <a:gd name="T5" fmla="*/ 429 h 429"/>
                    <a:gd name="T6" fmla="*/ 294 w 414"/>
                    <a:gd name="T7" fmla="*/ 359 h 429"/>
                    <a:gd name="T8" fmla="*/ 414 w 414"/>
                    <a:gd name="T9" fmla="*/ 138 h 429"/>
                    <a:gd name="T10" fmla="*/ 205 w 414"/>
                    <a:gd name="T11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4" h="429">
                      <a:moveTo>
                        <a:pt x="205" y="0"/>
                      </a:moveTo>
                      <a:lnTo>
                        <a:pt x="0" y="376"/>
                      </a:lnTo>
                      <a:lnTo>
                        <a:pt x="98" y="429"/>
                      </a:lnTo>
                      <a:lnTo>
                        <a:pt x="294" y="359"/>
                      </a:lnTo>
                      <a:lnTo>
                        <a:pt x="414" y="138"/>
                      </a:lnTo>
                      <a:lnTo>
                        <a:pt x="205" y="0"/>
                      </a:ln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379"/>
                <p:cNvSpPr/>
                <p:nvPr/>
              </p:nvSpPr>
              <p:spPr bwMode="auto">
                <a:xfrm>
                  <a:off x="4084638" y="6880225"/>
                  <a:ext cx="600075" cy="531813"/>
                </a:xfrm>
                <a:custGeom>
                  <a:avLst/>
                  <a:gdLst>
                    <a:gd name="T0" fmla="*/ 125 w 378"/>
                    <a:gd name="T1" fmla="*/ 0 h 335"/>
                    <a:gd name="T2" fmla="*/ 0 w 378"/>
                    <a:gd name="T3" fmla="*/ 234 h 335"/>
                    <a:gd name="T4" fmla="*/ 10 w 378"/>
                    <a:gd name="T5" fmla="*/ 287 h 335"/>
                    <a:gd name="T6" fmla="*/ 101 w 378"/>
                    <a:gd name="T7" fmla="*/ 335 h 335"/>
                    <a:gd name="T8" fmla="*/ 315 w 378"/>
                    <a:gd name="T9" fmla="*/ 256 h 335"/>
                    <a:gd name="T10" fmla="*/ 378 w 378"/>
                    <a:gd name="T11" fmla="*/ 138 h 335"/>
                    <a:gd name="T12" fmla="*/ 125 w 378"/>
                    <a:gd name="T13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8" h="335">
                      <a:moveTo>
                        <a:pt x="125" y="0"/>
                      </a:moveTo>
                      <a:lnTo>
                        <a:pt x="0" y="234"/>
                      </a:lnTo>
                      <a:lnTo>
                        <a:pt x="10" y="287"/>
                      </a:lnTo>
                      <a:lnTo>
                        <a:pt x="101" y="335"/>
                      </a:lnTo>
                      <a:lnTo>
                        <a:pt x="315" y="256"/>
                      </a:lnTo>
                      <a:lnTo>
                        <a:pt x="378" y="138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380"/>
                <p:cNvSpPr/>
                <p:nvPr/>
              </p:nvSpPr>
              <p:spPr bwMode="auto">
                <a:xfrm>
                  <a:off x="3692526" y="7034213"/>
                  <a:ext cx="911225" cy="1163638"/>
                </a:xfrm>
                <a:custGeom>
                  <a:avLst/>
                  <a:gdLst>
                    <a:gd name="T0" fmla="*/ 310 w 574"/>
                    <a:gd name="T1" fmla="*/ 0 h 733"/>
                    <a:gd name="T2" fmla="*/ 0 w 574"/>
                    <a:gd name="T3" fmla="*/ 659 h 733"/>
                    <a:gd name="T4" fmla="*/ 302 w 574"/>
                    <a:gd name="T5" fmla="*/ 733 h 733"/>
                    <a:gd name="T6" fmla="*/ 574 w 574"/>
                    <a:gd name="T7" fmla="*/ 144 h 733"/>
                    <a:gd name="T8" fmla="*/ 310 w 574"/>
                    <a:gd name="T9" fmla="*/ 0 h 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4" h="733">
                      <a:moveTo>
                        <a:pt x="310" y="0"/>
                      </a:moveTo>
                      <a:lnTo>
                        <a:pt x="0" y="659"/>
                      </a:lnTo>
                      <a:lnTo>
                        <a:pt x="302" y="733"/>
                      </a:lnTo>
                      <a:lnTo>
                        <a:pt x="574" y="144"/>
                      </a:lnTo>
                      <a:lnTo>
                        <a:pt x="31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381"/>
                <p:cNvSpPr/>
                <p:nvPr/>
              </p:nvSpPr>
              <p:spPr bwMode="auto">
                <a:xfrm>
                  <a:off x="4757738" y="6445250"/>
                  <a:ext cx="442913" cy="463550"/>
                </a:xfrm>
                <a:custGeom>
                  <a:avLst/>
                  <a:gdLst>
                    <a:gd name="T0" fmla="*/ 163 w 163"/>
                    <a:gd name="T1" fmla="*/ 29 h 171"/>
                    <a:gd name="T2" fmla="*/ 85 w 163"/>
                    <a:gd name="T3" fmla="*/ 123 h 171"/>
                    <a:gd name="T4" fmla="*/ 12 w 163"/>
                    <a:gd name="T5" fmla="*/ 162 h 171"/>
                    <a:gd name="T6" fmla="*/ 32 w 163"/>
                    <a:gd name="T7" fmla="*/ 99 h 171"/>
                    <a:gd name="T8" fmla="*/ 91 w 163"/>
                    <a:gd name="T9" fmla="*/ 36 h 171"/>
                    <a:gd name="T10" fmla="*/ 163 w 163"/>
                    <a:gd name="T11" fmla="*/ 29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3" h="171">
                      <a:moveTo>
                        <a:pt x="163" y="29"/>
                      </a:moveTo>
                      <a:cubicBezTo>
                        <a:pt x="85" y="123"/>
                        <a:pt x="85" y="123"/>
                        <a:pt x="85" y="123"/>
                      </a:cubicBezTo>
                      <a:cubicBezTo>
                        <a:pt x="75" y="135"/>
                        <a:pt x="25" y="171"/>
                        <a:pt x="12" y="162"/>
                      </a:cubicBezTo>
                      <a:cubicBezTo>
                        <a:pt x="0" y="153"/>
                        <a:pt x="22" y="111"/>
                        <a:pt x="32" y="99"/>
                      </a:cubicBezTo>
                      <a:cubicBezTo>
                        <a:pt x="91" y="36"/>
                        <a:pt x="91" y="36"/>
                        <a:pt x="91" y="36"/>
                      </a:cubicBezTo>
                      <a:cubicBezTo>
                        <a:pt x="125" y="0"/>
                        <a:pt x="150" y="18"/>
                        <a:pt x="163" y="29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382"/>
                <p:cNvSpPr/>
                <p:nvPr/>
              </p:nvSpPr>
              <p:spPr bwMode="auto">
                <a:xfrm>
                  <a:off x="4379913" y="5902325"/>
                  <a:ext cx="985838" cy="1089025"/>
                </a:xfrm>
                <a:custGeom>
                  <a:avLst/>
                  <a:gdLst>
                    <a:gd name="T0" fmla="*/ 297 w 363"/>
                    <a:gd name="T1" fmla="*/ 30 h 401"/>
                    <a:gd name="T2" fmla="*/ 229 w 363"/>
                    <a:gd name="T3" fmla="*/ 155 h 401"/>
                    <a:gd name="T4" fmla="*/ 177 w 363"/>
                    <a:gd name="T5" fmla="*/ 146 h 401"/>
                    <a:gd name="T6" fmla="*/ 128 w 363"/>
                    <a:gd name="T7" fmla="*/ 129 h 401"/>
                    <a:gd name="T8" fmla="*/ 77 w 363"/>
                    <a:gd name="T9" fmla="*/ 124 h 401"/>
                    <a:gd name="T10" fmla="*/ 20 w 363"/>
                    <a:gd name="T11" fmla="*/ 229 h 401"/>
                    <a:gd name="T12" fmla="*/ 4 w 363"/>
                    <a:gd name="T13" fmla="*/ 327 h 401"/>
                    <a:gd name="T14" fmla="*/ 132 w 363"/>
                    <a:gd name="T15" fmla="*/ 383 h 401"/>
                    <a:gd name="T16" fmla="*/ 184 w 363"/>
                    <a:gd name="T17" fmla="*/ 348 h 401"/>
                    <a:gd name="T18" fmla="*/ 343 w 363"/>
                    <a:gd name="T19" fmla="*/ 56 h 401"/>
                    <a:gd name="T20" fmla="*/ 297 w 363"/>
                    <a:gd name="T21" fmla="*/ 3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63" h="401">
                      <a:moveTo>
                        <a:pt x="297" y="30"/>
                      </a:moveTo>
                      <a:cubicBezTo>
                        <a:pt x="229" y="155"/>
                        <a:pt x="229" y="155"/>
                        <a:pt x="229" y="155"/>
                      </a:cubicBezTo>
                      <a:cubicBezTo>
                        <a:pt x="227" y="131"/>
                        <a:pt x="191" y="125"/>
                        <a:pt x="177" y="146"/>
                      </a:cubicBezTo>
                      <a:cubicBezTo>
                        <a:pt x="177" y="121"/>
                        <a:pt x="145" y="112"/>
                        <a:pt x="128" y="129"/>
                      </a:cubicBezTo>
                      <a:cubicBezTo>
                        <a:pt x="125" y="106"/>
                        <a:pt x="89" y="101"/>
                        <a:pt x="77" y="124"/>
                      </a:cubicBezTo>
                      <a:cubicBezTo>
                        <a:pt x="20" y="229"/>
                        <a:pt x="20" y="229"/>
                        <a:pt x="20" y="229"/>
                      </a:cubicBezTo>
                      <a:cubicBezTo>
                        <a:pt x="4" y="259"/>
                        <a:pt x="0" y="305"/>
                        <a:pt x="4" y="327"/>
                      </a:cubicBezTo>
                      <a:cubicBezTo>
                        <a:pt x="17" y="392"/>
                        <a:pt x="101" y="401"/>
                        <a:pt x="132" y="383"/>
                      </a:cubicBezTo>
                      <a:cubicBezTo>
                        <a:pt x="156" y="370"/>
                        <a:pt x="175" y="363"/>
                        <a:pt x="184" y="348"/>
                      </a:cubicBezTo>
                      <a:cubicBezTo>
                        <a:pt x="343" y="56"/>
                        <a:pt x="343" y="56"/>
                        <a:pt x="343" y="56"/>
                      </a:cubicBezTo>
                      <a:cubicBezTo>
                        <a:pt x="363" y="20"/>
                        <a:pt x="313" y="0"/>
                        <a:pt x="297" y="30"/>
                      </a:cubicBezTo>
                      <a:close/>
                    </a:path>
                  </a:pathLst>
                </a:custGeom>
                <a:solidFill>
                  <a:srgbClr val="FED4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383"/>
                <p:cNvSpPr>
                  <a:spLocks noEditPoints="1"/>
                </p:cNvSpPr>
                <p:nvPr/>
              </p:nvSpPr>
              <p:spPr bwMode="auto">
                <a:xfrm>
                  <a:off x="4670426" y="6240463"/>
                  <a:ext cx="331788" cy="217488"/>
                </a:xfrm>
                <a:custGeom>
                  <a:avLst/>
                  <a:gdLst>
                    <a:gd name="T0" fmla="*/ 0 w 122"/>
                    <a:gd name="T1" fmla="*/ 40 h 80"/>
                    <a:gd name="T2" fmla="*/ 20 w 122"/>
                    <a:gd name="T3" fmla="*/ 0 h 80"/>
                    <a:gd name="T4" fmla="*/ 21 w 122"/>
                    <a:gd name="T5" fmla="*/ 4 h 80"/>
                    <a:gd name="T6" fmla="*/ 26 w 122"/>
                    <a:gd name="T7" fmla="*/ 0 h 80"/>
                    <a:gd name="T8" fmla="*/ 0 w 122"/>
                    <a:gd name="T9" fmla="*/ 40 h 80"/>
                    <a:gd name="T10" fmla="*/ 122 w 122"/>
                    <a:gd name="T11" fmla="*/ 29 h 80"/>
                    <a:gd name="T12" fmla="*/ 121 w 122"/>
                    <a:gd name="T13" fmla="*/ 23 h 80"/>
                    <a:gd name="T14" fmla="*/ 92 w 122"/>
                    <a:gd name="T15" fmla="*/ 80 h 80"/>
                    <a:gd name="T16" fmla="*/ 122 w 122"/>
                    <a:gd name="T17" fmla="*/ 30 h 80"/>
                    <a:gd name="T18" fmla="*/ 122 w 122"/>
                    <a:gd name="T19" fmla="*/ 29 h 80"/>
                    <a:gd name="T20" fmla="*/ 77 w 122"/>
                    <a:gd name="T21" fmla="*/ 13 h 80"/>
                    <a:gd name="T22" fmla="*/ 70 w 122"/>
                    <a:gd name="T23" fmla="*/ 21 h 80"/>
                    <a:gd name="T24" fmla="*/ 70 w 122"/>
                    <a:gd name="T25" fmla="*/ 16 h 80"/>
                    <a:gd name="T26" fmla="*/ 45 w 122"/>
                    <a:gd name="T27" fmla="*/ 62 h 80"/>
                    <a:gd name="T28" fmla="*/ 77 w 122"/>
                    <a:gd name="T29" fmla="*/ 1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2" h="80">
                      <a:moveTo>
                        <a:pt x="0" y="40"/>
                      </a:moveTo>
                      <a:cubicBezTo>
                        <a:pt x="0" y="40"/>
                        <a:pt x="10" y="19"/>
                        <a:pt x="20" y="0"/>
                      </a:cubicBezTo>
                      <a:cubicBezTo>
                        <a:pt x="20" y="1"/>
                        <a:pt x="21" y="3"/>
                        <a:pt x="21" y="4"/>
                      </a:cubicBezTo>
                      <a:cubicBezTo>
                        <a:pt x="22" y="2"/>
                        <a:pt x="24" y="1"/>
                        <a:pt x="26" y="0"/>
                      </a:cubicBezTo>
                      <a:cubicBezTo>
                        <a:pt x="14" y="18"/>
                        <a:pt x="0" y="40"/>
                        <a:pt x="0" y="40"/>
                      </a:cubicBezTo>
                      <a:close/>
                      <a:moveTo>
                        <a:pt x="122" y="29"/>
                      </a:moveTo>
                      <a:cubicBezTo>
                        <a:pt x="122" y="27"/>
                        <a:pt x="121" y="25"/>
                        <a:pt x="121" y="23"/>
                      </a:cubicBezTo>
                      <a:cubicBezTo>
                        <a:pt x="110" y="44"/>
                        <a:pt x="92" y="80"/>
                        <a:pt x="92" y="80"/>
                      </a:cubicBezTo>
                      <a:cubicBezTo>
                        <a:pt x="92" y="80"/>
                        <a:pt x="114" y="45"/>
                        <a:pt x="122" y="30"/>
                      </a:cubicBezTo>
                      <a:cubicBezTo>
                        <a:pt x="122" y="30"/>
                        <a:pt x="122" y="30"/>
                        <a:pt x="122" y="29"/>
                      </a:cubicBezTo>
                      <a:close/>
                      <a:moveTo>
                        <a:pt x="77" y="13"/>
                      </a:moveTo>
                      <a:cubicBezTo>
                        <a:pt x="75" y="15"/>
                        <a:pt x="72" y="18"/>
                        <a:pt x="70" y="21"/>
                      </a:cubicBezTo>
                      <a:cubicBezTo>
                        <a:pt x="70" y="19"/>
                        <a:pt x="70" y="18"/>
                        <a:pt x="70" y="16"/>
                      </a:cubicBezTo>
                      <a:cubicBezTo>
                        <a:pt x="59" y="37"/>
                        <a:pt x="45" y="62"/>
                        <a:pt x="45" y="62"/>
                      </a:cubicBezTo>
                      <a:cubicBezTo>
                        <a:pt x="45" y="62"/>
                        <a:pt x="65" y="32"/>
                        <a:pt x="77" y="13"/>
                      </a:cubicBezTo>
                      <a:close/>
                    </a:path>
                  </a:pathLst>
                </a:custGeom>
                <a:solidFill>
                  <a:srgbClr val="D4A2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35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5" name="Speech Bubble: Rectangle 54"/>
          <p:cNvSpPr/>
          <p:nvPr/>
        </p:nvSpPr>
        <p:spPr>
          <a:xfrm>
            <a:off x="5348353" y="1389430"/>
            <a:ext cx="3269051" cy="1797879"/>
          </a:xfrm>
          <a:prstGeom prst="wedgeRectCallout">
            <a:avLst>
              <a:gd name="adj1" fmla="val -68454"/>
              <a:gd name="adj2" fmla="val 44656"/>
            </a:avLst>
          </a:prstGeom>
          <a:gradFill>
            <a:gsLst>
              <a:gs pos="3900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  <a:effectLst>
            <a:outerShdw blurRad="1270000" dist="1587500" dir="9000000" sx="75000" sy="75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5644700" y="1865305"/>
            <a:ext cx="814230" cy="814229"/>
            <a:chOff x="7378910" y="2471094"/>
            <a:chExt cx="1085640" cy="1085638"/>
          </a:xfrm>
        </p:grpSpPr>
        <p:sp>
          <p:nvSpPr>
            <p:cNvPr id="57" name="Oval 56"/>
            <p:cNvSpPr/>
            <p:nvPr/>
          </p:nvSpPr>
          <p:spPr>
            <a:xfrm>
              <a:off x="7378910" y="2471095"/>
              <a:ext cx="1085640" cy="1085637"/>
            </a:xfrm>
            <a:prstGeom prst="ellipse">
              <a:avLst/>
            </a:prstGeom>
            <a:noFill/>
            <a:ln w="50800">
              <a:solidFill>
                <a:schemeClr val="bg1">
                  <a:lumMod val="95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b="1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id-ID" sz="135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rc 57"/>
            <p:cNvSpPr/>
            <p:nvPr/>
          </p:nvSpPr>
          <p:spPr>
            <a:xfrm>
              <a:off x="7378910" y="2471094"/>
              <a:ext cx="1085639" cy="1085638"/>
            </a:xfrm>
            <a:prstGeom prst="arc">
              <a:avLst>
                <a:gd name="adj1" fmla="val 16200000"/>
                <a:gd name="adj2" fmla="val 10710313"/>
              </a:avLst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3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638334" y="1761901"/>
            <a:ext cx="191468" cy="279104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6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638334" y="1763695"/>
            <a:ext cx="1682721" cy="980741"/>
            <a:chOff x="8609812" y="2351592"/>
            <a:chExt cx="2243628" cy="1307653"/>
          </a:xfrm>
        </p:grpSpPr>
        <p:sp>
          <p:nvSpPr>
            <p:cNvPr id="60" name="TextBox 59"/>
            <p:cNvSpPr txBox="1"/>
            <p:nvPr/>
          </p:nvSpPr>
          <p:spPr>
            <a:xfrm>
              <a:off x="9003486" y="2351592"/>
              <a:ext cx="1849954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8609812" y="2774388"/>
              <a:ext cx="2243628" cy="8848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82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Rectangle 12"/>
          <p:cNvSpPr/>
          <p:nvPr/>
        </p:nvSpPr>
        <p:spPr>
          <a:xfrm>
            <a:off x="674713" y="1857400"/>
            <a:ext cx="276134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47700" y="642338"/>
            <a:ext cx="2371725" cy="702173"/>
            <a:chOff x="647700" y="642338"/>
            <a:chExt cx="2371725" cy="702173"/>
          </a:xfrm>
        </p:grpSpPr>
        <p:sp>
          <p:nvSpPr>
            <p:cNvPr id="66" name="TextBox 21"/>
            <p:cNvSpPr txBox="1"/>
            <p:nvPr/>
          </p:nvSpPr>
          <p:spPr>
            <a:xfrm>
              <a:off x="647700" y="642338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年度工作概述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7" name="TextBox 21"/>
            <p:cNvSpPr txBox="1"/>
            <p:nvPr/>
          </p:nvSpPr>
          <p:spPr>
            <a:xfrm>
              <a:off x="647700" y="1082901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65053" y="842211"/>
            <a:ext cx="1212875" cy="2136247"/>
            <a:chOff x="8443700" y="1796716"/>
            <a:chExt cx="2587466" cy="4557326"/>
          </a:xfrm>
        </p:grpSpPr>
        <p:grpSp>
          <p:nvGrpSpPr>
            <p:cNvPr id="44" name="Group 43"/>
            <p:cNvGrpSpPr/>
            <p:nvPr/>
          </p:nvGrpSpPr>
          <p:grpSpPr>
            <a:xfrm>
              <a:off x="8443700" y="1796716"/>
              <a:ext cx="2587466" cy="4557326"/>
              <a:chOff x="8444786" y="2475107"/>
              <a:chExt cx="2587466" cy="4557326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8752587" y="3550059"/>
                <a:ext cx="1971866" cy="3482374"/>
              </a:xfrm>
              <a:prstGeom prst="rect">
                <a:avLst/>
              </a:prstGeom>
              <a:gradFill>
                <a:gsLst>
                  <a:gs pos="39000">
                    <a:srgbClr val="5877B6">
                      <a:lumMod val="100000"/>
                    </a:srgbClr>
                  </a:gs>
                  <a:gs pos="100000">
                    <a:srgbClr val="465E9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>
                <a:off x="8444786" y="2475107"/>
                <a:ext cx="2587466" cy="1126588"/>
              </a:xfrm>
              <a:prstGeom prst="triangle">
                <a:avLst/>
              </a:prstGeom>
              <a:solidFill>
                <a:srgbClr val="5877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9431976" y="2578657"/>
              <a:ext cx="613086" cy="819001"/>
              <a:chOff x="5053014" y="2036764"/>
              <a:chExt cx="2089150" cy="2790826"/>
            </a:xfrm>
            <a:effectLst>
              <a:outerShdw blurRad="3429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Freeform 5"/>
              <p:cNvSpPr>
                <a:spLocks noEditPoints="1"/>
              </p:cNvSpPr>
              <p:nvPr/>
            </p:nvSpPr>
            <p:spPr bwMode="auto">
              <a:xfrm>
                <a:off x="5053014" y="2036764"/>
                <a:ext cx="2089150" cy="2641601"/>
              </a:xfrm>
              <a:custGeom>
                <a:avLst/>
                <a:gdLst>
                  <a:gd name="T0" fmla="*/ 485 w 554"/>
                  <a:gd name="T1" fmla="*/ 235 h 701"/>
                  <a:gd name="T2" fmla="*/ 441 w 554"/>
                  <a:gd name="T3" fmla="*/ 281 h 701"/>
                  <a:gd name="T4" fmla="*/ 484 w 554"/>
                  <a:gd name="T5" fmla="*/ 105 h 701"/>
                  <a:gd name="T6" fmla="*/ 522 w 554"/>
                  <a:gd name="T7" fmla="*/ 105 h 701"/>
                  <a:gd name="T8" fmla="*/ 485 w 554"/>
                  <a:gd name="T9" fmla="*/ 235 h 701"/>
                  <a:gd name="T10" fmla="*/ 69 w 554"/>
                  <a:gd name="T11" fmla="*/ 235 h 701"/>
                  <a:gd name="T12" fmla="*/ 32 w 554"/>
                  <a:gd name="T13" fmla="*/ 105 h 701"/>
                  <a:gd name="T14" fmla="*/ 69 w 554"/>
                  <a:gd name="T15" fmla="*/ 105 h 701"/>
                  <a:gd name="T16" fmla="*/ 111 w 554"/>
                  <a:gd name="T17" fmla="*/ 280 h 701"/>
                  <a:gd name="T18" fmla="*/ 69 w 554"/>
                  <a:gd name="T19" fmla="*/ 235 h 701"/>
                  <a:gd name="T20" fmla="*/ 487 w 554"/>
                  <a:gd name="T21" fmla="*/ 73 h 701"/>
                  <a:gd name="T22" fmla="*/ 489 w 554"/>
                  <a:gd name="T23" fmla="*/ 34 h 701"/>
                  <a:gd name="T24" fmla="*/ 458 w 554"/>
                  <a:gd name="T25" fmla="*/ 0 h 701"/>
                  <a:gd name="T26" fmla="*/ 95 w 554"/>
                  <a:gd name="T27" fmla="*/ 0 h 701"/>
                  <a:gd name="T28" fmla="*/ 64 w 554"/>
                  <a:gd name="T29" fmla="*/ 34 h 701"/>
                  <a:gd name="T30" fmla="*/ 66 w 554"/>
                  <a:gd name="T31" fmla="*/ 73 h 701"/>
                  <a:gd name="T32" fmla="*/ 0 w 554"/>
                  <a:gd name="T33" fmla="*/ 73 h 701"/>
                  <a:gd name="T34" fmla="*/ 0 w 554"/>
                  <a:gd name="T35" fmla="*/ 89 h 701"/>
                  <a:gd name="T36" fmla="*/ 41 w 554"/>
                  <a:gd name="T37" fmla="*/ 252 h 701"/>
                  <a:gd name="T38" fmla="*/ 130 w 554"/>
                  <a:gd name="T39" fmla="*/ 322 h 701"/>
                  <a:gd name="T40" fmla="*/ 259 w 554"/>
                  <a:gd name="T41" fmla="*/ 441 h 701"/>
                  <a:gd name="T42" fmla="*/ 161 w 554"/>
                  <a:gd name="T43" fmla="*/ 682 h 701"/>
                  <a:gd name="T44" fmla="*/ 161 w 554"/>
                  <a:gd name="T45" fmla="*/ 701 h 701"/>
                  <a:gd name="T46" fmla="*/ 389 w 554"/>
                  <a:gd name="T47" fmla="*/ 701 h 701"/>
                  <a:gd name="T48" fmla="*/ 389 w 554"/>
                  <a:gd name="T49" fmla="*/ 682 h 701"/>
                  <a:gd name="T50" fmla="*/ 292 w 554"/>
                  <a:gd name="T51" fmla="*/ 441 h 701"/>
                  <a:gd name="T52" fmla="*/ 423 w 554"/>
                  <a:gd name="T53" fmla="*/ 322 h 701"/>
                  <a:gd name="T54" fmla="*/ 513 w 554"/>
                  <a:gd name="T55" fmla="*/ 252 h 701"/>
                  <a:gd name="T56" fmla="*/ 554 w 554"/>
                  <a:gd name="T57" fmla="*/ 89 h 701"/>
                  <a:gd name="T58" fmla="*/ 554 w 554"/>
                  <a:gd name="T59" fmla="*/ 73 h 701"/>
                  <a:gd name="T60" fmla="*/ 487 w 554"/>
                  <a:gd name="T61" fmla="*/ 73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4" h="701">
                    <a:moveTo>
                      <a:pt x="485" y="235"/>
                    </a:moveTo>
                    <a:cubicBezTo>
                      <a:pt x="472" y="256"/>
                      <a:pt x="457" y="271"/>
                      <a:pt x="441" y="281"/>
                    </a:cubicBezTo>
                    <a:cubicBezTo>
                      <a:pt x="461" y="230"/>
                      <a:pt x="476" y="171"/>
                      <a:pt x="484" y="105"/>
                    </a:cubicBezTo>
                    <a:cubicBezTo>
                      <a:pt x="522" y="105"/>
                      <a:pt x="522" y="105"/>
                      <a:pt x="522" y="105"/>
                    </a:cubicBezTo>
                    <a:cubicBezTo>
                      <a:pt x="519" y="155"/>
                      <a:pt x="506" y="200"/>
                      <a:pt x="485" y="235"/>
                    </a:cubicBezTo>
                    <a:moveTo>
                      <a:pt x="69" y="235"/>
                    </a:moveTo>
                    <a:cubicBezTo>
                      <a:pt x="48" y="200"/>
                      <a:pt x="35" y="155"/>
                      <a:pt x="32" y="105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77" y="170"/>
                      <a:pt x="92" y="230"/>
                      <a:pt x="111" y="280"/>
                    </a:cubicBezTo>
                    <a:cubicBezTo>
                      <a:pt x="96" y="271"/>
                      <a:pt x="81" y="255"/>
                      <a:pt x="69" y="235"/>
                    </a:cubicBezTo>
                    <a:moveTo>
                      <a:pt x="487" y="73"/>
                    </a:moveTo>
                    <a:cubicBezTo>
                      <a:pt x="488" y="60"/>
                      <a:pt x="489" y="47"/>
                      <a:pt x="489" y="34"/>
                    </a:cubicBezTo>
                    <a:cubicBezTo>
                      <a:pt x="471" y="34"/>
                      <a:pt x="457" y="19"/>
                      <a:pt x="458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6" y="19"/>
                      <a:pt x="82" y="34"/>
                      <a:pt x="64" y="34"/>
                    </a:cubicBezTo>
                    <a:cubicBezTo>
                      <a:pt x="64" y="47"/>
                      <a:pt x="65" y="60"/>
                      <a:pt x="6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151"/>
                      <a:pt x="15" y="208"/>
                      <a:pt x="41" y="252"/>
                    </a:cubicBezTo>
                    <a:cubicBezTo>
                      <a:pt x="65" y="291"/>
                      <a:pt x="96" y="315"/>
                      <a:pt x="130" y="322"/>
                    </a:cubicBezTo>
                    <a:cubicBezTo>
                      <a:pt x="164" y="389"/>
                      <a:pt x="209" y="432"/>
                      <a:pt x="259" y="441"/>
                    </a:cubicBezTo>
                    <a:cubicBezTo>
                      <a:pt x="253" y="561"/>
                      <a:pt x="213" y="658"/>
                      <a:pt x="161" y="682"/>
                    </a:cubicBezTo>
                    <a:cubicBezTo>
                      <a:pt x="161" y="701"/>
                      <a:pt x="161" y="701"/>
                      <a:pt x="161" y="701"/>
                    </a:cubicBezTo>
                    <a:cubicBezTo>
                      <a:pt x="389" y="701"/>
                      <a:pt x="389" y="701"/>
                      <a:pt x="389" y="701"/>
                    </a:cubicBezTo>
                    <a:cubicBezTo>
                      <a:pt x="389" y="682"/>
                      <a:pt x="389" y="682"/>
                      <a:pt x="389" y="682"/>
                    </a:cubicBezTo>
                    <a:cubicBezTo>
                      <a:pt x="338" y="658"/>
                      <a:pt x="298" y="561"/>
                      <a:pt x="292" y="441"/>
                    </a:cubicBezTo>
                    <a:cubicBezTo>
                      <a:pt x="342" y="434"/>
                      <a:pt x="388" y="390"/>
                      <a:pt x="423" y="322"/>
                    </a:cubicBezTo>
                    <a:cubicBezTo>
                      <a:pt x="457" y="315"/>
                      <a:pt x="489" y="291"/>
                      <a:pt x="513" y="252"/>
                    </a:cubicBezTo>
                    <a:cubicBezTo>
                      <a:pt x="539" y="208"/>
                      <a:pt x="554" y="151"/>
                      <a:pt x="554" y="89"/>
                    </a:cubicBezTo>
                    <a:cubicBezTo>
                      <a:pt x="554" y="73"/>
                      <a:pt x="554" y="73"/>
                      <a:pt x="554" y="73"/>
                    </a:cubicBezTo>
                    <a:lnTo>
                      <a:pt x="487" y="73"/>
                    </a:lnTo>
                    <a:close/>
                  </a:path>
                </a:pathLst>
              </a:custGeom>
              <a:solidFill>
                <a:srgbClr val="FFC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1" name="Freeform 6"/>
              <p:cNvSpPr/>
              <p:nvPr/>
            </p:nvSpPr>
            <p:spPr bwMode="auto">
              <a:xfrm>
                <a:off x="5661027" y="3698878"/>
                <a:ext cx="858838" cy="979488"/>
              </a:xfrm>
              <a:custGeom>
                <a:avLst/>
                <a:gdLst>
                  <a:gd name="T0" fmla="*/ 98 w 228"/>
                  <a:gd name="T1" fmla="*/ 0 h 260"/>
                  <a:gd name="T2" fmla="*/ 0 w 228"/>
                  <a:gd name="T3" fmla="*/ 241 h 260"/>
                  <a:gd name="T4" fmla="*/ 0 w 228"/>
                  <a:gd name="T5" fmla="*/ 260 h 260"/>
                  <a:gd name="T6" fmla="*/ 228 w 228"/>
                  <a:gd name="T7" fmla="*/ 260 h 260"/>
                  <a:gd name="T8" fmla="*/ 228 w 228"/>
                  <a:gd name="T9" fmla="*/ 241 h 260"/>
                  <a:gd name="T10" fmla="*/ 131 w 228"/>
                  <a:gd name="T11" fmla="*/ 0 h 260"/>
                  <a:gd name="T12" fmla="*/ 98 w 228"/>
                  <a:gd name="T13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260">
                    <a:moveTo>
                      <a:pt x="98" y="0"/>
                    </a:moveTo>
                    <a:cubicBezTo>
                      <a:pt x="92" y="120"/>
                      <a:pt x="52" y="217"/>
                      <a:pt x="0" y="241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228" y="260"/>
                      <a:pt x="228" y="260"/>
                      <a:pt x="228" y="260"/>
                    </a:cubicBezTo>
                    <a:cubicBezTo>
                      <a:pt x="228" y="241"/>
                      <a:pt x="228" y="241"/>
                      <a:pt x="228" y="241"/>
                    </a:cubicBezTo>
                    <a:cubicBezTo>
                      <a:pt x="177" y="217"/>
                      <a:pt x="137" y="120"/>
                      <a:pt x="131" y="0"/>
                    </a:cubicBez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FCD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2" name="Freeform 7"/>
              <p:cNvSpPr/>
              <p:nvPr/>
            </p:nvSpPr>
            <p:spPr bwMode="auto">
              <a:xfrm>
                <a:off x="5427663" y="2311402"/>
                <a:ext cx="312738" cy="901701"/>
              </a:xfrm>
              <a:custGeom>
                <a:avLst/>
                <a:gdLst>
                  <a:gd name="T0" fmla="*/ 66 w 83"/>
                  <a:gd name="T1" fmla="*/ 239 h 239"/>
                  <a:gd name="T2" fmla="*/ 52 w 83"/>
                  <a:gd name="T3" fmla="*/ 229 h 239"/>
                  <a:gd name="T4" fmla="*/ 1 w 83"/>
                  <a:gd name="T5" fmla="*/ 18 h 239"/>
                  <a:gd name="T6" fmla="*/ 14 w 83"/>
                  <a:gd name="T7" fmla="*/ 1 h 239"/>
                  <a:gd name="T8" fmla="*/ 31 w 83"/>
                  <a:gd name="T9" fmla="*/ 14 h 239"/>
                  <a:gd name="T10" fmla="*/ 80 w 83"/>
                  <a:gd name="T11" fmla="*/ 218 h 239"/>
                  <a:gd name="T12" fmla="*/ 72 w 83"/>
                  <a:gd name="T13" fmla="*/ 238 h 239"/>
                  <a:gd name="T14" fmla="*/ 66 w 83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39">
                    <a:moveTo>
                      <a:pt x="66" y="239"/>
                    </a:moveTo>
                    <a:cubicBezTo>
                      <a:pt x="60" y="239"/>
                      <a:pt x="55" y="235"/>
                      <a:pt x="52" y="229"/>
                    </a:cubicBezTo>
                    <a:cubicBezTo>
                      <a:pt x="28" y="168"/>
                      <a:pt x="10" y="95"/>
                      <a:pt x="1" y="18"/>
                    </a:cubicBezTo>
                    <a:cubicBezTo>
                      <a:pt x="0" y="10"/>
                      <a:pt x="6" y="2"/>
                      <a:pt x="14" y="1"/>
                    </a:cubicBezTo>
                    <a:cubicBezTo>
                      <a:pt x="23" y="0"/>
                      <a:pt x="30" y="6"/>
                      <a:pt x="31" y="14"/>
                    </a:cubicBezTo>
                    <a:cubicBezTo>
                      <a:pt x="40" y="88"/>
                      <a:pt x="57" y="159"/>
                      <a:pt x="80" y="218"/>
                    </a:cubicBezTo>
                    <a:cubicBezTo>
                      <a:pt x="83" y="226"/>
                      <a:pt x="80" y="235"/>
                      <a:pt x="72" y="238"/>
                    </a:cubicBezTo>
                    <a:cubicBezTo>
                      <a:pt x="70" y="238"/>
                      <a:pt x="68" y="239"/>
                      <a:pt x="66" y="239"/>
                    </a:cubicBezTo>
                  </a:path>
                </a:pathLst>
              </a:custGeom>
              <a:solidFill>
                <a:srgbClr val="FCD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3" name="Freeform 8"/>
              <p:cNvSpPr/>
              <p:nvPr/>
            </p:nvSpPr>
            <p:spPr bwMode="auto">
              <a:xfrm>
                <a:off x="5554662" y="4681540"/>
                <a:ext cx="1074738" cy="146050"/>
              </a:xfrm>
              <a:custGeom>
                <a:avLst/>
                <a:gdLst>
                  <a:gd name="T0" fmla="*/ 285 w 285"/>
                  <a:gd name="T1" fmla="*/ 39 h 39"/>
                  <a:gd name="T2" fmla="*/ 0 w 285"/>
                  <a:gd name="T3" fmla="*/ 39 h 39"/>
                  <a:gd name="T4" fmla="*/ 0 w 285"/>
                  <a:gd name="T5" fmla="*/ 16 h 39"/>
                  <a:gd name="T6" fmla="*/ 16 w 285"/>
                  <a:gd name="T7" fmla="*/ 0 h 39"/>
                  <a:gd name="T8" fmla="*/ 269 w 285"/>
                  <a:gd name="T9" fmla="*/ 0 h 39"/>
                  <a:gd name="T10" fmla="*/ 285 w 285"/>
                  <a:gd name="T11" fmla="*/ 16 h 39"/>
                  <a:gd name="T12" fmla="*/ 285 w 28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39">
                    <a:moveTo>
                      <a:pt x="285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78" y="0"/>
                      <a:pt x="285" y="7"/>
                      <a:pt x="285" y="16"/>
                    </a:cubicBezTo>
                    <a:lnTo>
                      <a:pt x="285" y="39"/>
                    </a:lnTo>
                    <a:close/>
                  </a:path>
                </a:pathLst>
              </a:custGeom>
              <a:solidFill>
                <a:srgbClr val="F6A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4" name="Freeform 9"/>
              <p:cNvSpPr/>
              <p:nvPr/>
            </p:nvSpPr>
            <p:spPr bwMode="auto">
              <a:xfrm>
                <a:off x="5988050" y="2247902"/>
                <a:ext cx="874713" cy="1450976"/>
              </a:xfrm>
              <a:custGeom>
                <a:avLst/>
                <a:gdLst>
                  <a:gd name="T0" fmla="*/ 82 w 232"/>
                  <a:gd name="T1" fmla="*/ 0 h 385"/>
                  <a:gd name="T2" fmla="*/ 0 w 232"/>
                  <a:gd name="T3" fmla="*/ 308 h 385"/>
                  <a:gd name="T4" fmla="*/ 46 w 232"/>
                  <a:gd name="T5" fmla="*/ 385 h 385"/>
                  <a:gd name="T6" fmla="*/ 175 w 232"/>
                  <a:gd name="T7" fmla="*/ 266 h 385"/>
                  <a:gd name="T8" fmla="*/ 232 w 232"/>
                  <a:gd name="T9" fmla="*/ 236 h 385"/>
                  <a:gd name="T10" fmla="*/ 215 w 232"/>
                  <a:gd name="T11" fmla="*/ 208 h 385"/>
                  <a:gd name="T12" fmla="*/ 193 w 232"/>
                  <a:gd name="T13" fmla="*/ 225 h 385"/>
                  <a:gd name="T14" fmla="*/ 205 w 232"/>
                  <a:gd name="T15" fmla="*/ 193 h 385"/>
                  <a:gd name="T16" fmla="*/ 82 w 232"/>
                  <a:gd name="T17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385">
                    <a:moveTo>
                      <a:pt x="82" y="0"/>
                    </a:moveTo>
                    <a:cubicBezTo>
                      <a:pt x="0" y="308"/>
                      <a:pt x="0" y="308"/>
                      <a:pt x="0" y="308"/>
                    </a:cubicBezTo>
                    <a:cubicBezTo>
                      <a:pt x="46" y="385"/>
                      <a:pt x="46" y="385"/>
                      <a:pt x="46" y="385"/>
                    </a:cubicBezTo>
                    <a:cubicBezTo>
                      <a:pt x="96" y="376"/>
                      <a:pt x="141" y="333"/>
                      <a:pt x="175" y="266"/>
                    </a:cubicBezTo>
                    <a:cubicBezTo>
                      <a:pt x="195" y="262"/>
                      <a:pt x="215" y="252"/>
                      <a:pt x="232" y="236"/>
                    </a:cubicBezTo>
                    <a:cubicBezTo>
                      <a:pt x="215" y="208"/>
                      <a:pt x="215" y="208"/>
                      <a:pt x="215" y="208"/>
                    </a:cubicBezTo>
                    <a:cubicBezTo>
                      <a:pt x="208" y="215"/>
                      <a:pt x="201" y="220"/>
                      <a:pt x="193" y="225"/>
                    </a:cubicBezTo>
                    <a:cubicBezTo>
                      <a:pt x="197" y="214"/>
                      <a:pt x="201" y="204"/>
                      <a:pt x="205" y="193"/>
                    </a:cubicBez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6A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5" name="Freeform 10"/>
              <p:cNvSpPr/>
              <p:nvPr/>
            </p:nvSpPr>
            <p:spPr bwMode="auto">
              <a:xfrm>
                <a:off x="5705475" y="2244727"/>
                <a:ext cx="595313" cy="1163638"/>
              </a:xfrm>
              <a:custGeom>
                <a:avLst/>
                <a:gdLst>
                  <a:gd name="T0" fmla="*/ 178 w 375"/>
                  <a:gd name="T1" fmla="*/ 180 h 733"/>
                  <a:gd name="T2" fmla="*/ 176 w 375"/>
                  <a:gd name="T3" fmla="*/ 180 h 733"/>
                  <a:gd name="T4" fmla="*/ 31 w 375"/>
                  <a:gd name="T5" fmla="*/ 244 h 733"/>
                  <a:gd name="T6" fmla="*/ 0 w 375"/>
                  <a:gd name="T7" fmla="*/ 92 h 733"/>
                  <a:gd name="T8" fmla="*/ 209 w 375"/>
                  <a:gd name="T9" fmla="*/ 0 h 733"/>
                  <a:gd name="T10" fmla="*/ 375 w 375"/>
                  <a:gd name="T11" fmla="*/ 0 h 733"/>
                  <a:gd name="T12" fmla="*/ 375 w 375"/>
                  <a:gd name="T13" fmla="*/ 733 h 733"/>
                  <a:gd name="T14" fmla="*/ 178 w 375"/>
                  <a:gd name="T15" fmla="*/ 733 h 733"/>
                  <a:gd name="T16" fmla="*/ 178 w 375"/>
                  <a:gd name="T17" fmla="*/ 180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733">
                    <a:moveTo>
                      <a:pt x="178" y="180"/>
                    </a:moveTo>
                    <a:lnTo>
                      <a:pt x="176" y="180"/>
                    </a:lnTo>
                    <a:lnTo>
                      <a:pt x="31" y="244"/>
                    </a:lnTo>
                    <a:lnTo>
                      <a:pt x="0" y="92"/>
                    </a:lnTo>
                    <a:lnTo>
                      <a:pt x="209" y="0"/>
                    </a:lnTo>
                    <a:lnTo>
                      <a:pt x="375" y="0"/>
                    </a:lnTo>
                    <a:lnTo>
                      <a:pt x="375" y="733"/>
                    </a:lnTo>
                    <a:lnTo>
                      <a:pt x="178" y="733"/>
                    </a:lnTo>
                    <a:lnTo>
                      <a:pt x="178" y="180"/>
                    </a:lnTo>
                    <a:close/>
                  </a:path>
                </a:pathLst>
              </a:custGeom>
              <a:solidFill>
                <a:srgbClr val="E8E6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6" name="Freeform 11"/>
              <p:cNvSpPr/>
              <p:nvPr/>
            </p:nvSpPr>
            <p:spPr bwMode="auto">
              <a:xfrm>
                <a:off x="5565776" y="2214564"/>
                <a:ext cx="336550" cy="315913"/>
              </a:xfrm>
              <a:custGeom>
                <a:avLst/>
                <a:gdLst>
                  <a:gd name="T0" fmla="*/ 105 w 212"/>
                  <a:gd name="T1" fmla="*/ 0 h 199"/>
                  <a:gd name="T2" fmla="*/ 112 w 212"/>
                  <a:gd name="T3" fmla="*/ 102 h 199"/>
                  <a:gd name="T4" fmla="*/ 212 w 212"/>
                  <a:gd name="T5" fmla="*/ 76 h 199"/>
                  <a:gd name="T6" fmla="*/ 117 w 212"/>
                  <a:gd name="T7" fmla="*/ 114 h 199"/>
                  <a:gd name="T8" fmla="*/ 171 w 212"/>
                  <a:gd name="T9" fmla="*/ 199 h 199"/>
                  <a:gd name="T10" fmla="*/ 105 w 212"/>
                  <a:gd name="T11" fmla="*/ 123 h 199"/>
                  <a:gd name="T12" fmla="*/ 41 w 212"/>
                  <a:gd name="T13" fmla="*/ 199 h 199"/>
                  <a:gd name="T14" fmla="*/ 95 w 212"/>
                  <a:gd name="T15" fmla="*/ 114 h 199"/>
                  <a:gd name="T16" fmla="*/ 0 w 212"/>
                  <a:gd name="T17" fmla="*/ 76 h 199"/>
                  <a:gd name="T18" fmla="*/ 98 w 212"/>
                  <a:gd name="T19" fmla="*/ 102 h 199"/>
                  <a:gd name="T20" fmla="*/ 105 w 212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2" h="199">
                    <a:moveTo>
                      <a:pt x="105" y="0"/>
                    </a:moveTo>
                    <a:lnTo>
                      <a:pt x="112" y="102"/>
                    </a:lnTo>
                    <a:lnTo>
                      <a:pt x="212" y="76"/>
                    </a:lnTo>
                    <a:lnTo>
                      <a:pt x="117" y="114"/>
                    </a:lnTo>
                    <a:lnTo>
                      <a:pt x="171" y="199"/>
                    </a:lnTo>
                    <a:lnTo>
                      <a:pt x="105" y="123"/>
                    </a:lnTo>
                    <a:lnTo>
                      <a:pt x="41" y="199"/>
                    </a:lnTo>
                    <a:lnTo>
                      <a:pt x="95" y="114"/>
                    </a:lnTo>
                    <a:lnTo>
                      <a:pt x="0" y="76"/>
                    </a:lnTo>
                    <a:lnTo>
                      <a:pt x="98" y="102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7" name="Freeform 12"/>
              <p:cNvSpPr>
                <a:spLocks noEditPoints="1"/>
              </p:cNvSpPr>
              <p:nvPr/>
            </p:nvSpPr>
            <p:spPr bwMode="auto">
              <a:xfrm>
                <a:off x="6089651" y="2036764"/>
                <a:ext cx="1052513" cy="2641601"/>
              </a:xfrm>
              <a:custGeom>
                <a:avLst/>
                <a:gdLst>
                  <a:gd name="T0" fmla="*/ 56 w 279"/>
                  <a:gd name="T1" fmla="*/ 55 h 701"/>
                  <a:gd name="T2" fmla="*/ 209 w 279"/>
                  <a:gd name="T3" fmla="*/ 105 h 701"/>
                  <a:gd name="T4" fmla="*/ 205 w 279"/>
                  <a:gd name="T5" fmla="*/ 292 h 701"/>
                  <a:gd name="T6" fmla="*/ 279 w 279"/>
                  <a:gd name="T7" fmla="*/ 73 h 701"/>
                  <a:gd name="T8" fmla="*/ 167 w 279"/>
                  <a:gd name="T9" fmla="*/ 279 h 701"/>
                  <a:gd name="T10" fmla="*/ 167 w 279"/>
                  <a:gd name="T11" fmla="*/ 280 h 701"/>
                  <a:gd name="T12" fmla="*/ 167 w 279"/>
                  <a:gd name="T13" fmla="*/ 280 h 701"/>
                  <a:gd name="T14" fmla="*/ 167 w 279"/>
                  <a:gd name="T15" fmla="*/ 280 h 701"/>
                  <a:gd name="T16" fmla="*/ 167 w 279"/>
                  <a:gd name="T17" fmla="*/ 280 h 701"/>
                  <a:gd name="T18" fmla="*/ 167 w 279"/>
                  <a:gd name="T19" fmla="*/ 280 h 701"/>
                  <a:gd name="T20" fmla="*/ 167 w 279"/>
                  <a:gd name="T21" fmla="*/ 280 h 701"/>
                  <a:gd name="T22" fmla="*/ 166 w 279"/>
                  <a:gd name="T23" fmla="*/ 281 h 701"/>
                  <a:gd name="T24" fmla="*/ 151 w 279"/>
                  <a:gd name="T25" fmla="*/ 321 h 701"/>
                  <a:gd name="T26" fmla="*/ 151 w 279"/>
                  <a:gd name="T27" fmla="*/ 321 h 701"/>
                  <a:gd name="T28" fmla="*/ 150 w 279"/>
                  <a:gd name="T29" fmla="*/ 321 h 701"/>
                  <a:gd name="T30" fmla="*/ 150 w 279"/>
                  <a:gd name="T31" fmla="*/ 321 h 701"/>
                  <a:gd name="T32" fmla="*/ 150 w 279"/>
                  <a:gd name="T33" fmla="*/ 322 h 701"/>
                  <a:gd name="T34" fmla="*/ 149 w 279"/>
                  <a:gd name="T35" fmla="*/ 322 h 701"/>
                  <a:gd name="T36" fmla="*/ 149 w 279"/>
                  <a:gd name="T37" fmla="*/ 322 h 701"/>
                  <a:gd name="T38" fmla="*/ 149 w 279"/>
                  <a:gd name="T39" fmla="*/ 322 h 701"/>
                  <a:gd name="T40" fmla="*/ 148 w 279"/>
                  <a:gd name="T41" fmla="*/ 322 h 701"/>
                  <a:gd name="T42" fmla="*/ 148 w 279"/>
                  <a:gd name="T43" fmla="*/ 322 h 701"/>
                  <a:gd name="T44" fmla="*/ 148 w 279"/>
                  <a:gd name="T45" fmla="*/ 322 h 701"/>
                  <a:gd name="T46" fmla="*/ 147 w 279"/>
                  <a:gd name="T47" fmla="*/ 323 h 701"/>
                  <a:gd name="T48" fmla="*/ 147 w 279"/>
                  <a:gd name="T49" fmla="*/ 323 h 701"/>
                  <a:gd name="T50" fmla="*/ 129 w 279"/>
                  <a:gd name="T51" fmla="*/ 355 h 701"/>
                  <a:gd name="T52" fmla="*/ 129 w 279"/>
                  <a:gd name="T53" fmla="*/ 355 h 701"/>
                  <a:gd name="T54" fmla="*/ 128 w 279"/>
                  <a:gd name="T55" fmla="*/ 356 h 701"/>
                  <a:gd name="T56" fmla="*/ 128 w 279"/>
                  <a:gd name="T57" fmla="*/ 356 h 701"/>
                  <a:gd name="T58" fmla="*/ 128 w 279"/>
                  <a:gd name="T59" fmla="*/ 356 h 701"/>
                  <a:gd name="T60" fmla="*/ 128 w 279"/>
                  <a:gd name="T61" fmla="*/ 356 h 701"/>
                  <a:gd name="T62" fmla="*/ 128 w 279"/>
                  <a:gd name="T63" fmla="*/ 357 h 701"/>
                  <a:gd name="T64" fmla="*/ 128 w 279"/>
                  <a:gd name="T65" fmla="*/ 357 h 701"/>
                  <a:gd name="T66" fmla="*/ 127 w 279"/>
                  <a:gd name="T67" fmla="*/ 357 h 701"/>
                  <a:gd name="T68" fmla="*/ 127 w 279"/>
                  <a:gd name="T69" fmla="*/ 357 h 701"/>
                  <a:gd name="T70" fmla="*/ 127 w 279"/>
                  <a:gd name="T71" fmla="*/ 358 h 701"/>
                  <a:gd name="T72" fmla="*/ 127 w 279"/>
                  <a:gd name="T73" fmla="*/ 358 h 701"/>
                  <a:gd name="T74" fmla="*/ 127 w 279"/>
                  <a:gd name="T75" fmla="*/ 358 h 701"/>
                  <a:gd name="T76" fmla="*/ 127 w 279"/>
                  <a:gd name="T77" fmla="*/ 358 h 701"/>
                  <a:gd name="T78" fmla="*/ 127 w 279"/>
                  <a:gd name="T79" fmla="*/ 358 h 701"/>
                  <a:gd name="T80" fmla="*/ 126 w 279"/>
                  <a:gd name="T81" fmla="*/ 359 h 701"/>
                  <a:gd name="T82" fmla="*/ 126 w 279"/>
                  <a:gd name="T83" fmla="*/ 359 h 701"/>
                  <a:gd name="T84" fmla="*/ 126 w 279"/>
                  <a:gd name="T85" fmla="*/ 359 h 701"/>
                  <a:gd name="T86" fmla="*/ 126 w 279"/>
                  <a:gd name="T87" fmla="*/ 359 h 701"/>
                  <a:gd name="T88" fmla="*/ 126 w 279"/>
                  <a:gd name="T89" fmla="*/ 360 h 701"/>
                  <a:gd name="T90" fmla="*/ 126 w 279"/>
                  <a:gd name="T91" fmla="*/ 360 h 701"/>
                  <a:gd name="T92" fmla="*/ 0 w 279"/>
                  <a:gd name="T93" fmla="*/ 441 h 701"/>
                  <a:gd name="T94" fmla="*/ 0 w 279"/>
                  <a:gd name="T95" fmla="*/ 701 h 701"/>
                  <a:gd name="T96" fmla="*/ 126 w 279"/>
                  <a:gd name="T97" fmla="*/ 36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9" h="701">
                    <a:moveTo>
                      <a:pt x="18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178" y="249"/>
                      <a:pt x="178" y="249"/>
                      <a:pt x="178" y="249"/>
                    </a:cubicBezTo>
                    <a:cubicBezTo>
                      <a:pt x="175" y="259"/>
                      <a:pt x="171" y="269"/>
                      <a:pt x="167" y="279"/>
                    </a:cubicBezTo>
                    <a:cubicBezTo>
                      <a:pt x="187" y="229"/>
                      <a:pt x="201" y="170"/>
                      <a:pt x="209" y="105"/>
                    </a:cubicBezTo>
                    <a:cubicBezTo>
                      <a:pt x="247" y="105"/>
                      <a:pt x="247" y="105"/>
                      <a:pt x="247" y="105"/>
                    </a:cubicBezTo>
                    <a:cubicBezTo>
                      <a:pt x="244" y="155"/>
                      <a:pt x="231" y="200"/>
                      <a:pt x="210" y="235"/>
                    </a:cubicBezTo>
                    <a:cubicBezTo>
                      <a:pt x="203" y="246"/>
                      <a:pt x="196" y="256"/>
                      <a:pt x="188" y="264"/>
                    </a:cubicBezTo>
                    <a:cubicBezTo>
                      <a:pt x="205" y="292"/>
                      <a:pt x="205" y="292"/>
                      <a:pt x="205" y="292"/>
                    </a:cubicBezTo>
                    <a:cubicBezTo>
                      <a:pt x="189" y="307"/>
                      <a:pt x="171" y="317"/>
                      <a:pt x="151" y="321"/>
                    </a:cubicBezTo>
                    <a:cubicBezTo>
                      <a:pt x="184" y="314"/>
                      <a:pt x="214" y="290"/>
                      <a:pt x="238" y="252"/>
                    </a:cubicBezTo>
                    <a:cubicBezTo>
                      <a:pt x="264" y="208"/>
                      <a:pt x="279" y="151"/>
                      <a:pt x="279" y="89"/>
                    </a:cubicBezTo>
                    <a:cubicBezTo>
                      <a:pt x="279" y="73"/>
                      <a:pt x="279" y="73"/>
                      <a:pt x="279" y="73"/>
                    </a:cubicBezTo>
                    <a:cubicBezTo>
                      <a:pt x="212" y="73"/>
                      <a:pt x="212" y="73"/>
                      <a:pt x="212" y="73"/>
                    </a:cubicBezTo>
                    <a:cubicBezTo>
                      <a:pt x="213" y="60"/>
                      <a:pt x="214" y="47"/>
                      <a:pt x="214" y="34"/>
                    </a:cubicBezTo>
                    <a:cubicBezTo>
                      <a:pt x="196" y="34"/>
                      <a:pt x="182" y="19"/>
                      <a:pt x="183" y="0"/>
                    </a:cubicBezTo>
                    <a:moveTo>
                      <a:pt x="167" y="279"/>
                    </a:move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7" y="279"/>
                      <a:pt x="167" y="279"/>
                      <a:pt x="167" y="279"/>
                    </a:cubicBezTo>
                    <a:moveTo>
                      <a:pt x="167" y="279"/>
                    </a:moveTo>
                    <a:cubicBezTo>
                      <a:pt x="167" y="279"/>
                      <a:pt x="167" y="280"/>
                      <a:pt x="167" y="280"/>
                    </a:cubicBezTo>
                    <a:cubicBezTo>
                      <a:pt x="167" y="280"/>
                      <a:pt x="167" y="279"/>
                      <a:pt x="167" y="279"/>
                    </a:cubicBezTo>
                    <a:moveTo>
                      <a:pt x="167" y="280"/>
                    </a:move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7" y="280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7" y="280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7" y="280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7" y="280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6" y="281"/>
                      <a:pt x="166" y="281"/>
                    </a:cubicBezTo>
                    <a:cubicBezTo>
                      <a:pt x="166" y="281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7" y="280"/>
                      <a:pt x="167" y="280"/>
                      <a:pt x="167" y="280"/>
                    </a:cubicBezTo>
                    <a:moveTo>
                      <a:pt x="167" y="280"/>
                    </a:moveTo>
                    <a:cubicBezTo>
                      <a:pt x="167" y="280"/>
                      <a:pt x="167" y="281"/>
                      <a:pt x="167" y="281"/>
                    </a:cubicBezTo>
                    <a:cubicBezTo>
                      <a:pt x="167" y="281"/>
                      <a:pt x="167" y="280"/>
                      <a:pt x="167" y="280"/>
                    </a:cubicBezTo>
                    <a:moveTo>
                      <a:pt x="167" y="281"/>
                    </a:moveTo>
                    <a:cubicBezTo>
                      <a:pt x="167" y="281"/>
                      <a:pt x="166" y="281"/>
                      <a:pt x="166" y="281"/>
                    </a:cubicBezTo>
                    <a:cubicBezTo>
                      <a:pt x="166" y="281"/>
                      <a:pt x="167" y="281"/>
                      <a:pt x="167" y="281"/>
                    </a:cubicBezTo>
                    <a:moveTo>
                      <a:pt x="151" y="321"/>
                    </a:moveTo>
                    <a:cubicBezTo>
                      <a:pt x="151" y="321"/>
                      <a:pt x="151" y="321"/>
                      <a:pt x="151" y="321"/>
                    </a:cubicBezTo>
                    <a:cubicBezTo>
                      <a:pt x="151" y="321"/>
                      <a:pt x="151" y="321"/>
                      <a:pt x="151" y="321"/>
                    </a:cubicBezTo>
                    <a:moveTo>
                      <a:pt x="151" y="321"/>
                    </a:moveTo>
                    <a:cubicBezTo>
                      <a:pt x="151" y="321"/>
                      <a:pt x="151" y="321"/>
                      <a:pt x="151" y="321"/>
                    </a:cubicBezTo>
                    <a:cubicBezTo>
                      <a:pt x="151" y="321"/>
                      <a:pt x="151" y="321"/>
                      <a:pt x="151" y="321"/>
                    </a:cubicBezTo>
                    <a:moveTo>
                      <a:pt x="151" y="321"/>
                    </a:moveTo>
                    <a:cubicBezTo>
                      <a:pt x="151" y="321"/>
                      <a:pt x="151" y="321"/>
                      <a:pt x="151" y="321"/>
                    </a:cubicBezTo>
                    <a:cubicBezTo>
                      <a:pt x="151" y="321"/>
                      <a:pt x="151" y="321"/>
                      <a:pt x="151" y="321"/>
                    </a:cubicBezTo>
                    <a:moveTo>
                      <a:pt x="151" y="321"/>
                    </a:moveTo>
                    <a:cubicBezTo>
                      <a:pt x="150" y="321"/>
                      <a:pt x="150" y="321"/>
                      <a:pt x="150" y="321"/>
                    </a:cubicBezTo>
                    <a:cubicBezTo>
                      <a:pt x="150" y="321"/>
                      <a:pt x="150" y="321"/>
                      <a:pt x="151" y="321"/>
                    </a:cubicBezTo>
                    <a:moveTo>
                      <a:pt x="150" y="321"/>
                    </a:moveTo>
                    <a:cubicBezTo>
                      <a:pt x="150" y="321"/>
                      <a:pt x="150" y="321"/>
                      <a:pt x="150" y="321"/>
                    </a:cubicBezTo>
                    <a:cubicBezTo>
                      <a:pt x="150" y="321"/>
                      <a:pt x="150" y="321"/>
                      <a:pt x="150" y="321"/>
                    </a:cubicBezTo>
                    <a:moveTo>
                      <a:pt x="150" y="321"/>
                    </a:moveTo>
                    <a:cubicBezTo>
                      <a:pt x="150" y="322"/>
                      <a:pt x="150" y="322"/>
                      <a:pt x="150" y="322"/>
                    </a:cubicBezTo>
                    <a:cubicBezTo>
                      <a:pt x="150" y="322"/>
                      <a:pt x="150" y="322"/>
                      <a:pt x="150" y="321"/>
                    </a:cubicBezTo>
                    <a:moveTo>
                      <a:pt x="150" y="322"/>
                    </a:moveTo>
                    <a:cubicBezTo>
                      <a:pt x="149" y="322"/>
                      <a:pt x="149" y="322"/>
                      <a:pt x="149" y="322"/>
                    </a:cubicBezTo>
                    <a:cubicBezTo>
                      <a:pt x="149" y="322"/>
                      <a:pt x="149" y="322"/>
                      <a:pt x="150" y="322"/>
                    </a:cubicBezTo>
                    <a:moveTo>
                      <a:pt x="149" y="322"/>
                    </a:moveTo>
                    <a:cubicBezTo>
                      <a:pt x="149" y="322"/>
                      <a:pt x="149" y="322"/>
                      <a:pt x="149" y="322"/>
                    </a:cubicBezTo>
                    <a:cubicBezTo>
                      <a:pt x="149" y="322"/>
                      <a:pt x="149" y="322"/>
                      <a:pt x="149" y="322"/>
                    </a:cubicBezTo>
                    <a:moveTo>
                      <a:pt x="149" y="322"/>
                    </a:moveTo>
                    <a:cubicBezTo>
                      <a:pt x="149" y="322"/>
                      <a:pt x="149" y="322"/>
                      <a:pt x="149" y="322"/>
                    </a:cubicBezTo>
                    <a:cubicBezTo>
                      <a:pt x="149" y="322"/>
                      <a:pt x="149" y="322"/>
                      <a:pt x="149" y="322"/>
                    </a:cubicBezTo>
                    <a:moveTo>
                      <a:pt x="149" y="322"/>
                    </a:moveTo>
                    <a:cubicBezTo>
                      <a:pt x="149" y="322"/>
                      <a:pt x="149" y="322"/>
                      <a:pt x="149" y="322"/>
                    </a:cubicBezTo>
                    <a:cubicBezTo>
                      <a:pt x="149" y="322"/>
                      <a:pt x="149" y="322"/>
                      <a:pt x="149" y="322"/>
                    </a:cubicBezTo>
                    <a:moveTo>
                      <a:pt x="149" y="322"/>
                    </a:moveTo>
                    <a:cubicBezTo>
                      <a:pt x="149" y="322"/>
                      <a:pt x="148" y="322"/>
                      <a:pt x="148" y="322"/>
                    </a:cubicBezTo>
                    <a:cubicBezTo>
                      <a:pt x="148" y="322"/>
                      <a:pt x="149" y="322"/>
                      <a:pt x="149" y="322"/>
                    </a:cubicBezTo>
                    <a:moveTo>
                      <a:pt x="148" y="322"/>
                    </a:move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48" y="322"/>
                      <a:pt x="148" y="322"/>
                      <a:pt x="148" y="322"/>
                    </a:cubicBezTo>
                    <a:moveTo>
                      <a:pt x="148" y="322"/>
                    </a:move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48" y="322"/>
                      <a:pt x="148" y="322"/>
                      <a:pt x="148" y="322"/>
                    </a:cubicBezTo>
                    <a:moveTo>
                      <a:pt x="148" y="322"/>
                    </a:move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48" y="322"/>
                      <a:pt x="148" y="322"/>
                      <a:pt x="148" y="322"/>
                    </a:cubicBezTo>
                    <a:moveTo>
                      <a:pt x="147" y="323"/>
                    </a:moveTo>
                    <a:cubicBezTo>
                      <a:pt x="147" y="323"/>
                      <a:pt x="147" y="323"/>
                      <a:pt x="147" y="323"/>
                    </a:cubicBezTo>
                    <a:close/>
                    <a:moveTo>
                      <a:pt x="147" y="323"/>
                    </a:moveTo>
                    <a:cubicBezTo>
                      <a:pt x="147" y="323"/>
                      <a:pt x="147" y="323"/>
                      <a:pt x="147" y="323"/>
                    </a:cubicBezTo>
                    <a:cubicBezTo>
                      <a:pt x="147" y="323"/>
                      <a:pt x="147" y="323"/>
                      <a:pt x="147" y="323"/>
                    </a:cubicBezTo>
                    <a:moveTo>
                      <a:pt x="147" y="323"/>
                    </a:moveTo>
                    <a:cubicBezTo>
                      <a:pt x="147" y="323"/>
                      <a:pt x="147" y="323"/>
                      <a:pt x="147" y="323"/>
                    </a:cubicBezTo>
                    <a:cubicBezTo>
                      <a:pt x="147" y="323"/>
                      <a:pt x="147" y="323"/>
                      <a:pt x="147" y="323"/>
                    </a:cubicBezTo>
                    <a:moveTo>
                      <a:pt x="146" y="326"/>
                    </a:moveTo>
                    <a:cubicBezTo>
                      <a:pt x="146" y="326"/>
                      <a:pt x="146" y="326"/>
                      <a:pt x="146" y="326"/>
                    </a:cubicBezTo>
                    <a:close/>
                    <a:moveTo>
                      <a:pt x="129" y="355"/>
                    </a:moveTo>
                    <a:cubicBezTo>
                      <a:pt x="129" y="355"/>
                      <a:pt x="129" y="355"/>
                      <a:pt x="129" y="355"/>
                    </a:cubicBezTo>
                    <a:cubicBezTo>
                      <a:pt x="129" y="355"/>
                      <a:pt x="129" y="355"/>
                      <a:pt x="129" y="355"/>
                    </a:cubicBezTo>
                    <a:moveTo>
                      <a:pt x="129" y="355"/>
                    </a:moveTo>
                    <a:cubicBezTo>
                      <a:pt x="129" y="355"/>
                      <a:pt x="129" y="355"/>
                      <a:pt x="129" y="355"/>
                    </a:cubicBezTo>
                    <a:cubicBezTo>
                      <a:pt x="129" y="355"/>
                      <a:pt x="129" y="355"/>
                      <a:pt x="129" y="355"/>
                    </a:cubicBezTo>
                    <a:moveTo>
                      <a:pt x="128" y="356"/>
                    </a:move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moveTo>
                      <a:pt x="128" y="356"/>
                    </a:move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moveTo>
                      <a:pt x="128" y="356"/>
                    </a:move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moveTo>
                      <a:pt x="128" y="356"/>
                    </a:move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moveTo>
                      <a:pt x="128" y="356"/>
                    </a:moveTo>
                    <a:cubicBezTo>
                      <a:pt x="128" y="356"/>
                      <a:pt x="128" y="356"/>
                      <a:pt x="128" y="356"/>
                    </a:cubicBezTo>
                    <a:cubicBezTo>
                      <a:pt x="128" y="356"/>
                      <a:pt x="128" y="356"/>
                      <a:pt x="128" y="356"/>
                    </a:cubicBezTo>
                    <a:moveTo>
                      <a:pt x="128" y="357"/>
                    </a:moveTo>
                    <a:cubicBezTo>
                      <a:pt x="128" y="357"/>
                      <a:pt x="128" y="357"/>
                      <a:pt x="128" y="357"/>
                    </a:cubicBezTo>
                    <a:cubicBezTo>
                      <a:pt x="128" y="357"/>
                      <a:pt x="128" y="357"/>
                      <a:pt x="128" y="357"/>
                    </a:cubicBezTo>
                    <a:moveTo>
                      <a:pt x="128" y="357"/>
                    </a:moveTo>
                    <a:cubicBezTo>
                      <a:pt x="128" y="357"/>
                      <a:pt x="128" y="357"/>
                      <a:pt x="128" y="357"/>
                    </a:cubicBezTo>
                    <a:cubicBezTo>
                      <a:pt x="128" y="357"/>
                      <a:pt x="128" y="357"/>
                      <a:pt x="128" y="357"/>
                    </a:cubicBezTo>
                    <a:moveTo>
                      <a:pt x="128" y="357"/>
                    </a:moveTo>
                    <a:cubicBezTo>
                      <a:pt x="128" y="357"/>
                      <a:pt x="128" y="357"/>
                      <a:pt x="128" y="357"/>
                    </a:cubicBezTo>
                    <a:cubicBezTo>
                      <a:pt x="128" y="357"/>
                      <a:pt x="128" y="357"/>
                      <a:pt x="128" y="357"/>
                    </a:cubicBezTo>
                    <a:moveTo>
                      <a:pt x="127" y="357"/>
                    </a:moveTo>
                    <a:cubicBezTo>
                      <a:pt x="127" y="357"/>
                      <a:pt x="127" y="357"/>
                      <a:pt x="127" y="357"/>
                    </a:cubicBezTo>
                    <a:cubicBezTo>
                      <a:pt x="127" y="357"/>
                      <a:pt x="127" y="357"/>
                      <a:pt x="127" y="357"/>
                    </a:cubicBezTo>
                    <a:moveTo>
                      <a:pt x="127" y="357"/>
                    </a:moveTo>
                    <a:cubicBezTo>
                      <a:pt x="127" y="357"/>
                      <a:pt x="127" y="357"/>
                      <a:pt x="127" y="357"/>
                    </a:cubicBezTo>
                    <a:cubicBezTo>
                      <a:pt x="127" y="357"/>
                      <a:pt x="127" y="357"/>
                      <a:pt x="127" y="357"/>
                    </a:cubicBezTo>
                    <a:moveTo>
                      <a:pt x="127" y="357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7"/>
                    </a:cubicBezTo>
                    <a:moveTo>
                      <a:pt x="127" y="358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8"/>
                    </a:cubicBezTo>
                    <a:moveTo>
                      <a:pt x="127" y="358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8"/>
                    </a:cubicBezTo>
                    <a:moveTo>
                      <a:pt x="127" y="358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8"/>
                    </a:cubicBezTo>
                    <a:moveTo>
                      <a:pt x="127" y="358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8"/>
                    </a:cubicBezTo>
                    <a:moveTo>
                      <a:pt x="127" y="358"/>
                    </a:moveTo>
                    <a:cubicBezTo>
                      <a:pt x="127" y="358"/>
                      <a:pt x="127" y="358"/>
                      <a:pt x="127" y="358"/>
                    </a:cubicBezTo>
                    <a:cubicBezTo>
                      <a:pt x="127" y="358"/>
                      <a:pt x="127" y="358"/>
                      <a:pt x="127" y="358"/>
                    </a:cubicBezTo>
                    <a:moveTo>
                      <a:pt x="127" y="358"/>
                    </a:moveTo>
                    <a:cubicBezTo>
                      <a:pt x="127" y="359"/>
                      <a:pt x="127" y="359"/>
                      <a:pt x="126" y="359"/>
                    </a:cubicBezTo>
                    <a:cubicBezTo>
                      <a:pt x="127" y="359"/>
                      <a:pt x="127" y="359"/>
                      <a:pt x="127" y="358"/>
                    </a:cubicBezTo>
                    <a:moveTo>
                      <a:pt x="126" y="359"/>
                    </a:moveTo>
                    <a:cubicBezTo>
                      <a:pt x="126" y="359"/>
                      <a:pt x="126" y="359"/>
                      <a:pt x="126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moveTo>
                      <a:pt x="126" y="359"/>
                    </a:moveTo>
                    <a:cubicBezTo>
                      <a:pt x="126" y="359"/>
                      <a:pt x="126" y="359"/>
                      <a:pt x="126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moveTo>
                      <a:pt x="126" y="359"/>
                    </a:moveTo>
                    <a:cubicBezTo>
                      <a:pt x="126" y="359"/>
                      <a:pt x="126" y="359"/>
                      <a:pt x="126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moveTo>
                      <a:pt x="126" y="359"/>
                    </a:moveTo>
                    <a:cubicBezTo>
                      <a:pt x="126" y="359"/>
                      <a:pt x="126" y="359"/>
                      <a:pt x="126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moveTo>
                      <a:pt x="126" y="359"/>
                    </a:moveTo>
                    <a:cubicBezTo>
                      <a:pt x="126" y="359"/>
                      <a:pt x="126" y="359"/>
                      <a:pt x="126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moveTo>
                      <a:pt x="126" y="359"/>
                    </a:moveTo>
                    <a:cubicBezTo>
                      <a:pt x="126" y="360"/>
                      <a:pt x="126" y="360"/>
                      <a:pt x="126" y="360"/>
                    </a:cubicBezTo>
                    <a:cubicBezTo>
                      <a:pt x="126" y="360"/>
                      <a:pt x="126" y="360"/>
                      <a:pt x="126" y="359"/>
                    </a:cubicBezTo>
                    <a:moveTo>
                      <a:pt x="126" y="360"/>
                    </a:moveTo>
                    <a:cubicBezTo>
                      <a:pt x="126" y="360"/>
                      <a:pt x="126" y="360"/>
                      <a:pt x="126" y="360"/>
                    </a:cubicBezTo>
                    <a:cubicBezTo>
                      <a:pt x="126" y="360"/>
                      <a:pt x="126" y="360"/>
                      <a:pt x="126" y="360"/>
                    </a:cubicBezTo>
                    <a:moveTo>
                      <a:pt x="126" y="360"/>
                    </a:moveTo>
                    <a:cubicBezTo>
                      <a:pt x="126" y="360"/>
                      <a:pt x="126" y="360"/>
                      <a:pt x="126" y="360"/>
                    </a:cubicBezTo>
                    <a:cubicBezTo>
                      <a:pt x="126" y="360"/>
                      <a:pt x="126" y="360"/>
                      <a:pt x="126" y="360"/>
                    </a:cubicBezTo>
                    <a:moveTo>
                      <a:pt x="126" y="360"/>
                    </a:moveTo>
                    <a:cubicBezTo>
                      <a:pt x="95" y="405"/>
                      <a:pt x="59" y="434"/>
                      <a:pt x="19" y="441"/>
                    </a:cubicBezTo>
                    <a:cubicBezTo>
                      <a:pt x="0" y="408"/>
                      <a:pt x="0" y="408"/>
                      <a:pt x="0" y="408"/>
                    </a:cubicBezTo>
                    <a:cubicBezTo>
                      <a:pt x="0" y="441"/>
                      <a:pt x="0" y="441"/>
                      <a:pt x="0" y="441"/>
                    </a:cubicBezTo>
                    <a:cubicBezTo>
                      <a:pt x="17" y="441"/>
                      <a:pt x="17" y="441"/>
                      <a:pt x="17" y="441"/>
                    </a:cubicBezTo>
                    <a:cubicBezTo>
                      <a:pt x="23" y="561"/>
                      <a:pt x="63" y="658"/>
                      <a:pt x="114" y="682"/>
                    </a:cubicBezTo>
                    <a:cubicBezTo>
                      <a:pt x="114" y="701"/>
                      <a:pt x="114" y="701"/>
                      <a:pt x="114" y="701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14" y="701"/>
                      <a:pt x="114" y="701"/>
                      <a:pt x="114" y="701"/>
                    </a:cubicBezTo>
                    <a:cubicBezTo>
                      <a:pt x="114" y="682"/>
                      <a:pt x="114" y="682"/>
                      <a:pt x="114" y="682"/>
                    </a:cubicBezTo>
                    <a:cubicBezTo>
                      <a:pt x="63" y="658"/>
                      <a:pt x="23" y="561"/>
                      <a:pt x="17" y="441"/>
                    </a:cubicBezTo>
                    <a:cubicBezTo>
                      <a:pt x="57" y="435"/>
                      <a:pt x="94" y="406"/>
                      <a:pt x="126" y="360"/>
                    </a:cubicBezTo>
                  </a:path>
                </a:pathLst>
              </a:custGeom>
              <a:solidFill>
                <a:srgbClr val="FBA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8" name="Freeform 13"/>
              <p:cNvSpPr/>
              <p:nvPr/>
            </p:nvSpPr>
            <p:spPr bwMode="auto">
              <a:xfrm>
                <a:off x="6089651" y="3698878"/>
                <a:ext cx="430213" cy="979488"/>
              </a:xfrm>
              <a:custGeom>
                <a:avLst/>
                <a:gdLst>
                  <a:gd name="T0" fmla="*/ 0 w 114"/>
                  <a:gd name="T1" fmla="*/ 0 h 260"/>
                  <a:gd name="T2" fmla="*/ 0 w 114"/>
                  <a:gd name="T3" fmla="*/ 260 h 260"/>
                  <a:gd name="T4" fmla="*/ 114 w 114"/>
                  <a:gd name="T5" fmla="*/ 260 h 260"/>
                  <a:gd name="T6" fmla="*/ 114 w 114"/>
                  <a:gd name="T7" fmla="*/ 241 h 260"/>
                  <a:gd name="T8" fmla="*/ 17 w 114"/>
                  <a:gd name="T9" fmla="*/ 0 h 260"/>
                  <a:gd name="T10" fmla="*/ 0 w 114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60">
                    <a:moveTo>
                      <a:pt x="0" y="0"/>
                    </a:moveTo>
                    <a:cubicBezTo>
                      <a:pt x="0" y="260"/>
                      <a:pt x="0" y="260"/>
                      <a:pt x="0" y="260"/>
                    </a:cubicBezTo>
                    <a:cubicBezTo>
                      <a:pt x="114" y="260"/>
                      <a:pt x="114" y="260"/>
                      <a:pt x="114" y="260"/>
                    </a:cubicBezTo>
                    <a:cubicBezTo>
                      <a:pt x="114" y="241"/>
                      <a:pt x="114" y="241"/>
                      <a:pt x="114" y="241"/>
                    </a:cubicBezTo>
                    <a:cubicBezTo>
                      <a:pt x="63" y="217"/>
                      <a:pt x="23" y="120"/>
                      <a:pt x="1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BB3D"/>
              </a:solidFill>
              <a:ln w="9525">
                <a:noFill/>
                <a:round/>
              </a:ln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79" name="Freeform 14"/>
              <p:cNvSpPr/>
              <p:nvPr/>
            </p:nvSpPr>
            <p:spPr bwMode="auto">
              <a:xfrm>
                <a:off x="6089651" y="4681540"/>
                <a:ext cx="539750" cy="146050"/>
              </a:xfrm>
              <a:custGeom>
                <a:avLst/>
                <a:gdLst>
                  <a:gd name="T0" fmla="*/ 127 w 143"/>
                  <a:gd name="T1" fmla="*/ 0 h 39"/>
                  <a:gd name="T2" fmla="*/ 0 w 143"/>
                  <a:gd name="T3" fmla="*/ 0 h 39"/>
                  <a:gd name="T4" fmla="*/ 0 w 143"/>
                  <a:gd name="T5" fmla="*/ 39 h 39"/>
                  <a:gd name="T6" fmla="*/ 143 w 143"/>
                  <a:gd name="T7" fmla="*/ 39 h 39"/>
                  <a:gd name="T8" fmla="*/ 143 w 143"/>
                  <a:gd name="T9" fmla="*/ 16 h 39"/>
                  <a:gd name="T10" fmla="*/ 127 w 143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39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16"/>
                      <a:pt x="143" y="16"/>
                      <a:pt x="143" y="16"/>
                    </a:cubicBezTo>
                    <a:cubicBezTo>
                      <a:pt x="143" y="7"/>
                      <a:pt x="136" y="0"/>
                      <a:pt x="127" y="0"/>
                    </a:cubicBezTo>
                  </a:path>
                </a:pathLst>
              </a:custGeom>
              <a:solidFill>
                <a:srgbClr val="F08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80" name="Freeform 15"/>
              <p:cNvSpPr/>
              <p:nvPr/>
            </p:nvSpPr>
            <p:spPr bwMode="auto">
              <a:xfrm>
                <a:off x="6089648" y="2252664"/>
                <a:ext cx="773112" cy="1446213"/>
              </a:xfrm>
              <a:custGeom>
                <a:avLst/>
                <a:gdLst>
                  <a:gd name="T0" fmla="*/ 56 w 205"/>
                  <a:gd name="T1" fmla="*/ 307 h 384"/>
                  <a:gd name="T2" fmla="*/ 0 w 205"/>
                  <a:gd name="T3" fmla="*/ 351 h 384"/>
                  <a:gd name="T4" fmla="*/ 126 w 205"/>
                  <a:gd name="T5" fmla="*/ 303 h 384"/>
                  <a:gd name="T6" fmla="*/ 126 w 205"/>
                  <a:gd name="T7" fmla="*/ 303 h 384"/>
                  <a:gd name="T8" fmla="*/ 126 w 205"/>
                  <a:gd name="T9" fmla="*/ 303 h 384"/>
                  <a:gd name="T10" fmla="*/ 126 w 205"/>
                  <a:gd name="T11" fmla="*/ 302 h 384"/>
                  <a:gd name="T12" fmla="*/ 126 w 205"/>
                  <a:gd name="T13" fmla="*/ 302 h 384"/>
                  <a:gd name="T14" fmla="*/ 126 w 205"/>
                  <a:gd name="T15" fmla="*/ 302 h 384"/>
                  <a:gd name="T16" fmla="*/ 126 w 205"/>
                  <a:gd name="T17" fmla="*/ 302 h 384"/>
                  <a:gd name="T18" fmla="*/ 126 w 205"/>
                  <a:gd name="T19" fmla="*/ 302 h 384"/>
                  <a:gd name="T20" fmla="*/ 126 w 205"/>
                  <a:gd name="T21" fmla="*/ 302 h 384"/>
                  <a:gd name="T22" fmla="*/ 127 w 205"/>
                  <a:gd name="T23" fmla="*/ 301 h 384"/>
                  <a:gd name="T24" fmla="*/ 127 w 205"/>
                  <a:gd name="T25" fmla="*/ 301 h 384"/>
                  <a:gd name="T26" fmla="*/ 127 w 205"/>
                  <a:gd name="T27" fmla="*/ 301 h 384"/>
                  <a:gd name="T28" fmla="*/ 127 w 205"/>
                  <a:gd name="T29" fmla="*/ 301 h 384"/>
                  <a:gd name="T30" fmla="*/ 127 w 205"/>
                  <a:gd name="T31" fmla="*/ 301 h 384"/>
                  <a:gd name="T32" fmla="*/ 127 w 205"/>
                  <a:gd name="T33" fmla="*/ 301 h 384"/>
                  <a:gd name="T34" fmla="*/ 127 w 205"/>
                  <a:gd name="T35" fmla="*/ 300 h 384"/>
                  <a:gd name="T36" fmla="*/ 127 w 205"/>
                  <a:gd name="T37" fmla="*/ 300 h 384"/>
                  <a:gd name="T38" fmla="*/ 127 w 205"/>
                  <a:gd name="T39" fmla="*/ 300 h 384"/>
                  <a:gd name="T40" fmla="*/ 128 w 205"/>
                  <a:gd name="T41" fmla="*/ 300 h 384"/>
                  <a:gd name="T42" fmla="*/ 128 w 205"/>
                  <a:gd name="T43" fmla="*/ 300 h 384"/>
                  <a:gd name="T44" fmla="*/ 128 w 205"/>
                  <a:gd name="T45" fmla="*/ 300 h 384"/>
                  <a:gd name="T46" fmla="*/ 128 w 205"/>
                  <a:gd name="T47" fmla="*/ 299 h 384"/>
                  <a:gd name="T48" fmla="*/ 128 w 205"/>
                  <a:gd name="T49" fmla="*/ 299 h 384"/>
                  <a:gd name="T50" fmla="*/ 128 w 205"/>
                  <a:gd name="T51" fmla="*/ 299 h 384"/>
                  <a:gd name="T52" fmla="*/ 128 w 205"/>
                  <a:gd name="T53" fmla="*/ 299 h 384"/>
                  <a:gd name="T54" fmla="*/ 128 w 205"/>
                  <a:gd name="T55" fmla="*/ 299 h 384"/>
                  <a:gd name="T56" fmla="*/ 129 w 205"/>
                  <a:gd name="T57" fmla="*/ 298 h 384"/>
                  <a:gd name="T58" fmla="*/ 129 w 205"/>
                  <a:gd name="T59" fmla="*/ 298 h 384"/>
                  <a:gd name="T60" fmla="*/ 146 w 205"/>
                  <a:gd name="T61" fmla="*/ 269 h 384"/>
                  <a:gd name="T62" fmla="*/ 147 w 205"/>
                  <a:gd name="T63" fmla="*/ 266 h 384"/>
                  <a:gd name="T64" fmla="*/ 147 w 205"/>
                  <a:gd name="T65" fmla="*/ 266 h 384"/>
                  <a:gd name="T66" fmla="*/ 147 w 205"/>
                  <a:gd name="T67" fmla="*/ 266 h 384"/>
                  <a:gd name="T68" fmla="*/ 148 w 205"/>
                  <a:gd name="T69" fmla="*/ 265 h 384"/>
                  <a:gd name="T70" fmla="*/ 148 w 205"/>
                  <a:gd name="T71" fmla="*/ 265 h 384"/>
                  <a:gd name="T72" fmla="*/ 148 w 205"/>
                  <a:gd name="T73" fmla="*/ 265 h 384"/>
                  <a:gd name="T74" fmla="*/ 148 w 205"/>
                  <a:gd name="T75" fmla="*/ 265 h 384"/>
                  <a:gd name="T76" fmla="*/ 149 w 205"/>
                  <a:gd name="T77" fmla="*/ 265 h 384"/>
                  <a:gd name="T78" fmla="*/ 149 w 205"/>
                  <a:gd name="T79" fmla="*/ 265 h 384"/>
                  <a:gd name="T80" fmla="*/ 149 w 205"/>
                  <a:gd name="T81" fmla="*/ 265 h 384"/>
                  <a:gd name="T82" fmla="*/ 149 w 205"/>
                  <a:gd name="T83" fmla="*/ 265 h 384"/>
                  <a:gd name="T84" fmla="*/ 150 w 205"/>
                  <a:gd name="T85" fmla="*/ 265 h 384"/>
                  <a:gd name="T86" fmla="*/ 150 w 205"/>
                  <a:gd name="T87" fmla="*/ 264 h 384"/>
                  <a:gd name="T88" fmla="*/ 150 w 205"/>
                  <a:gd name="T89" fmla="*/ 264 h 384"/>
                  <a:gd name="T90" fmla="*/ 151 w 205"/>
                  <a:gd name="T91" fmla="*/ 264 h 384"/>
                  <a:gd name="T92" fmla="*/ 151 w 205"/>
                  <a:gd name="T93" fmla="*/ 264 h 384"/>
                  <a:gd name="T94" fmla="*/ 151 w 205"/>
                  <a:gd name="T95" fmla="*/ 264 h 384"/>
                  <a:gd name="T96" fmla="*/ 151 w 205"/>
                  <a:gd name="T97" fmla="*/ 264 h 384"/>
                  <a:gd name="T98" fmla="*/ 188 w 205"/>
                  <a:gd name="T99" fmla="*/ 207 h 384"/>
                  <a:gd name="T100" fmla="*/ 167 w 205"/>
                  <a:gd name="T101" fmla="*/ 223 h 384"/>
                  <a:gd name="T102" fmla="*/ 167 w 205"/>
                  <a:gd name="T103" fmla="*/ 223 h 384"/>
                  <a:gd name="T104" fmla="*/ 167 w 205"/>
                  <a:gd name="T105" fmla="*/ 223 h 384"/>
                  <a:gd name="T106" fmla="*/ 167 w 205"/>
                  <a:gd name="T107" fmla="*/ 223 h 384"/>
                  <a:gd name="T108" fmla="*/ 167 w 205"/>
                  <a:gd name="T109" fmla="*/ 223 h 384"/>
                  <a:gd name="T110" fmla="*/ 167 w 205"/>
                  <a:gd name="T111" fmla="*/ 224 h 384"/>
                  <a:gd name="T112" fmla="*/ 167 w 205"/>
                  <a:gd name="T113" fmla="*/ 223 h 384"/>
                  <a:gd name="T114" fmla="*/ 167 w 205"/>
                  <a:gd name="T115" fmla="*/ 223 h 384"/>
                  <a:gd name="T116" fmla="*/ 167 w 205"/>
                  <a:gd name="T117" fmla="*/ 222 h 384"/>
                  <a:gd name="T118" fmla="*/ 167 w 205"/>
                  <a:gd name="T119" fmla="*/ 222 h 384"/>
                  <a:gd name="T120" fmla="*/ 178 w 205"/>
                  <a:gd name="T121" fmla="*/ 19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5" h="384">
                    <a:moveTo>
                      <a:pt x="56" y="0"/>
                    </a:moveTo>
                    <a:cubicBezTo>
                      <a:pt x="56" y="307"/>
                      <a:pt x="56" y="307"/>
                      <a:pt x="56" y="307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19" y="384"/>
                      <a:pt x="19" y="384"/>
                      <a:pt x="19" y="384"/>
                    </a:cubicBezTo>
                    <a:cubicBezTo>
                      <a:pt x="59" y="377"/>
                      <a:pt x="95" y="348"/>
                      <a:pt x="126" y="303"/>
                    </a:cubicBez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26" y="303"/>
                      <a:pt x="126" y="303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6" y="302"/>
                      <a:pt x="126" y="302"/>
                      <a:pt x="126" y="302"/>
                    </a:cubicBezTo>
                    <a:cubicBezTo>
                      <a:pt x="127" y="302"/>
                      <a:pt x="127" y="302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1"/>
                    </a:cubicBezTo>
                    <a:cubicBezTo>
                      <a:pt x="127" y="301"/>
                      <a:pt x="127" y="301"/>
                      <a:pt x="127" y="300"/>
                    </a:cubicBezTo>
                    <a:cubicBezTo>
                      <a:pt x="127" y="300"/>
                      <a:pt x="127" y="300"/>
                      <a:pt x="127" y="300"/>
                    </a:cubicBezTo>
                    <a:cubicBezTo>
                      <a:pt x="127" y="300"/>
                      <a:pt x="127" y="300"/>
                      <a:pt x="127" y="300"/>
                    </a:cubicBezTo>
                    <a:cubicBezTo>
                      <a:pt x="127" y="300"/>
                      <a:pt x="127" y="300"/>
                      <a:pt x="127" y="300"/>
                    </a:cubicBezTo>
                    <a:cubicBezTo>
                      <a:pt x="127" y="300"/>
                      <a:pt x="127" y="300"/>
                      <a:pt x="127" y="300"/>
                    </a:cubicBezTo>
                    <a:cubicBezTo>
                      <a:pt x="127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300"/>
                    </a:cubicBezTo>
                    <a:cubicBezTo>
                      <a:pt x="128" y="300"/>
                      <a:pt x="128" y="300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8" y="299"/>
                    </a:cubicBezTo>
                    <a:cubicBezTo>
                      <a:pt x="128" y="299"/>
                      <a:pt x="128" y="299"/>
                      <a:pt x="129" y="298"/>
                    </a:cubicBez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35" y="289"/>
                      <a:pt x="140" y="279"/>
                      <a:pt x="146" y="269"/>
                    </a:cubicBezTo>
                    <a:cubicBezTo>
                      <a:pt x="146" y="269"/>
                      <a:pt x="146" y="269"/>
                      <a:pt x="146" y="269"/>
                    </a:cubicBezTo>
                    <a:cubicBezTo>
                      <a:pt x="146" y="268"/>
                      <a:pt x="147" y="267"/>
                      <a:pt x="147" y="266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8" y="266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8" y="265"/>
                      <a:pt x="148" y="265"/>
                    </a:cubicBezTo>
                    <a:cubicBezTo>
                      <a:pt x="148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49" y="265"/>
                      <a:pt x="149" y="265"/>
                      <a:pt x="150" y="265"/>
                    </a:cubicBezTo>
                    <a:cubicBezTo>
                      <a:pt x="150" y="265"/>
                      <a:pt x="150" y="265"/>
                      <a:pt x="150" y="265"/>
                    </a:cubicBezTo>
                    <a:cubicBezTo>
                      <a:pt x="150" y="265"/>
                      <a:pt x="150" y="265"/>
                      <a:pt x="150" y="264"/>
                    </a:cubicBezTo>
                    <a:cubicBezTo>
                      <a:pt x="150" y="264"/>
                      <a:pt x="150" y="264"/>
                      <a:pt x="150" y="264"/>
                    </a:cubicBezTo>
                    <a:cubicBezTo>
                      <a:pt x="150" y="264"/>
                      <a:pt x="150" y="264"/>
                      <a:pt x="150" y="264"/>
                    </a:cubicBezTo>
                    <a:cubicBezTo>
                      <a:pt x="150" y="264"/>
                      <a:pt x="150" y="264"/>
                      <a:pt x="150" y="264"/>
                    </a:cubicBezTo>
                    <a:cubicBezTo>
                      <a:pt x="150" y="264"/>
                      <a:pt x="150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51" y="264"/>
                      <a:pt x="151" y="264"/>
                      <a:pt x="151" y="264"/>
                    </a:cubicBezTo>
                    <a:cubicBezTo>
                      <a:pt x="171" y="260"/>
                      <a:pt x="189" y="250"/>
                      <a:pt x="205" y="235"/>
                    </a:cubicBezTo>
                    <a:cubicBezTo>
                      <a:pt x="188" y="207"/>
                      <a:pt x="188" y="207"/>
                      <a:pt x="188" y="207"/>
                    </a:cubicBezTo>
                    <a:cubicBezTo>
                      <a:pt x="188" y="207"/>
                      <a:pt x="188" y="207"/>
                      <a:pt x="188" y="207"/>
                    </a:cubicBezTo>
                    <a:cubicBezTo>
                      <a:pt x="181" y="214"/>
                      <a:pt x="174" y="219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4"/>
                      <a:pt x="167" y="224"/>
                    </a:cubicBezTo>
                    <a:cubicBezTo>
                      <a:pt x="167" y="224"/>
                      <a:pt x="167" y="224"/>
                      <a:pt x="167" y="224"/>
                    </a:cubicBezTo>
                    <a:cubicBezTo>
                      <a:pt x="167" y="224"/>
                      <a:pt x="166" y="224"/>
                      <a:pt x="166" y="224"/>
                    </a:cubicBezTo>
                    <a:cubicBezTo>
                      <a:pt x="166" y="224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3"/>
                      <a:pt x="167" y="223"/>
                    </a:cubicBezTo>
                    <a:cubicBezTo>
                      <a:pt x="167" y="223"/>
                      <a:pt x="167" y="222"/>
                      <a:pt x="167" y="222"/>
                    </a:cubicBezTo>
                    <a:cubicBezTo>
                      <a:pt x="167" y="222"/>
                      <a:pt x="167" y="222"/>
                      <a:pt x="167" y="222"/>
                    </a:cubicBezTo>
                    <a:cubicBezTo>
                      <a:pt x="167" y="222"/>
                      <a:pt x="167" y="222"/>
                      <a:pt x="167" y="222"/>
                    </a:cubicBezTo>
                    <a:cubicBezTo>
                      <a:pt x="167" y="222"/>
                      <a:pt x="167" y="222"/>
                      <a:pt x="167" y="222"/>
                    </a:cubicBezTo>
                    <a:cubicBezTo>
                      <a:pt x="171" y="212"/>
                      <a:pt x="175" y="202"/>
                      <a:pt x="178" y="192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08B1D"/>
              </a:solidFill>
              <a:ln w="9525">
                <a:noFill/>
                <a:round/>
              </a:ln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  <p:sp>
            <p:nvSpPr>
              <p:cNvPr id="81" name="Freeform 16"/>
              <p:cNvSpPr/>
              <p:nvPr/>
            </p:nvSpPr>
            <p:spPr bwMode="auto">
              <a:xfrm>
                <a:off x="6089651" y="2244726"/>
                <a:ext cx="211138" cy="1163638"/>
              </a:xfrm>
              <a:custGeom>
                <a:avLst/>
                <a:gdLst>
                  <a:gd name="T0" fmla="*/ 133 w 133"/>
                  <a:gd name="T1" fmla="*/ 0 h 733"/>
                  <a:gd name="T2" fmla="*/ 0 w 133"/>
                  <a:gd name="T3" fmla="*/ 0 h 733"/>
                  <a:gd name="T4" fmla="*/ 0 w 133"/>
                  <a:gd name="T5" fmla="*/ 733 h 733"/>
                  <a:gd name="T6" fmla="*/ 133 w 133"/>
                  <a:gd name="T7" fmla="*/ 733 h 733"/>
                  <a:gd name="T8" fmla="*/ 133 w 133"/>
                  <a:gd name="T9" fmla="*/ 5 h 733"/>
                  <a:gd name="T10" fmla="*/ 133 w 133"/>
                  <a:gd name="T11" fmla="*/ 0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733">
                    <a:moveTo>
                      <a:pt x="133" y="0"/>
                    </a:moveTo>
                    <a:lnTo>
                      <a:pt x="0" y="0"/>
                    </a:lnTo>
                    <a:lnTo>
                      <a:pt x="0" y="733"/>
                    </a:lnTo>
                    <a:lnTo>
                      <a:pt x="133" y="733"/>
                    </a:lnTo>
                    <a:lnTo>
                      <a:pt x="133" y="5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E4B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2863" tIns="21431" rIns="42863" bIns="21431" numCol="1" anchor="t" anchorCtr="0" compatLnSpc="1"/>
              <a:lstStyle/>
              <a:p>
                <a:endParaRPr lang="en-IN" sz="845" dirty="0">
                  <a:cs typeface="+mn-ea"/>
                  <a:sym typeface="+mn-lt"/>
                </a:endParaRPr>
              </a:p>
            </p:txBody>
          </p:sp>
        </p:grpSp>
        <p:sp>
          <p:nvSpPr>
            <p:cNvPr id="82" name="Rectangle 81"/>
            <p:cNvSpPr/>
            <p:nvPr/>
          </p:nvSpPr>
          <p:spPr>
            <a:xfrm flipH="1">
              <a:off x="8909402" y="3496946"/>
              <a:ext cx="1658231" cy="504892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4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en-US" sz="94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278198" y="1938877"/>
            <a:ext cx="1237086" cy="1679341"/>
            <a:chOff x="6978406" y="4136270"/>
            <a:chExt cx="2639117" cy="3582593"/>
          </a:xfrm>
          <a:solidFill>
            <a:schemeClr val="bg1">
              <a:lumMod val="85000"/>
            </a:schemeClr>
          </a:solidFill>
        </p:grpSpPr>
        <p:grpSp>
          <p:nvGrpSpPr>
            <p:cNvPr id="32" name="Group 31"/>
            <p:cNvGrpSpPr/>
            <p:nvPr/>
          </p:nvGrpSpPr>
          <p:grpSpPr>
            <a:xfrm>
              <a:off x="6978406" y="4136270"/>
              <a:ext cx="2639117" cy="2996084"/>
              <a:chOff x="6795395" y="5739656"/>
              <a:chExt cx="2639117" cy="2996084"/>
            </a:xfrm>
            <a:grpFill/>
            <a:effectLst/>
          </p:grpSpPr>
          <p:sp>
            <p:nvSpPr>
              <p:cNvPr id="36" name="Freeform: Shape 35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978427" y="5918863"/>
              <a:ext cx="30375" cy="1800000"/>
            </a:xfrm>
            <a:prstGeom prst="rect">
              <a:avLst/>
            </a:prstGeom>
            <a:grpFill/>
          </p:spPr>
        </p:pic>
      </p:grpSp>
      <p:grpSp>
        <p:nvGrpSpPr>
          <p:cNvPr id="4" name="Group 3"/>
          <p:cNvGrpSpPr/>
          <p:nvPr/>
        </p:nvGrpSpPr>
        <p:grpSpPr>
          <a:xfrm>
            <a:off x="4636628" y="1938877"/>
            <a:ext cx="1238105" cy="1679341"/>
            <a:chOff x="9876393" y="4136270"/>
            <a:chExt cx="2641290" cy="3582593"/>
          </a:xfrm>
          <a:solidFill>
            <a:schemeClr val="bg1">
              <a:lumMod val="85000"/>
            </a:schemeClr>
          </a:solidFill>
        </p:grpSpPr>
        <p:grpSp>
          <p:nvGrpSpPr>
            <p:cNvPr id="33" name="Group 32"/>
            <p:cNvGrpSpPr/>
            <p:nvPr/>
          </p:nvGrpSpPr>
          <p:grpSpPr>
            <a:xfrm flipH="1">
              <a:off x="9876393" y="4136270"/>
              <a:ext cx="2639117" cy="2996084"/>
              <a:chOff x="6795395" y="5739656"/>
              <a:chExt cx="2639117" cy="2996084"/>
            </a:xfrm>
            <a:grpFill/>
          </p:grpSpPr>
          <p:sp>
            <p:nvSpPr>
              <p:cNvPr id="34" name="Freeform: Shape 33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  <p:sp>
            <p:nvSpPr>
              <p:cNvPr id="35" name="Isosceles Triangle 34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</p:grp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 flipH="1">
              <a:off x="12487308" y="5918863"/>
              <a:ext cx="30375" cy="1800000"/>
            </a:xfrm>
            <a:prstGeom prst="rect">
              <a:avLst/>
            </a:prstGeom>
            <a:grpFill/>
          </p:spPr>
        </p:pic>
      </p:grpSp>
      <p:sp>
        <p:nvSpPr>
          <p:cNvPr id="51" name="Rectangle 50"/>
          <p:cNvSpPr/>
          <p:nvPr/>
        </p:nvSpPr>
        <p:spPr>
          <a:xfrm>
            <a:off x="3255048" y="3000902"/>
            <a:ext cx="47041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03</a:t>
            </a:r>
            <a:endParaRPr lang="en-US" sz="1875" b="1" dirty="0">
              <a:solidFill>
                <a:schemeClr val="bg1"/>
              </a:solidFill>
              <a:effectLst>
                <a:outerShdw blurRad="279400" dist="1270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444395" y="3000902"/>
            <a:ext cx="47041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04</a:t>
            </a:r>
            <a:endParaRPr lang="en-US" sz="1875" b="1" dirty="0">
              <a:solidFill>
                <a:schemeClr val="bg1"/>
              </a:solidFill>
              <a:effectLst>
                <a:outerShdw blurRad="279400" dist="1270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028738" y="2647233"/>
            <a:ext cx="1880489" cy="660148"/>
            <a:chOff x="12846224" y="5647432"/>
            <a:chExt cx="4011711" cy="1408315"/>
          </a:xfrm>
        </p:grpSpPr>
        <p:sp>
          <p:nvSpPr>
            <p:cNvPr id="54" name="Rectangle 53"/>
            <p:cNvSpPr/>
            <p:nvPr/>
          </p:nvSpPr>
          <p:spPr>
            <a:xfrm>
              <a:off x="12846224" y="6163607"/>
              <a:ext cx="4011711" cy="892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2846224" y="5647432"/>
              <a:ext cx="2336905" cy="5048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sz="94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243832" y="2596209"/>
            <a:ext cx="1879127" cy="649285"/>
            <a:chOff x="2638425" y="5538575"/>
            <a:chExt cx="4008805" cy="1385140"/>
          </a:xfrm>
        </p:grpSpPr>
        <p:sp>
          <p:nvSpPr>
            <p:cNvPr id="56" name="Rectangle 55"/>
            <p:cNvSpPr/>
            <p:nvPr/>
          </p:nvSpPr>
          <p:spPr>
            <a:xfrm flipH="1">
              <a:off x="2638425" y="6031575"/>
              <a:ext cx="4008805" cy="892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flipH="1">
              <a:off x="4310325" y="5538575"/>
              <a:ext cx="2336905" cy="5048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sz="94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243832" y="3711137"/>
            <a:ext cx="1879127" cy="649285"/>
            <a:chOff x="2638425" y="7917087"/>
            <a:chExt cx="4008805" cy="1385140"/>
          </a:xfrm>
        </p:grpSpPr>
        <p:sp>
          <p:nvSpPr>
            <p:cNvPr id="58" name="Rectangle 57"/>
            <p:cNvSpPr/>
            <p:nvPr/>
          </p:nvSpPr>
          <p:spPr>
            <a:xfrm flipH="1">
              <a:off x="2638425" y="8410087"/>
              <a:ext cx="4008805" cy="892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flipH="1">
              <a:off x="4310325" y="7917087"/>
              <a:ext cx="2336905" cy="5048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sz="94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28738" y="3702276"/>
            <a:ext cx="1880489" cy="660148"/>
            <a:chOff x="12846224" y="7898191"/>
            <a:chExt cx="4011711" cy="1408315"/>
          </a:xfrm>
        </p:grpSpPr>
        <p:sp>
          <p:nvSpPr>
            <p:cNvPr id="60" name="Rectangle 59"/>
            <p:cNvSpPr/>
            <p:nvPr/>
          </p:nvSpPr>
          <p:spPr>
            <a:xfrm>
              <a:off x="12846224" y="8414366"/>
              <a:ext cx="4011711" cy="892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2846224" y="7898191"/>
              <a:ext cx="2336905" cy="50489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sz="94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72347" y="2283192"/>
            <a:ext cx="598289" cy="1128274"/>
            <a:chOff x="8723330" y="5892056"/>
            <a:chExt cx="1276350" cy="2406984"/>
          </a:xfrm>
          <a:solidFill>
            <a:srgbClr val="5877B6"/>
          </a:solidFill>
          <a:effectLst>
            <a:outerShdw blurRad="292100" dist="317500" dir="16200000" sx="95000" sy="95000" rotWithShape="0">
              <a:prstClr val="black">
                <a:alpha val="40000"/>
              </a:prstClr>
            </a:outerShdw>
          </a:effectLst>
        </p:grpSpPr>
        <p:sp>
          <p:nvSpPr>
            <p:cNvPr id="23" name="Rectangle 22"/>
            <p:cNvSpPr/>
            <p:nvPr/>
          </p:nvSpPr>
          <p:spPr>
            <a:xfrm>
              <a:off x="8963836" y="6513650"/>
              <a:ext cx="795338" cy="17853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>
                <a:cs typeface="+mn-ea"/>
                <a:sym typeface="+mn-lt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723330" y="5892056"/>
              <a:ext cx="1276350" cy="6215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278198" y="2755259"/>
            <a:ext cx="1237086" cy="1673784"/>
            <a:chOff x="6978406" y="5877886"/>
            <a:chExt cx="2639117" cy="3570739"/>
          </a:xfrm>
          <a:solidFill>
            <a:schemeClr val="accent2"/>
          </a:solidFill>
        </p:grpSpPr>
        <p:grpSp>
          <p:nvGrpSpPr>
            <p:cNvPr id="19" name="Group 18"/>
            <p:cNvGrpSpPr/>
            <p:nvPr/>
          </p:nvGrpSpPr>
          <p:grpSpPr>
            <a:xfrm>
              <a:off x="6978406" y="5877886"/>
              <a:ext cx="2639117" cy="2996084"/>
              <a:chOff x="6795395" y="5739656"/>
              <a:chExt cx="2639117" cy="2996084"/>
            </a:xfrm>
            <a:grpFill/>
            <a:effectLst/>
          </p:grpSpPr>
          <p:sp>
            <p:nvSpPr>
              <p:cNvPr id="16" name="Freeform: Shape 15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978427" y="7648625"/>
              <a:ext cx="30375" cy="1800000"/>
            </a:xfrm>
            <a:prstGeom prst="rect">
              <a:avLst/>
            </a:prstGeom>
            <a:grpFill/>
          </p:spPr>
        </p:pic>
      </p:grpSp>
      <p:grpSp>
        <p:nvGrpSpPr>
          <p:cNvPr id="5" name="Group 4"/>
          <p:cNvGrpSpPr/>
          <p:nvPr/>
        </p:nvGrpSpPr>
        <p:grpSpPr>
          <a:xfrm>
            <a:off x="4636628" y="2755259"/>
            <a:ext cx="1238105" cy="1673784"/>
            <a:chOff x="9876393" y="5877886"/>
            <a:chExt cx="2641290" cy="3570739"/>
          </a:xfrm>
          <a:solidFill>
            <a:schemeClr val="accent2"/>
          </a:solidFill>
        </p:grpSpPr>
        <p:grpSp>
          <p:nvGrpSpPr>
            <p:cNvPr id="20" name="Group 19"/>
            <p:cNvGrpSpPr/>
            <p:nvPr/>
          </p:nvGrpSpPr>
          <p:grpSpPr>
            <a:xfrm flipH="1">
              <a:off x="9876393" y="5877886"/>
              <a:ext cx="2639117" cy="2996084"/>
              <a:chOff x="6795395" y="5739656"/>
              <a:chExt cx="2639117" cy="2996084"/>
            </a:xfrm>
            <a:grpFill/>
          </p:grpSpPr>
          <p:sp>
            <p:nvSpPr>
              <p:cNvPr id="21" name="Freeform: Shape 20"/>
              <p:cNvSpPr/>
              <p:nvPr/>
            </p:nvSpPr>
            <p:spPr>
              <a:xfrm>
                <a:off x="6795395" y="6361250"/>
                <a:ext cx="2374490" cy="2374490"/>
              </a:xfrm>
              <a:custGeom>
                <a:avLst/>
                <a:gdLst>
                  <a:gd name="connsiteX0" fmla="*/ 1623945 w 2374490"/>
                  <a:gd name="connsiteY0" fmla="*/ 0 h 2374490"/>
                  <a:gd name="connsiteX1" fmla="*/ 2374490 w 2374490"/>
                  <a:gd name="connsiteY1" fmla="*/ 0 h 2374490"/>
                  <a:gd name="connsiteX2" fmla="*/ 2374490 w 2374490"/>
                  <a:gd name="connsiteY2" fmla="*/ 420855 h 2374490"/>
                  <a:gd name="connsiteX3" fmla="*/ 420855 w 2374490"/>
                  <a:gd name="connsiteY3" fmla="*/ 2374490 h 2374490"/>
                  <a:gd name="connsiteX4" fmla="*/ 0 w 2374490"/>
                  <a:gd name="connsiteY4" fmla="*/ 2374490 h 2374490"/>
                  <a:gd name="connsiteX5" fmla="*/ 0 w 2374490"/>
                  <a:gd name="connsiteY5" fmla="*/ 1623945 h 2374490"/>
                  <a:gd name="connsiteX6" fmla="*/ 438660 w 2374490"/>
                  <a:gd name="connsiteY6" fmla="*/ 1623945 h 2374490"/>
                  <a:gd name="connsiteX7" fmla="*/ 1623945 w 2374490"/>
                  <a:gd name="connsiteY7" fmla="*/ 438660 h 2374490"/>
                  <a:gd name="connsiteX8" fmla="*/ 1623945 w 2374490"/>
                  <a:gd name="connsiteY8" fmla="*/ 0 h 237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4490" h="2374490">
                    <a:moveTo>
                      <a:pt x="1623945" y="0"/>
                    </a:moveTo>
                    <a:lnTo>
                      <a:pt x="2374490" y="0"/>
                    </a:lnTo>
                    <a:lnTo>
                      <a:pt x="2374490" y="420855"/>
                    </a:lnTo>
                    <a:cubicBezTo>
                      <a:pt x="2374490" y="1499818"/>
                      <a:pt x="1499818" y="2374490"/>
                      <a:pt x="420855" y="2374490"/>
                    </a:cubicBezTo>
                    <a:lnTo>
                      <a:pt x="0" y="2374490"/>
                    </a:lnTo>
                    <a:lnTo>
                      <a:pt x="0" y="1623945"/>
                    </a:lnTo>
                    <a:lnTo>
                      <a:pt x="438660" y="1623945"/>
                    </a:lnTo>
                    <a:cubicBezTo>
                      <a:pt x="1093275" y="1623945"/>
                      <a:pt x="1623945" y="1093275"/>
                      <a:pt x="1623945" y="438660"/>
                    </a:cubicBezTo>
                    <a:lnTo>
                      <a:pt x="1623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>
                <a:off x="8158162" y="5739656"/>
                <a:ext cx="1276350" cy="62159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845">
                  <a:cs typeface="+mn-ea"/>
                  <a:sym typeface="+mn-lt"/>
                </a:endParaRPr>
              </a:p>
            </p:txBody>
          </p:sp>
        </p:grp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 flipH="1">
              <a:off x="12487308" y="7648625"/>
              <a:ext cx="30375" cy="1800000"/>
            </a:xfrm>
            <a:prstGeom prst="rect">
              <a:avLst/>
            </a:prstGeom>
            <a:grpFill/>
          </p:spPr>
        </p:pic>
      </p:grpSp>
      <p:sp>
        <p:nvSpPr>
          <p:cNvPr id="50" name="Rectangle 49"/>
          <p:cNvSpPr/>
          <p:nvPr/>
        </p:nvSpPr>
        <p:spPr>
          <a:xfrm>
            <a:off x="3255048" y="3804911"/>
            <a:ext cx="47041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01</a:t>
            </a:r>
            <a:endParaRPr lang="en-US" sz="1875" b="1" dirty="0">
              <a:solidFill>
                <a:schemeClr val="bg1"/>
              </a:solidFill>
              <a:effectLst>
                <a:outerShdw blurRad="279400" dist="1270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44395" y="3804911"/>
            <a:ext cx="47041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75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  <a:cs typeface="+mn-ea"/>
                <a:sym typeface="+mn-lt"/>
              </a:rPr>
              <a:t>02</a:t>
            </a:r>
            <a:endParaRPr lang="en-US" sz="1875" b="1" dirty="0">
              <a:solidFill>
                <a:schemeClr val="bg1"/>
              </a:solidFill>
              <a:effectLst>
                <a:outerShdw blurRad="279400" dist="1270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647700" y="642338"/>
            <a:ext cx="2371725" cy="702173"/>
            <a:chOff x="647700" y="642338"/>
            <a:chExt cx="2371725" cy="702173"/>
          </a:xfrm>
        </p:grpSpPr>
        <p:sp>
          <p:nvSpPr>
            <p:cNvPr id="85" name="TextBox 21"/>
            <p:cNvSpPr txBox="1"/>
            <p:nvPr/>
          </p:nvSpPr>
          <p:spPr>
            <a:xfrm>
              <a:off x="647700" y="642338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年度工作概述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7" name="TextBox 21"/>
            <p:cNvSpPr txBox="1"/>
            <p:nvPr/>
          </p:nvSpPr>
          <p:spPr>
            <a:xfrm>
              <a:off x="647700" y="1082901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gradFill>
            <a:gsLst>
              <a:gs pos="0">
                <a:srgbClr val="5877B6"/>
              </a:gs>
              <a:gs pos="100000">
                <a:srgbClr val="465E9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7362" y="806519"/>
            <a:ext cx="3190875" cy="3276600"/>
          </a:xfrm>
          <a:prstGeom prst="rect">
            <a:avLst/>
          </a:prstGeom>
        </p:spPr>
      </p:pic>
      <p:sp>
        <p:nvSpPr>
          <p:cNvPr id="6" name="TextBox 21"/>
          <p:cNvSpPr txBox="1"/>
          <p:nvPr/>
        </p:nvSpPr>
        <p:spPr>
          <a:xfrm>
            <a:off x="4572000" y="2355919"/>
            <a:ext cx="3420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工作完成情况</a:t>
            </a:r>
            <a:endParaRPr lang="id-ID" sz="3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22799" y="1996108"/>
            <a:ext cx="206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PART     02</a:t>
            </a:r>
            <a:endParaRPr lang="id-ID" sz="16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063805"/>
            <a:ext cx="4200525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056005" y="1637287"/>
            <a:ext cx="961763" cy="927129"/>
            <a:chOff x="1408006" y="2047063"/>
            <a:chExt cx="1282351" cy="1236172"/>
          </a:xfrm>
          <a:solidFill>
            <a:srgbClr val="5877B6"/>
          </a:solidFill>
        </p:grpSpPr>
        <p:sp>
          <p:nvSpPr>
            <p:cNvPr id="2" name="Rectangle 1"/>
            <p:cNvSpPr/>
            <p:nvPr/>
          </p:nvSpPr>
          <p:spPr>
            <a:xfrm rot="20738291">
              <a:off x="1454184" y="2047063"/>
              <a:ext cx="1236173" cy="12361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408006" y="2210827"/>
              <a:ext cx="55827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56005" y="3351278"/>
            <a:ext cx="961763" cy="927129"/>
            <a:chOff x="1408006" y="4332384"/>
            <a:chExt cx="1282351" cy="1236172"/>
          </a:xfrm>
          <a:solidFill>
            <a:srgbClr val="5877B6"/>
          </a:solidFill>
        </p:grpSpPr>
        <p:sp>
          <p:nvSpPr>
            <p:cNvPr id="4" name="Rectangle 3"/>
            <p:cNvSpPr/>
            <p:nvPr/>
          </p:nvSpPr>
          <p:spPr>
            <a:xfrm rot="20738291">
              <a:off x="1454184" y="4332384"/>
              <a:ext cx="1236173" cy="12361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8006" y="4496148"/>
              <a:ext cx="55827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90314" y="3351278"/>
            <a:ext cx="961763" cy="927129"/>
            <a:chOff x="6520418" y="4332384"/>
            <a:chExt cx="1282351" cy="1236172"/>
          </a:xfrm>
          <a:solidFill>
            <a:srgbClr val="5877B6"/>
          </a:solidFill>
        </p:grpSpPr>
        <p:sp>
          <p:nvSpPr>
            <p:cNvPr id="6" name="Rectangle 5"/>
            <p:cNvSpPr/>
            <p:nvPr/>
          </p:nvSpPr>
          <p:spPr>
            <a:xfrm rot="20738291">
              <a:off x="6566596" y="4332384"/>
              <a:ext cx="1236173" cy="12361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520418" y="4496148"/>
              <a:ext cx="553997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90314" y="1637287"/>
            <a:ext cx="961763" cy="927129"/>
            <a:chOff x="6520418" y="2047063"/>
            <a:chExt cx="1282351" cy="1236172"/>
          </a:xfrm>
          <a:solidFill>
            <a:srgbClr val="5877B6"/>
          </a:solidFill>
        </p:grpSpPr>
        <p:sp>
          <p:nvSpPr>
            <p:cNvPr id="8" name="Rectangle 7"/>
            <p:cNvSpPr/>
            <p:nvPr/>
          </p:nvSpPr>
          <p:spPr>
            <a:xfrm rot="20738291">
              <a:off x="6566596" y="2047063"/>
              <a:ext cx="1236173" cy="12361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520418" y="2210827"/>
              <a:ext cx="553997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id-ID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Flowchart: Connector 10"/>
          <p:cNvSpPr/>
          <p:nvPr/>
        </p:nvSpPr>
        <p:spPr>
          <a:xfrm>
            <a:off x="5155834" y="1772869"/>
            <a:ext cx="947467" cy="947466"/>
          </a:xfrm>
          <a:prstGeom prst="flowChartConnector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0"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68%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14" name="Flowchart: Connector 13"/>
          <p:cNvSpPr/>
          <p:nvPr/>
        </p:nvSpPr>
        <p:spPr>
          <a:xfrm>
            <a:off x="1321525" y="3486860"/>
            <a:ext cx="947467" cy="947466"/>
          </a:xfrm>
          <a:prstGeom prst="flowChartConnector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0"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38%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1321525" y="1772869"/>
            <a:ext cx="947467" cy="947466"/>
          </a:xfrm>
          <a:prstGeom prst="flowChartConnector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0"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78%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5155834" y="3486860"/>
            <a:ext cx="947467" cy="947466"/>
          </a:xfrm>
          <a:prstGeom prst="flowChartConnector">
            <a:avLst/>
          </a:prstGeom>
          <a:gradFill>
            <a:gsLst>
              <a:gs pos="0">
                <a:srgbClr val="5877B6">
                  <a:lumMod val="80000"/>
                  <a:lumOff val="20000"/>
                </a:srgbClr>
              </a:gs>
              <a:gs pos="100000">
                <a:srgbClr val="465E96"/>
              </a:gs>
            </a:gsLst>
            <a:lin ang="5400000" scaled="0"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58%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407240" y="1599646"/>
            <a:ext cx="1860152" cy="32092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72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sz="16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72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407239" y="1862334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6227845" y="1551523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72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6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72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27844" y="1862334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2407240" y="3279197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72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6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72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407239" y="3590008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227845" y="3279197"/>
            <a:ext cx="1860152" cy="32092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gradFill>
                  <a:gsLst>
                    <a:gs pos="0">
                      <a:srgbClr val="5877B6">
                        <a:lumMod val="80000"/>
                        <a:lumOff val="20000"/>
                      </a:srgbClr>
                    </a:gs>
                    <a:gs pos="72000">
                      <a:srgbClr val="465E96"/>
                    </a:gs>
                  </a:gsLst>
                  <a:lin ang="5400000" scaled="0"/>
                </a:gradFill>
                <a:cs typeface="+mn-ea"/>
                <a:sym typeface="+mn-lt"/>
              </a:rPr>
              <a:t>添加标题内容</a:t>
            </a:r>
            <a:endParaRPr lang="id-ID" altLang="zh-CN" sz="1600" dirty="0">
              <a:gradFill>
                <a:gsLst>
                  <a:gs pos="0">
                    <a:srgbClr val="5877B6">
                      <a:lumMod val="80000"/>
                      <a:lumOff val="20000"/>
                    </a:srgbClr>
                  </a:gs>
                  <a:gs pos="72000">
                    <a:srgbClr val="465E96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227844" y="3590008"/>
            <a:ext cx="205890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86138" y="408788"/>
            <a:ext cx="2371725" cy="702173"/>
            <a:chOff x="981076" y="1134310"/>
            <a:chExt cx="2371725" cy="702173"/>
          </a:xfrm>
        </p:grpSpPr>
        <p:sp>
          <p:nvSpPr>
            <p:cNvPr id="44" name="TextBox 21"/>
            <p:cNvSpPr txBox="1"/>
            <p:nvPr/>
          </p:nvSpPr>
          <p:spPr>
            <a:xfrm>
              <a:off x="981076" y="1134310"/>
              <a:ext cx="2371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rgbClr val="5877B6"/>
                      </a:gs>
                      <a:gs pos="100000">
                        <a:srgbClr val="465E96"/>
                      </a:gs>
                    </a:gsLst>
                    <a:lin ang="5400000" scaled="0"/>
                  </a:gradFill>
                  <a:effectLst>
                    <a:outerShdw blurRad="254000" dist="101600" dir="5400000" algn="ctr" rotWithShape="0">
                      <a:srgbClr val="000000">
                        <a:alpha val="15000"/>
                      </a:srgbClr>
                    </a:outerShdw>
                  </a:effectLst>
                  <a:cs typeface="+mn-ea"/>
                  <a:sym typeface="+mn-lt"/>
                </a:rPr>
                <a:t>工作完成情况</a:t>
              </a:r>
              <a:endParaRPr lang="id-ID" sz="2000" dirty="0">
                <a:gradFill>
                  <a:gsLst>
                    <a:gs pos="0">
                      <a:srgbClr val="5877B6"/>
                    </a:gs>
                    <a:gs pos="100000">
                      <a:srgbClr val="465E96"/>
                    </a:gs>
                  </a:gsLst>
                  <a:lin ang="5400000" scaled="0"/>
                </a:gra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6" name="TextBox 21"/>
            <p:cNvSpPr txBox="1"/>
            <p:nvPr/>
          </p:nvSpPr>
          <p:spPr>
            <a:xfrm>
              <a:off x="1240302" y="1574873"/>
              <a:ext cx="18532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GENERAL  VIEW</a:t>
              </a:r>
              <a:endParaRPr lang="en-US" altLang="zh-CN" sz="11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  <p:bldP spid="20" grpId="0" animBg="1"/>
      <p:bldP spid="33" grpId="0"/>
      <p:bldP spid="34" grpId="0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PA" val="v5.2.9"/>
  <p:tag name="RESOURCELIBID_ANIM" val="460"/>
</p:tagLst>
</file>

<file path=ppt/tags/tag2.xml><?xml version="1.0" encoding="utf-8"?>
<p:tagLst xmlns:p="http://schemas.openxmlformats.org/presentationml/2006/main">
  <p:tag name="PA" val="v5.2.9"/>
  <p:tag name="RESOURCELIBID_ANIM" val="460"/>
</p:tagLst>
</file>

<file path=ppt/tags/tag3.xml><?xml version="1.0" encoding="utf-8"?>
<p:tagLst xmlns:p="http://schemas.openxmlformats.org/presentationml/2006/main">
  <p:tag name="PA" val="v5.2.9"/>
  <p:tag name="RESOURCELIBID_ANIM" val="460"/>
</p:tagLst>
</file>

<file path=ppt/tags/tag4.xml><?xml version="1.0" encoding="utf-8"?>
<p:tagLst xmlns:p="http://schemas.openxmlformats.org/presentationml/2006/main">
  <p:tag name="PA" val="v5.2.9"/>
  <p:tag name="RESOURCELIBID_ANIM" val="460"/>
</p:tagLst>
</file>

<file path=ppt/theme/theme1.xml><?xml version="1.0" encoding="utf-8"?>
<a:theme xmlns:a="http://schemas.openxmlformats.org/drawingml/2006/main" name="office主题">
  <a:themeElements>
    <a:clrScheme name="Pro Hous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92751"/>
      </a:accent1>
      <a:accent2>
        <a:srgbClr val="D8D8D8"/>
      </a:accent2>
      <a:accent3>
        <a:srgbClr val="BFBFBF"/>
      </a:accent3>
      <a:accent4>
        <a:srgbClr val="A5A5A5"/>
      </a:accent4>
      <a:accent5>
        <a:srgbClr val="BFBFBF"/>
      </a:accent5>
      <a:accent6>
        <a:srgbClr val="D8D8D8"/>
      </a:accent6>
      <a:hlink>
        <a:srgbClr val="0563C1"/>
      </a:hlink>
      <a:folHlink>
        <a:srgbClr val="954F72"/>
      </a:folHlink>
    </a:clrScheme>
    <a:fontScheme name="qqvl0pq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4760</Words>
  <Application>WPS 演示</Application>
  <PresentationFormat>全屏显示(16:9)</PresentationFormat>
  <Paragraphs>568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Montserrat</vt:lpstr>
      <vt:lpstr>Menk Amglang Tig</vt:lpstr>
      <vt:lpstr>Segoe UI</vt:lpstr>
      <vt:lpstr>Roboto Light</vt:lpstr>
      <vt:lpstr>方正正黑简体</vt:lpstr>
      <vt:lpstr>黑体</vt:lpstr>
      <vt:lpstr>微软雅黑</vt:lpstr>
      <vt:lpstr>Arial Unicode MS</vt:lpstr>
      <vt:lpstr>等线</vt:lpstr>
      <vt:lpstr>Helvetica Neue</vt:lpstr>
      <vt:lpstr>Agency FB</vt:lpstr>
      <vt:lpstr>Trebuchet MS</vt:lpstr>
      <vt:lpstr>Meiryo</vt:lpstr>
      <vt:lpstr>Yu Gothic UI</vt:lpstr>
      <vt:lpstr>Arial Narrow</vt:lpstr>
      <vt:lpstr>Calibri</vt:lpstr>
      <vt:lpstr>Calibri Light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59</cp:revision>
  <dcterms:created xsi:type="dcterms:W3CDTF">2019-10-17T14:20:00Z</dcterms:created>
  <dcterms:modified xsi:type="dcterms:W3CDTF">2022-03-11T03:24:22Z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5A34AD290CA7457A9C92C3F259A66742</vt:lpwstr>
  </property>
  <property fmtid="{D5CDD505-2E9C-101B-9397-08002B2CF9AE}" pid="3" name="KSOProductBuildVer">
    <vt:lpwstr>2052-11.1.0.11194</vt:lpwstr>
  </property>
</Properties>
</file>