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handoutMasterIdLst>
    <p:handoutMasterId r:id="rId24"/>
  </p:handoutMasterIdLst>
  <p:sldIdLst>
    <p:sldId id="308" r:id="rId3"/>
    <p:sldId id="313" r:id="rId4"/>
    <p:sldId id="293" r:id="rId5"/>
    <p:sldId id="314" r:id="rId6"/>
    <p:sldId id="310" r:id="rId7"/>
    <p:sldId id="316" r:id="rId8"/>
    <p:sldId id="317" r:id="rId9"/>
    <p:sldId id="318" r:id="rId11"/>
    <p:sldId id="321" r:id="rId12"/>
    <p:sldId id="319" r:id="rId13"/>
    <p:sldId id="322" r:id="rId14"/>
    <p:sldId id="320" r:id="rId15"/>
    <p:sldId id="323" r:id="rId16"/>
    <p:sldId id="324" r:id="rId17"/>
    <p:sldId id="325" r:id="rId18"/>
    <p:sldId id="326" r:id="rId19"/>
    <p:sldId id="327" r:id="rId20"/>
    <p:sldId id="329" r:id="rId21"/>
    <p:sldId id="328" r:id="rId22"/>
    <p:sldId id="332" r:id="rId23"/>
  </p:sldIdLst>
  <p:sldSz cx="9144000" cy="5143500" type="screen16x9"/>
  <p:notesSz cx="6858000" cy="9144000"/>
  <p:embeddedFontLst>
    <p:embeddedFont>
      <p:font typeface="Calibri Light" panose="020F0302020204030204"/>
      <p:regular r:id="rId28"/>
      <p:italic r:id="rId29"/>
    </p:embeddedFont>
    <p:embeddedFont>
      <p:font typeface="汉仪旗黑-45S" panose="00020600040101010101" charset="-122"/>
      <p:bold r:id="rId30"/>
    </p:embeddedFont>
    <p:embeddedFont>
      <p:font typeface="汉仪雅酷黑 65W" panose="020B0604020202020204" charset="-122"/>
      <p:regular r:id="rId31"/>
    </p:embeddedFont>
    <p:embeddedFont>
      <p:font typeface="汉仪雅酷黑W" panose="00020600040101010101" pitchFamily="18" charset="-122"/>
      <p:regular r:id="rId32"/>
    </p:embeddedFont>
    <p:embeddedFont>
      <p:font typeface="等线" panose="02010600030101010101" charset="-122"/>
      <p:regular r:id="rId33"/>
    </p:embeddedFont>
    <p:embeddedFont>
      <p:font typeface="汉仪旗黑-55S" panose="00020600040101010101" charset="-122"/>
      <p:regular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4437"/>
    <a:srgbClr val="E1C45C"/>
    <a:srgbClr val="74ADB2"/>
    <a:srgbClr val="DB795E"/>
    <a:srgbClr val="DF923D"/>
    <a:srgbClr val="7E9A66"/>
    <a:srgbClr val="DFE1E4"/>
    <a:srgbClr val="E3CA9B"/>
    <a:srgbClr val="9478AC"/>
    <a:srgbClr val="9BC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53" y="91"/>
      </p:cViewPr>
      <p:guideLst>
        <p:guide orient="horz" pos="2912"/>
        <p:guide pos="1292"/>
        <p:guide orient="horz" pos="1892"/>
        <p:guide pos="2880"/>
        <p:guide orient="horz" pos="1008"/>
        <p:guide pos="1156"/>
        <p:guide pos="37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34"/>
    </p:cViewPr>
  </p:sorterViewPr>
  <p:notesViewPr>
    <p:cSldViewPr snapToGrid="0">
      <p:cViewPr varScale="1">
        <p:scale>
          <a:sx n="63" d="100"/>
          <a:sy n="63" d="100"/>
        </p:scale>
        <p:origin x="3134" y="58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7F7AC6-7B88-4C0D-9CE4-E3F03B1006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FE3CF-17BE-4283-A791-47AE4609DC1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9ECDD-5686-4F64-A16B-B3381C203D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8C91C-FEA7-4604-9C1A-893D35B4A0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E3CA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/>
          <p:nvPr userDrawn="1"/>
        </p:nvSpPr>
        <p:spPr bwMode="auto">
          <a:xfrm>
            <a:off x="26913" y="3468578"/>
            <a:ext cx="265961" cy="482846"/>
          </a:xfrm>
          <a:custGeom>
            <a:avLst/>
            <a:gdLst>
              <a:gd name="T0" fmla="*/ 0 w 38"/>
              <a:gd name="T1" fmla="*/ 69 h 69"/>
              <a:gd name="T2" fmla="*/ 4 w 38"/>
              <a:gd name="T3" fmla="*/ 59 h 69"/>
              <a:gd name="T4" fmla="*/ 15 w 38"/>
              <a:gd name="T5" fmla="*/ 38 h 69"/>
              <a:gd name="T6" fmla="*/ 26 w 38"/>
              <a:gd name="T7" fmla="*/ 18 h 69"/>
              <a:gd name="T8" fmla="*/ 38 w 38"/>
              <a:gd name="T9" fmla="*/ 0 h 69"/>
              <a:gd name="T10" fmla="*/ 27 w 38"/>
              <a:gd name="T11" fmla="*/ 21 h 69"/>
              <a:gd name="T12" fmla="*/ 17 w 38"/>
              <a:gd name="T13" fmla="*/ 38 h 69"/>
              <a:gd name="T14" fmla="*/ 7 w 38"/>
              <a:gd name="T15" fmla="*/ 58 h 69"/>
              <a:gd name="T16" fmla="*/ 3 w 38"/>
              <a:gd name="T17" fmla="*/ 65 h 69"/>
              <a:gd name="T18" fmla="*/ 0 w 38"/>
              <a:gd name="T1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69">
                <a:moveTo>
                  <a:pt x="0" y="69"/>
                </a:moveTo>
                <a:cubicBezTo>
                  <a:pt x="0" y="66"/>
                  <a:pt x="3" y="62"/>
                  <a:pt x="4" y="59"/>
                </a:cubicBezTo>
                <a:cubicBezTo>
                  <a:pt x="8" y="52"/>
                  <a:pt x="12" y="45"/>
                  <a:pt x="15" y="38"/>
                </a:cubicBezTo>
                <a:cubicBezTo>
                  <a:pt x="19" y="31"/>
                  <a:pt x="23" y="25"/>
                  <a:pt x="26" y="18"/>
                </a:cubicBezTo>
                <a:cubicBezTo>
                  <a:pt x="30" y="12"/>
                  <a:pt x="33" y="5"/>
                  <a:pt x="38" y="0"/>
                </a:cubicBezTo>
                <a:cubicBezTo>
                  <a:pt x="35" y="7"/>
                  <a:pt x="31" y="14"/>
                  <a:pt x="27" y="21"/>
                </a:cubicBezTo>
                <a:cubicBezTo>
                  <a:pt x="24" y="27"/>
                  <a:pt x="20" y="32"/>
                  <a:pt x="17" y="38"/>
                </a:cubicBezTo>
                <a:cubicBezTo>
                  <a:pt x="13" y="45"/>
                  <a:pt x="10" y="51"/>
                  <a:pt x="7" y="58"/>
                </a:cubicBezTo>
                <a:cubicBezTo>
                  <a:pt x="5" y="60"/>
                  <a:pt x="4" y="63"/>
                  <a:pt x="3" y="65"/>
                </a:cubicBezTo>
                <a:cubicBezTo>
                  <a:pt x="2" y="67"/>
                  <a:pt x="1" y="68"/>
                  <a:pt x="0" y="69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 userDrawn="1"/>
        </p:nvSpPr>
        <p:spPr bwMode="auto">
          <a:xfrm>
            <a:off x="20581" y="3615806"/>
            <a:ext cx="286542" cy="455934"/>
          </a:xfrm>
          <a:custGeom>
            <a:avLst/>
            <a:gdLst>
              <a:gd name="T0" fmla="*/ 0 w 41"/>
              <a:gd name="T1" fmla="*/ 65 h 65"/>
              <a:gd name="T2" fmla="*/ 4 w 41"/>
              <a:gd name="T3" fmla="*/ 55 h 65"/>
              <a:gd name="T4" fmla="*/ 16 w 41"/>
              <a:gd name="T5" fmla="*/ 35 h 65"/>
              <a:gd name="T6" fmla="*/ 28 w 41"/>
              <a:gd name="T7" fmla="*/ 16 h 65"/>
              <a:gd name="T8" fmla="*/ 41 w 41"/>
              <a:gd name="T9" fmla="*/ 0 h 65"/>
              <a:gd name="T10" fmla="*/ 31 w 41"/>
              <a:gd name="T11" fmla="*/ 15 h 65"/>
              <a:gd name="T12" fmla="*/ 20 w 41"/>
              <a:gd name="T13" fmla="*/ 32 h 65"/>
              <a:gd name="T14" fmla="*/ 5 w 41"/>
              <a:gd name="T15" fmla="*/ 58 h 65"/>
              <a:gd name="T16" fmla="*/ 0 w 41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65">
                <a:moveTo>
                  <a:pt x="0" y="65"/>
                </a:moveTo>
                <a:cubicBezTo>
                  <a:pt x="0" y="61"/>
                  <a:pt x="3" y="58"/>
                  <a:pt x="4" y="55"/>
                </a:cubicBezTo>
                <a:cubicBezTo>
                  <a:pt x="8" y="48"/>
                  <a:pt x="12" y="41"/>
                  <a:pt x="16" y="35"/>
                </a:cubicBezTo>
                <a:cubicBezTo>
                  <a:pt x="20" y="28"/>
                  <a:pt x="24" y="22"/>
                  <a:pt x="28" y="16"/>
                </a:cubicBezTo>
                <a:cubicBezTo>
                  <a:pt x="32" y="11"/>
                  <a:pt x="36" y="5"/>
                  <a:pt x="41" y="0"/>
                </a:cubicBezTo>
                <a:cubicBezTo>
                  <a:pt x="38" y="5"/>
                  <a:pt x="34" y="10"/>
                  <a:pt x="31" y="15"/>
                </a:cubicBezTo>
                <a:cubicBezTo>
                  <a:pt x="27" y="21"/>
                  <a:pt x="24" y="26"/>
                  <a:pt x="20" y="32"/>
                </a:cubicBezTo>
                <a:cubicBezTo>
                  <a:pt x="15" y="40"/>
                  <a:pt x="10" y="49"/>
                  <a:pt x="5" y="58"/>
                </a:cubicBezTo>
                <a:cubicBezTo>
                  <a:pt x="3" y="60"/>
                  <a:pt x="2" y="64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 userDrawn="1"/>
        </p:nvSpPr>
        <p:spPr bwMode="auto">
          <a:xfrm>
            <a:off x="63324" y="3853272"/>
            <a:ext cx="215302" cy="343533"/>
          </a:xfrm>
          <a:custGeom>
            <a:avLst/>
            <a:gdLst>
              <a:gd name="T0" fmla="*/ 0 w 31"/>
              <a:gd name="T1" fmla="*/ 49 h 49"/>
              <a:gd name="T2" fmla="*/ 2 w 31"/>
              <a:gd name="T3" fmla="*/ 43 h 49"/>
              <a:gd name="T4" fmla="*/ 11 w 31"/>
              <a:gd name="T5" fmla="*/ 29 h 49"/>
              <a:gd name="T6" fmla="*/ 23 w 31"/>
              <a:gd name="T7" fmla="*/ 10 h 49"/>
              <a:gd name="T8" fmla="*/ 31 w 31"/>
              <a:gd name="T9" fmla="*/ 0 h 49"/>
              <a:gd name="T10" fmla="*/ 15 w 31"/>
              <a:gd name="T11" fmla="*/ 25 h 49"/>
              <a:gd name="T12" fmla="*/ 6 w 31"/>
              <a:gd name="T13" fmla="*/ 40 h 49"/>
              <a:gd name="T14" fmla="*/ 0 w 31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0" y="49"/>
                </a:moveTo>
                <a:cubicBezTo>
                  <a:pt x="0" y="47"/>
                  <a:pt x="1" y="45"/>
                  <a:pt x="2" y="43"/>
                </a:cubicBezTo>
                <a:cubicBezTo>
                  <a:pt x="5" y="38"/>
                  <a:pt x="8" y="34"/>
                  <a:pt x="11" y="29"/>
                </a:cubicBezTo>
                <a:cubicBezTo>
                  <a:pt x="15" y="23"/>
                  <a:pt x="19" y="16"/>
                  <a:pt x="23" y="10"/>
                </a:cubicBezTo>
                <a:cubicBezTo>
                  <a:pt x="25" y="6"/>
                  <a:pt x="28" y="3"/>
                  <a:pt x="31" y="0"/>
                </a:cubicBezTo>
                <a:cubicBezTo>
                  <a:pt x="27" y="9"/>
                  <a:pt x="20" y="16"/>
                  <a:pt x="15" y="25"/>
                </a:cubicBezTo>
                <a:cubicBezTo>
                  <a:pt x="12" y="30"/>
                  <a:pt x="9" y="35"/>
                  <a:pt x="6" y="40"/>
                </a:cubicBezTo>
                <a:cubicBezTo>
                  <a:pt x="4" y="43"/>
                  <a:pt x="3" y="47"/>
                  <a:pt x="0" y="49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 userDrawn="1"/>
        </p:nvSpPr>
        <p:spPr bwMode="auto">
          <a:xfrm>
            <a:off x="145646" y="3910264"/>
            <a:ext cx="237465" cy="357781"/>
          </a:xfrm>
          <a:custGeom>
            <a:avLst/>
            <a:gdLst>
              <a:gd name="T0" fmla="*/ 0 w 34"/>
              <a:gd name="T1" fmla="*/ 51 h 51"/>
              <a:gd name="T2" fmla="*/ 3 w 34"/>
              <a:gd name="T3" fmla="*/ 45 h 51"/>
              <a:gd name="T4" fmla="*/ 12 w 34"/>
              <a:gd name="T5" fmla="*/ 31 h 51"/>
              <a:gd name="T6" fmla="*/ 26 w 34"/>
              <a:gd name="T7" fmla="*/ 11 h 51"/>
              <a:gd name="T8" fmla="*/ 34 w 34"/>
              <a:gd name="T9" fmla="*/ 0 h 51"/>
              <a:gd name="T10" fmla="*/ 27 w 34"/>
              <a:gd name="T11" fmla="*/ 11 h 51"/>
              <a:gd name="T12" fmla="*/ 15 w 34"/>
              <a:gd name="T13" fmla="*/ 30 h 51"/>
              <a:gd name="T14" fmla="*/ 6 w 34"/>
              <a:gd name="T15" fmla="*/ 44 h 51"/>
              <a:gd name="T16" fmla="*/ 0 w 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1">
                <a:moveTo>
                  <a:pt x="0" y="51"/>
                </a:moveTo>
                <a:cubicBezTo>
                  <a:pt x="1" y="48"/>
                  <a:pt x="2" y="47"/>
                  <a:pt x="3" y="45"/>
                </a:cubicBezTo>
                <a:cubicBezTo>
                  <a:pt x="6" y="40"/>
                  <a:pt x="9" y="36"/>
                  <a:pt x="12" y="31"/>
                </a:cubicBezTo>
                <a:cubicBezTo>
                  <a:pt x="17" y="24"/>
                  <a:pt x="21" y="17"/>
                  <a:pt x="26" y="11"/>
                </a:cubicBezTo>
                <a:cubicBezTo>
                  <a:pt x="28" y="7"/>
                  <a:pt x="31" y="3"/>
                  <a:pt x="34" y="0"/>
                </a:cubicBezTo>
                <a:cubicBezTo>
                  <a:pt x="32" y="4"/>
                  <a:pt x="30" y="7"/>
                  <a:pt x="27" y="11"/>
                </a:cubicBezTo>
                <a:cubicBezTo>
                  <a:pt x="23" y="17"/>
                  <a:pt x="19" y="23"/>
                  <a:pt x="15" y="30"/>
                </a:cubicBezTo>
                <a:cubicBezTo>
                  <a:pt x="12" y="34"/>
                  <a:pt x="9" y="39"/>
                  <a:pt x="6" y="44"/>
                </a:cubicBezTo>
                <a:cubicBezTo>
                  <a:pt x="4" y="47"/>
                  <a:pt x="3" y="49"/>
                  <a:pt x="0" y="5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 userDrawn="1"/>
        </p:nvSpPr>
        <p:spPr bwMode="auto">
          <a:xfrm>
            <a:off x="0" y="3476493"/>
            <a:ext cx="202637" cy="335618"/>
          </a:xfrm>
          <a:custGeom>
            <a:avLst/>
            <a:gdLst>
              <a:gd name="T0" fmla="*/ 0 w 29"/>
              <a:gd name="T1" fmla="*/ 48 h 48"/>
              <a:gd name="T2" fmla="*/ 2 w 29"/>
              <a:gd name="T3" fmla="*/ 42 h 48"/>
              <a:gd name="T4" fmla="*/ 11 w 29"/>
              <a:gd name="T5" fmla="*/ 28 h 48"/>
              <a:gd name="T6" fmla="*/ 23 w 29"/>
              <a:gd name="T7" fmla="*/ 8 h 48"/>
              <a:gd name="T8" fmla="*/ 29 w 29"/>
              <a:gd name="T9" fmla="*/ 0 h 48"/>
              <a:gd name="T10" fmla="*/ 14 w 29"/>
              <a:gd name="T11" fmla="*/ 26 h 48"/>
              <a:gd name="T12" fmla="*/ 5 w 29"/>
              <a:gd name="T13" fmla="*/ 41 h 48"/>
              <a:gd name="T14" fmla="*/ 0 w 29"/>
              <a:gd name="T1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48">
                <a:moveTo>
                  <a:pt x="0" y="48"/>
                </a:moveTo>
                <a:cubicBezTo>
                  <a:pt x="0" y="46"/>
                  <a:pt x="1" y="44"/>
                  <a:pt x="2" y="42"/>
                </a:cubicBezTo>
                <a:cubicBezTo>
                  <a:pt x="5" y="37"/>
                  <a:pt x="8" y="32"/>
                  <a:pt x="11" y="28"/>
                </a:cubicBezTo>
                <a:cubicBezTo>
                  <a:pt x="15" y="21"/>
                  <a:pt x="19" y="15"/>
                  <a:pt x="23" y="8"/>
                </a:cubicBezTo>
                <a:cubicBezTo>
                  <a:pt x="25" y="5"/>
                  <a:pt x="27" y="2"/>
                  <a:pt x="29" y="0"/>
                </a:cubicBezTo>
                <a:cubicBezTo>
                  <a:pt x="25" y="9"/>
                  <a:pt x="19" y="17"/>
                  <a:pt x="14" y="26"/>
                </a:cubicBezTo>
                <a:cubicBezTo>
                  <a:pt x="11" y="31"/>
                  <a:pt x="8" y="36"/>
                  <a:pt x="5" y="41"/>
                </a:cubicBezTo>
                <a:cubicBezTo>
                  <a:pt x="4" y="43"/>
                  <a:pt x="2" y="46"/>
                  <a:pt x="0" y="4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0"/>
          <p:cNvSpPr/>
          <p:nvPr userDrawn="1"/>
        </p:nvSpPr>
        <p:spPr bwMode="auto">
          <a:xfrm>
            <a:off x="4920283" y="4869624"/>
            <a:ext cx="147229" cy="245381"/>
          </a:xfrm>
          <a:custGeom>
            <a:avLst/>
            <a:gdLst>
              <a:gd name="T0" fmla="*/ 0 w 21"/>
              <a:gd name="T1" fmla="*/ 35 h 35"/>
              <a:gd name="T2" fmla="*/ 3 w 21"/>
              <a:gd name="T3" fmla="*/ 29 h 35"/>
              <a:gd name="T4" fmla="*/ 9 w 21"/>
              <a:gd name="T5" fmla="*/ 17 h 35"/>
              <a:gd name="T6" fmla="*/ 21 w 21"/>
              <a:gd name="T7" fmla="*/ 0 h 35"/>
              <a:gd name="T8" fmla="*/ 12 w 21"/>
              <a:gd name="T9" fmla="*/ 15 h 35"/>
              <a:gd name="T10" fmla="*/ 4 w 21"/>
              <a:gd name="T11" fmla="*/ 29 h 35"/>
              <a:gd name="T12" fmla="*/ 0 w 21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5">
                <a:moveTo>
                  <a:pt x="0" y="35"/>
                </a:moveTo>
                <a:cubicBezTo>
                  <a:pt x="0" y="33"/>
                  <a:pt x="2" y="31"/>
                  <a:pt x="3" y="29"/>
                </a:cubicBezTo>
                <a:cubicBezTo>
                  <a:pt x="5" y="25"/>
                  <a:pt x="7" y="21"/>
                  <a:pt x="9" y="17"/>
                </a:cubicBezTo>
                <a:cubicBezTo>
                  <a:pt x="13" y="11"/>
                  <a:pt x="16" y="5"/>
                  <a:pt x="21" y="0"/>
                </a:cubicBezTo>
                <a:cubicBezTo>
                  <a:pt x="19" y="5"/>
                  <a:pt x="15" y="10"/>
                  <a:pt x="12" y="15"/>
                </a:cubicBezTo>
                <a:cubicBezTo>
                  <a:pt x="10" y="20"/>
                  <a:pt x="7" y="25"/>
                  <a:pt x="4" y="29"/>
                </a:cubicBezTo>
                <a:cubicBezTo>
                  <a:pt x="3" y="31"/>
                  <a:pt x="2" y="34"/>
                  <a:pt x="0" y="3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1"/>
          <p:cNvSpPr/>
          <p:nvPr userDrawn="1"/>
        </p:nvSpPr>
        <p:spPr bwMode="auto">
          <a:xfrm>
            <a:off x="5032683" y="4806300"/>
            <a:ext cx="153561" cy="288125"/>
          </a:xfrm>
          <a:custGeom>
            <a:avLst/>
            <a:gdLst>
              <a:gd name="T0" fmla="*/ 0 w 22"/>
              <a:gd name="T1" fmla="*/ 41 h 41"/>
              <a:gd name="T2" fmla="*/ 2 w 22"/>
              <a:gd name="T3" fmla="*/ 35 h 41"/>
              <a:gd name="T4" fmla="*/ 10 w 22"/>
              <a:gd name="T5" fmla="*/ 20 h 41"/>
              <a:gd name="T6" fmla="*/ 22 w 22"/>
              <a:gd name="T7" fmla="*/ 0 h 41"/>
              <a:gd name="T8" fmla="*/ 10 w 22"/>
              <a:gd name="T9" fmla="*/ 25 h 41"/>
              <a:gd name="T10" fmla="*/ 4 w 22"/>
              <a:gd name="T11" fmla="*/ 36 h 41"/>
              <a:gd name="T12" fmla="*/ 0 w 22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41">
                <a:moveTo>
                  <a:pt x="0" y="41"/>
                </a:moveTo>
                <a:cubicBezTo>
                  <a:pt x="0" y="39"/>
                  <a:pt x="1" y="37"/>
                  <a:pt x="2" y="35"/>
                </a:cubicBezTo>
                <a:cubicBezTo>
                  <a:pt x="5" y="30"/>
                  <a:pt x="8" y="25"/>
                  <a:pt x="10" y="20"/>
                </a:cubicBezTo>
                <a:cubicBezTo>
                  <a:pt x="14" y="13"/>
                  <a:pt x="17" y="6"/>
                  <a:pt x="22" y="0"/>
                </a:cubicBezTo>
                <a:cubicBezTo>
                  <a:pt x="19" y="9"/>
                  <a:pt x="14" y="17"/>
                  <a:pt x="10" y="25"/>
                </a:cubicBezTo>
                <a:cubicBezTo>
                  <a:pt x="8" y="29"/>
                  <a:pt x="6" y="32"/>
                  <a:pt x="4" y="36"/>
                </a:cubicBezTo>
                <a:cubicBezTo>
                  <a:pt x="3" y="38"/>
                  <a:pt x="2" y="40"/>
                  <a:pt x="0" y="4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/>
          <p:nvPr userDrawn="1"/>
        </p:nvSpPr>
        <p:spPr bwMode="auto">
          <a:xfrm>
            <a:off x="5116588" y="4673319"/>
            <a:ext cx="284958" cy="470182"/>
          </a:xfrm>
          <a:custGeom>
            <a:avLst/>
            <a:gdLst>
              <a:gd name="T0" fmla="*/ 0 w 41"/>
              <a:gd name="T1" fmla="*/ 67 h 67"/>
              <a:gd name="T2" fmla="*/ 2 w 41"/>
              <a:gd name="T3" fmla="*/ 61 h 67"/>
              <a:gd name="T4" fmla="*/ 9 w 41"/>
              <a:gd name="T5" fmla="*/ 50 h 67"/>
              <a:gd name="T6" fmla="*/ 21 w 41"/>
              <a:gd name="T7" fmla="*/ 30 h 67"/>
              <a:gd name="T8" fmla="*/ 33 w 41"/>
              <a:gd name="T9" fmla="*/ 11 h 67"/>
              <a:gd name="T10" fmla="*/ 41 w 41"/>
              <a:gd name="T11" fmla="*/ 0 h 67"/>
              <a:gd name="T12" fmla="*/ 33 w 41"/>
              <a:gd name="T13" fmla="*/ 14 h 67"/>
              <a:gd name="T14" fmla="*/ 15 w 41"/>
              <a:gd name="T15" fmla="*/ 43 h 67"/>
              <a:gd name="T16" fmla="*/ 3 w 41"/>
              <a:gd name="T17" fmla="*/ 63 h 67"/>
              <a:gd name="T18" fmla="*/ 0 w 41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67">
                <a:moveTo>
                  <a:pt x="0" y="67"/>
                </a:moveTo>
                <a:cubicBezTo>
                  <a:pt x="0" y="65"/>
                  <a:pt x="1" y="63"/>
                  <a:pt x="2" y="61"/>
                </a:cubicBezTo>
                <a:cubicBezTo>
                  <a:pt x="4" y="57"/>
                  <a:pt x="6" y="54"/>
                  <a:pt x="9" y="50"/>
                </a:cubicBezTo>
                <a:cubicBezTo>
                  <a:pt x="13" y="43"/>
                  <a:pt x="17" y="37"/>
                  <a:pt x="21" y="30"/>
                </a:cubicBezTo>
                <a:cubicBezTo>
                  <a:pt x="25" y="24"/>
                  <a:pt x="29" y="17"/>
                  <a:pt x="33" y="11"/>
                </a:cubicBezTo>
                <a:cubicBezTo>
                  <a:pt x="35" y="7"/>
                  <a:pt x="38" y="3"/>
                  <a:pt x="41" y="0"/>
                </a:cubicBezTo>
                <a:cubicBezTo>
                  <a:pt x="39" y="5"/>
                  <a:pt x="36" y="9"/>
                  <a:pt x="33" y="14"/>
                </a:cubicBezTo>
                <a:cubicBezTo>
                  <a:pt x="27" y="24"/>
                  <a:pt x="21" y="33"/>
                  <a:pt x="15" y="43"/>
                </a:cubicBezTo>
                <a:cubicBezTo>
                  <a:pt x="11" y="50"/>
                  <a:pt x="7" y="57"/>
                  <a:pt x="3" y="63"/>
                </a:cubicBezTo>
                <a:cubicBezTo>
                  <a:pt x="2" y="65"/>
                  <a:pt x="1" y="66"/>
                  <a:pt x="0" y="6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/>
          <p:cNvSpPr/>
          <p:nvPr userDrawn="1"/>
        </p:nvSpPr>
        <p:spPr bwMode="auto">
          <a:xfrm>
            <a:off x="5241653" y="4603663"/>
            <a:ext cx="356198" cy="546170"/>
          </a:xfrm>
          <a:custGeom>
            <a:avLst/>
            <a:gdLst>
              <a:gd name="T0" fmla="*/ 0 w 51"/>
              <a:gd name="T1" fmla="*/ 78 h 78"/>
              <a:gd name="T2" fmla="*/ 5 w 51"/>
              <a:gd name="T3" fmla="*/ 68 h 78"/>
              <a:gd name="T4" fmla="*/ 19 w 51"/>
              <a:gd name="T5" fmla="*/ 47 h 78"/>
              <a:gd name="T6" fmla="*/ 38 w 51"/>
              <a:gd name="T7" fmla="*/ 20 h 78"/>
              <a:gd name="T8" fmla="*/ 50 w 51"/>
              <a:gd name="T9" fmla="*/ 1 h 78"/>
              <a:gd name="T10" fmla="*/ 51 w 51"/>
              <a:gd name="T11" fmla="*/ 0 h 78"/>
              <a:gd name="T12" fmla="*/ 44 w 51"/>
              <a:gd name="T13" fmla="*/ 13 h 78"/>
              <a:gd name="T14" fmla="*/ 28 w 51"/>
              <a:gd name="T15" fmla="*/ 37 h 78"/>
              <a:gd name="T16" fmla="*/ 11 w 51"/>
              <a:gd name="T17" fmla="*/ 63 h 78"/>
              <a:gd name="T18" fmla="*/ 4 w 51"/>
              <a:gd name="T19" fmla="*/ 73 h 78"/>
              <a:gd name="T20" fmla="*/ 0 w 51"/>
              <a:gd name="T2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78">
                <a:moveTo>
                  <a:pt x="0" y="78"/>
                </a:moveTo>
                <a:cubicBezTo>
                  <a:pt x="0" y="75"/>
                  <a:pt x="3" y="72"/>
                  <a:pt x="5" y="68"/>
                </a:cubicBezTo>
                <a:cubicBezTo>
                  <a:pt x="10" y="61"/>
                  <a:pt x="15" y="54"/>
                  <a:pt x="19" y="47"/>
                </a:cubicBezTo>
                <a:cubicBezTo>
                  <a:pt x="26" y="38"/>
                  <a:pt x="32" y="29"/>
                  <a:pt x="38" y="20"/>
                </a:cubicBezTo>
                <a:cubicBezTo>
                  <a:pt x="42" y="14"/>
                  <a:pt x="46" y="7"/>
                  <a:pt x="50" y="1"/>
                </a:cubicBezTo>
                <a:cubicBezTo>
                  <a:pt x="50" y="0"/>
                  <a:pt x="50" y="0"/>
                  <a:pt x="51" y="0"/>
                </a:cubicBezTo>
                <a:cubicBezTo>
                  <a:pt x="49" y="5"/>
                  <a:pt x="46" y="9"/>
                  <a:pt x="44" y="13"/>
                </a:cubicBezTo>
                <a:cubicBezTo>
                  <a:pt x="39" y="22"/>
                  <a:pt x="33" y="29"/>
                  <a:pt x="28" y="37"/>
                </a:cubicBezTo>
                <a:cubicBezTo>
                  <a:pt x="22" y="46"/>
                  <a:pt x="16" y="55"/>
                  <a:pt x="11" y="63"/>
                </a:cubicBezTo>
                <a:cubicBezTo>
                  <a:pt x="8" y="67"/>
                  <a:pt x="6" y="70"/>
                  <a:pt x="4" y="73"/>
                </a:cubicBezTo>
                <a:cubicBezTo>
                  <a:pt x="3" y="75"/>
                  <a:pt x="2" y="77"/>
                  <a:pt x="0" y="7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/>
          <p:nvPr userDrawn="1"/>
        </p:nvSpPr>
        <p:spPr bwMode="auto">
          <a:xfrm>
            <a:off x="5464870" y="4652739"/>
            <a:ext cx="286542" cy="455934"/>
          </a:xfrm>
          <a:custGeom>
            <a:avLst/>
            <a:gdLst>
              <a:gd name="T0" fmla="*/ 0 w 41"/>
              <a:gd name="T1" fmla="*/ 65 h 65"/>
              <a:gd name="T2" fmla="*/ 6 w 41"/>
              <a:gd name="T3" fmla="*/ 53 h 65"/>
              <a:gd name="T4" fmla="*/ 21 w 41"/>
              <a:gd name="T5" fmla="*/ 28 h 65"/>
              <a:gd name="T6" fmla="*/ 33 w 41"/>
              <a:gd name="T7" fmla="*/ 10 h 65"/>
              <a:gd name="T8" fmla="*/ 41 w 41"/>
              <a:gd name="T9" fmla="*/ 0 h 65"/>
              <a:gd name="T10" fmla="*/ 33 w 41"/>
              <a:gd name="T11" fmla="*/ 14 h 65"/>
              <a:gd name="T12" fmla="*/ 20 w 41"/>
              <a:gd name="T13" fmla="*/ 34 h 65"/>
              <a:gd name="T14" fmla="*/ 8 w 41"/>
              <a:gd name="T15" fmla="*/ 53 h 65"/>
              <a:gd name="T16" fmla="*/ 4 w 41"/>
              <a:gd name="T17" fmla="*/ 60 h 65"/>
              <a:gd name="T18" fmla="*/ 0 w 41"/>
              <a:gd name="T1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65">
                <a:moveTo>
                  <a:pt x="0" y="65"/>
                </a:moveTo>
                <a:cubicBezTo>
                  <a:pt x="1" y="61"/>
                  <a:pt x="4" y="57"/>
                  <a:pt x="6" y="53"/>
                </a:cubicBezTo>
                <a:cubicBezTo>
                  <a:pt x="11" y="45"/>
                  <a:pt x="16" y="37"/>
                  <a:pt x="21" y="28"/>
                </a:cubicBezTo>
                <a:cubicBezTo>
                  <a:pt x="25" y="22"/>
                  <a:pt x="29" y="16"/>
                  <a:pt x="33" y="10"/>
                </a:cubicBezTo>
                <a:cubicBezTo>
                  <a:pt x="35" y="6"/>
                  <a:pt x="38" y="3"/>
                  <a:pt x="41" y="0"/>
                </a:cubicBezTo>
                <a:cubicBezTo>
                  <a:pt x="39" y="5"/>
                  <a:pt x="36" y="9"/>
                  <a:pt x="33" y="14"/>
                </a:cubicBezTo>
                <a:cubicBezTo>
                  <a:pt x="28" y="20"/>
                  <a:pt x="24" y="27"/>
                  <a:pt x="20" y="34"/>
                </a:cubicBezTo>
                <a:cubicBezTo>
                  <a:pt x="16" y="40"/>
                  <a:pt x="12" y="46"/>
                  <a:pt x="8" y="53"/>
                </a:cubicBezTo>
                <a:cubicBezTo>
                  <a:pt x="7" y="55"/>
                  <a:pt x="5" y="58"/>
                  <a:pt x="4" y="60"/>
                </a:cubicBezTo>
                <a:cubicBezTo>
                  <a:pt x="3" y="62"/>
                  <a:pt x="2" y="64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 userDrawn="1"/>
        </p:nvSpPr>
        <p:spPr bwMode="auto">
          <a:xfrm>
            <a:off x="5589935" y="4883872"/>
            <a:ext cx="140896" cy="189972"/>
          </a:xfrm>
          <a:custGeom>
            <a:avLst/>
            <a:gdLst>
              <a:gd name="T0" fmla="*/ 0 w 20"/>
              <a:gd name="T1" fmla="*/ 27 h 27"/>
              <a:gd name="T2" fmla="*/ 3 w 20"/>
              <a:gd name="T3" fmla="*/ 22 h 27"/>
              <a:gd name="T4" fmla="*/ 13 w 20"/>
              <a:gd name="T5" fmla="*/ 7 h 27"/>
              <a:gd name="T6" fmla="*/ 13 w 20"/>
              <a:gd name="T7" fmla="*/ 7 h 27"/>
              <a:gd name="T8" fmla="*/ 13 w 20"/>
              <a:gd name="T9" fmla="*/ 7 h 27"/>
              <a:gd name="T10" fmla="*/ 20 w 20"/>
              <a:gd name="T11" fmla="*/ 0 h 27"/>
              <a:gd name="T12" fmla="*/ 19 w 20"/>
              <a:gd name="T13" fmla="*/ 2 h 27"/>
              <a:gd name="T14" fmla="*/ 15 w 20"/>
              <a:gd name="T15" fmla="*/ 8 h 27"/>
              <a:gd name="T16" fmla="*/ 15 w 20"/>
              <a:gd name="T17" fmla="*/ 8 h 27"/>
              <a:gd name="T18" fmla="*/ 15 w 20"/>
              <a:gd name="T19" fmla="*/ 8 h 27"/>
              <a:gd name="T20" fmla="*/ 6 w 20"/>
              <a:gd name="T21" fmla="*/ 20 h 27"/>
              <a:gd name="T22" fmla="*/ 0 w 20"/>
              <a:gd name="T2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27">
                <a:moveTo>
                  <a:pt x="0" y="27"/>
                </a:moveTo>
                <a:cubicBezTo>
                  <a:pt x="0" y="25"/>
                  <a:pt x="1" y="23"/>
                  <a:pt x="3" y="22"/>
                </a:cubicBezTo>
                <a:cubicBezTo>
                  <a:pt x="6" y="17"/>
                  <a:pt x="10" y="12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5" y="5"/>
                  <a:pt x="17" y="2"/>
                  <a:pt x="20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8" y="4"/>
                  <a:pt x="16" y="6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2" y="12"/>
                  <a:pt x="9" y="16"/>
                  <a:pt x="6" y="20"/>
                </a:cubicBezTo>
                <a:cubicBezTo>
                  <a:pt x="4" y="23"/>
                  <a:pt x="2" y="26"/>
                  <a:pt x="0" y="2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/>
          <p:nvPr userDrawn="1"/>
        </p:nvSpPr>
        <p:spPr bwMode="auto">
          <a:xfrm>
            <a:off x="8794134" y="411955"/>
            <a:ext cx="231133" cy="455934"/>
          </a:xfrm>
          <a:custGeom>
            <a:avLst/>
            <a:gdLst>
              <a:gd name="T0" fmla="*/ 0 w 33"/>
              <a:gd name="T1" fmla="*/ 65 h 65"/>
              <a:gd name="T2" fmla="*/ 5 w 33"/>
              <a:gd name="T3" fmla="*/ 54 h 65"/>
              <a:gd name="T4" fmla="*/ 15 w 33"/>
              <a:gd name="T5" fmla="*/ 33 h 65"/>
              <a:gd name="T6" fmla="*/ 25 w 33"/>
              <a:gd name="T7" fmla="*/ 14 h 65"/>
              <a:gd name="T8" fmla="*/ 33 w 33"/>
              <a:gd name="T9" fmla="*/ 0 h 65"/>
              <a:gd name="T10" fmla="*/ 26 w 33"/>
              <a:gd name="T11" fmla="*/ 16 h 65"/>
              <a:gd name="T12" fmla="*/ 15 w 33"/>
              <a:gd name="T13" fmla="*/ 37 h 65"/>
              <a:gd name="T14" fmla="*/ 5 w 33"/>
              <a:gd name="T15" fmla="*/ 57 h 65"/>
              <a:gd name="T16" fmla="*/ 0 w 33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65">
                <a:moveTo>
                  <a:pt x="0" y="65"/>
                </a:moveTo>
                <a:cubicBezTo>
                  <a:pt x="1" y="61"/>
                  <a:pt x="3" y="58"/>
                  <a:pt x="5" y="54"/>
                </a:cubicBezTo>
                <a:cubicBezTo>
                  <a:pt x="8" y="47"/>
                  <a:pt x="12" y="40"/>
                  <a:pt x="15" y="33"/>
                </a:cubicBezTo>
                <a:cubicBezTo>
                  <a:pt x="18" y="27"/>
                  <a:pt x="22" y="21"/>
                  <a:pt x="25" y="14"/>
                </a:cubicBezTo>
                <a:cubicBezTo>
                  <a:pt x="27" y="9"/>
                  <a:pt x="30" y="4"/>
                  <a:pt x="33" y="0"/>
                </a:cubicBezTo>
                <a:cubicBezTo>
                  <a:pt x="31" y="6"/>
                  <a:pt x="29" y="11"/>
                  <a:pt x="26" y="16"/>
                </a:cubicBezTo>
                <a:cubicBezTo>
                  <a:pt x="22" y="23"/>
                  <a:pt x="19" y="30"/>
                  <a:pt x="15" y="37"/>
                </a:cubicBezTo>
                <a:cubicBezTo>
                  <a:pt x="12" y="44"/>
                  <a:pt x="8" y="50"/>
                  <a:pt x="5" y="57"/>
                </a:cubicBezTo>
                <a:cubicBezTo>
                  <a:pt x="4" y="60"/>
                  <a:pt x="3" y="63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"/>
          <p:cNvSpPr/>
          <p:nvPr userDrawn="1"/>
        </p:nvSpPr>
        <p:spPr bwMode="auto">
          <a:xfrm>
            <a:off x="8912867" y="483194"/>
            <a:ext cx="174141" cy="349866"/>
          </a:xfrm>
          <a:custGeom>
            <a:avLst/>
            <a:gdLst>
              <a:gd name="T0" fmla="*/ 0 w 25"/>
              <a:gd name="T1" fmla="*/ 50 h 50"/>
              <a:gd name="T2" fmla="*/ 2 w 25"/>
              <a:gd name="T3" fmla="*/ 44 h 50"/>
              <a:gd name="T4" fmla="*/ 9 w 25"/>
              <a:gd name="T5" fmla="*/ 29 h 50"/>
              <a:gd name="T6" fmla="*/ 17 w 25"/>
              <a:gd name="T7" fmla="*/ 13 h 50"/>
              <a:gd name="T8" fmla="*/ 25 w 25"/>
              <a:gd name="T9" fmla="*/ 0 h 50"/>
              <a:gd name="T10" fmla="*/ 10 w 25"/>
              <a:gd name="T11" fmla="*/ 31 h 50"/>
              <a:gd name="T12" fmla="*/ 5 w 25"/>
              <a:gd name="T13" fmla="*/ 42 h 50"/>
              <a:gd name="T14" fmla="*/ 0 w 25"/>
              <a:gd name="T1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0">
                <a:moveTo>
                  <a:pt x="0" y="50"/>
                </a:moveTo>
                <a:cubicBezTo>
                  <a:pt x="0" y="48"/>
                  <a:pt x="1" y="46"/>
                  <a:pt x="2" y="44"/>
                </a:cubicBezTo>
                <a:cubicBezTo>
                  <a:pt x="4" y="39"/>
                  <a:pt x="7" y="34"/>
                  <a:pt x="9" y="29"/>
                </a:cubicBezTo>
                <a:cubicBezTo>
                  <a:pt x="12" y="23"/>
                  <a:pt x="15" y="18"/>
                  <a:pt x="17" y="13"/>
                </a:cubicBezTo>
                <a:cubicBezTo>
                  <a:pt x="19" y="8"/>
                  <a:pt x="22" y="4"/>
                  <a:pt x="25" y="0"/>
                </a:cubicBezTo>
                <a:cubicBezTo>
                  <a:pt x="21" y="11"/>
                  <a:pt x="15" y="21"/>
                  <a:pt x="10" y="31"/>
                </a:cubicBezTo>
                <a:cubicBezTo>
                  <a:pt x="8" y="35"/>
                  <a:pt x="7" y="38"/>
                  <a:pt x="5" y="42"/>
                </a:cubicBezTo>
                <a:cubicBezTo>
                  <a:pt x="3" y="45"/>
                  <a:pt x="2" y="48"/>
                  <a:pt x="0" y="50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8"/>
          <p:cNvSpPr/>
          <p:nvPr userDrawn="1"/>
        </p:nvSpPr>
        <p:spPr bwMode="auto">
          <a:xfrm>
            <a:off x="8976191" y="567099"/>
            <a:ext cx="167809" cy="364114"/>
          </a:xfrm>
          <a:custGeom>
            <a:avLst/>
            <a:gdLst>
              <a:gd name="T0" fmla="*/ 0 w 24"/>
              <a:gd name="T1" fmla="*/ 52 h 52"/>
              <a:gd name="T2" fmla="*/ 3 w 24"/>
              <a:gd name="T3" fmla="*/ 44 h 52"/>
              <a:gd name="T4" fmla="*/ 9 w 24"/>
              <a:gd name="T5" fmla="*/ 31 h 52"/>
              <a:gd name="T6" fmla="*/ 16 w 24"/>
              <a:gd name="T7" fmla="*/ 15 h 52"/>
              <a:gd name="T8" fmla="*/ 24 w 24"/>
              <a:gd name="T9" fmla="*/ 0 h 52"/>
              <a:gd name="T10" fmla="*/ 20 w 24"/>
              <a:gd name="T11" fmla="*/ 12 h 52"/>
              <a:gd name="T12" fmla="*/ 10 w 24"/>
              <a:gd name="T13" fmla="*/ 33 h 52"/>
              <a:gd name="T14" fmla="*/ 5 w 24"/>
              <a:gd name="T15" fmla="*/ 44 h 52"/>
              <a:gd name="T16" fmla="*/ 0 w 24"/>
              <a:gd name="T1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2">
                <a:moveTo>
                  <a:pt x="0" y="52"/>
                </a:moveTo>
                <a:cubicBezTo>
                  <a:pt x="0" y="49"/>
                  <a:pt x="2" y="46"/>
                  <a:pt x="3" y="44"/>
                </a:cubicBezTo>
                <a:cubicBezTo>
                  <a:pt x="5" y="39"/>
                  <a:pt x="7" y="35"/>
                  <a:pt x="9" y="31"/>
                </a:cubicBezTo>
                <a:cubicBezTo>
                  <a:pt x="12" y="25"/>
                  <a:pt x="14" y="20"/>
                  <a:pt x="16" y="15"/>
                </a:cubicBezTo>
                <a:cubicBezTo>
                  <a:pt x="19" y="10"/>
                  <a:pt x="21" y="5"/>
                  <a:pt x="24" y="0"/>
                </a:cubicBezTo>
                <a:cubicBezTo>
                  <a:pt x="23" y="4"/>
                  <a:pt x="21" y="8"/>
                  <a:pt x="20" y="12"/>
                </a:cubicBezTo>
                <a:cubicBezTo>
                  <a:pt x="17" y="19"/>
                  <a:pt x="13" y="26"/>
                  <a:pt x="10" y="33"/>
                </a:cubicBezTo>
                <a:cubicBezTo>
                  <a:pt x="8" y="37"/>
                  <a:pt x="7" y="40"/>
                  <a:pt x="5" y="44"/>
                </a:cubicBezTo>
                <a:cubicBezTo>
                  <a:pt x="4" y="47"/>
                  <a:pt x="3" y="50"/>
                  <a:pt x="0" y="52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"/>
          <p:cNvSpPr/>
          <p:nvPr userDrawn="1"/>
        </p:nvSpPr>
        <p:spPr bwMode="auto">
          <a:xfrm>
            <a:off x="8828963" y="538603"/>
            <a:ext cx="20580" cy="14248"/>
          </a:xfrm>
          <a:custGeom>
            <a:avLst/>
            <a:gdLst>
              <a:gd name="T0" fmla="*/ 0 w 3"/>
              <a:gd name="T1" fmla="*/ 1 h 2"/>
              <a:gd name="T2" fmla="*/ 2 w 3"/>
              <a:gd name="T3" fmla="*/ 0 h 2"/>
              <a:gd name="T4" fmla="*/ 2 w 3"/>
              <a:gd name="T5" fmla="*/ 1 h 2"/>
              <a:gd name="T6" fmla="*/ 1 w 3"/>
              <a:gd name="T7" fmla="*/ 2 h 2"/>
              <a:gd name="T8" fmla="*/ 0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" y="0"/>
                  <a:pt x="3" y="0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0" y="1"/>
                  <a:pt x="0" y="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0"/>
          <p:cNvSpPr/>
          <p:nvPr userDrawn="1"/>
        </p:nvSpPr>
        <p:spPr bwMode="auto">
          <a:xfrm>
            <a:off x="307122" y="125413"/>
            <a:ext cx="139313" cy="392609"/>
          </a:xfrm>
          <a:custGeom>
            <a:avLst/>
            <a:gdLst>
              <a:gd name="T0" fmla="*/ 13 w 20"/>
              <a:gd name="T1" fmla="*/ 56 h 56"/>
              <a:gd name="T2" fmla="*/ 15 w 20"/>
              <a:gd name="T3" fmla="*/ 43 h 56"/>
              <a:gd name="T4" fmla="*/ 18 w 20"/>
              <a:gd name="T5" fmla="*/ 20 h 56"/>
              <a:gd name="T6" fmla="*/ 16 w 20"/>
              <a:gd name="T7" fmla="*/ 7 h 56"/>
              <a:gd name="T8" fmla="*/ 9 w 20"/>
              <a:gd name="T9" fmla="*/ 10 h 56"/>
              <a:gd name="T10" fmla="*/ 6 w 20"/>
              <a:gd name="T11" fmla="*/ 18 h 56"/>
              <a:gd name="T12" fmla="*/ 3 w 20"/>
              <a:gd name="T13" fmla="*/ 32 h 56"/>
              <a:gd name="T14" fmla="*/ 4 w 20"/>
              <a:gd name="T15" fmla="*/ 33 h 56"/>
              <a:gd name="T16" fmla="*/ 4 w 20"/>
              <a:gd name="T17" fmla="*/ 33 h 56"/>
              <a:gd name="T18" fmla="*/ 4 w 20"/>
              <a:gd name="T19" fmla="*/ 33 h 56"/>
              <a:gd name="T20" fmla="*/ 3 w 20"/>
              <a:gd name="T21" fmla="*/ 33 h 56"/>
              <a:gd name="T22" fmla="*/ 6 w 20"/>
              <a:gd name="T23" fmla="*/ 13 h 56"/>
              <a:gd name="T24" fmla="*/ 18 w 20"/>
              <a:gd name="T25" fmla="*/ 6 h 56"/>
              <a:gd name="T26" fmla="*/ 20 w 20"/>
              <a:gd name="T27" fmla="*/ 16 h 56"/>
              <a:gd name="T28" fmla="*/ 19 w 20"/>
              <a:gd name="T29" fmla="*/ 34 h 56"/>
              <a:gd name="T30" fmla="*/ 16 w 20"/>
              <a:gd name="T31" fmla="*/ 47 h 56"/>
              <a:gd name="T32" fmla="*/ 13 w 20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56">
                <a:moveTo>
                  <a:pt x="13" y="56"/>
                </a:moveTo>
                <a:cubicBezTo>
                  <a:pt x="12" y="51"/>
                  <a:pt x="14" y="47"/>
                  <a:pt x="15" y="43"/>
                </a:cubicBezTo>
                <a:cubicBezTo>
                  <a:pt x="17" y="35"/>
                  <a:pt x="18" y="27"/>
                  <a:pt x="18" y="20"/>
                </a:cubicBezTo>
                <a:cubicBezTo>
                  <a:pt x="18" y="15"/>
                  <a:pt x="19" y="11"/>
                  <a:pt x="16" y="7"/>
                </a:cubicBezTo>
                <a:cubicBezTo>
                  <a:pt x="14" y="4"/>
                  <a:pt x="11" y="7"/>
                  <a:pt x="9" y="10"/>
                </a:cubicBezTo>
                <a:cubicBezTo>
                  <a:pt x="8" y="12"/>
                  <a:pt x="7" y="15"/>
                  <a:pt x="6" y="18"/>
                </a:cubicBezTo>
                <a:cubicBezTo>
                  <a:pt x="5" y="22"/>
                  <a:pt x="3" y="27"/>
                  <a:pt x="3" y="32"/>
                </a:cubicBezTo>
                <a:cubicBezTo>
                  <a:pt x="3" y="32"/>
                  <a:pt x="3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0" y="27"/>
                  <a:pt x="4" y="18"/>
                  <a:pt x="6" y="13"/>
                </a:cubicBezTo>
                <a:cubicBezTo>
                  <a:pt x="7" y="8"/>
                  <a:pt x="13" y="0"/>
                  <a:pt x="18" y="6"/>
                </a:cubicBezTo>
                <a:cubicBezTo>
                  <a:pt x="20" y="9"/>
                  <a:pt x="20" y="13"/>
                  <a:pt x="20" y="16"/>
                </a:cubicBezTo>
                <a:cubicBezTo>
                  <a:pt x="20" y="22"/>
                  <a:pt x="20" y="28"/>
                  <a:pt x="19" y="34"/>
                </a:cubicBezTo>
                <a:cubicBezTo>
                  <a:pt x="18" y="38"/>
                  <a:pt x="17" y="42"/>
                  <a:pt x="16" y="47"/>
                </a:cubicBezTo>
                <a:cubicBezTo>
                  <a:pt x="15" y="50"/>
                  <a:pt x="15" y="53"/>
                  <a:pt x="13" y="56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1"/>
          <p:cNvSpPr/>
          <p:nvPr userDrawn="1"/>
        </p:nvSpPr>
        <p:spPr bwMode="auto">
          <a:xfrm>
            <a:off x="180474" y="229898"/>
            <a:ext cx="237465" cy="315037"/>
          </a:xfrm>
          <a:custGeom>
            <a:avLst/>
            <a:gdLst>
              <a:gd name="T0" fmla="*/ 31 w 34"/>
              <a:gd name="T1" fmla="*/ 44 h 45"/>
              <a:gd name="T2" fmla="*/ 11 w 34"/>
              <a:gd name="T3" fmla="*/ 27 h 45"/>
              <a:gd name="T4" fmla="*/ 1 w 34"/>
              <a:gd name="T5" fmla="*/ 5 h 45"/>
              <a:gd name="T6" fmla="*/ 7 w 34"/>
              <a:gd name="T7" fmla="*/ 2 h 45"/>
              <a:gd name="T8" fmla="*/ 16 w 34"/>
              <a:gd name="T9" fmla="*/ 8 h 45"/>
              <a:gd name="T10" fmla="*/ 21 w 34"/>
              <a:gd name="T11" fmla="*/ 19 h 45"/>
              <a:gd name="T12" fmla="*/ 12 w 34"/>
              <a:gd name="T13" fmla="*/ 7 h 45"/>
              <a:gd name="T14" fmla="*/ 3 w 34"/>
              <a:gd name="T15" fmla="*/ 7 h 45"/>
              <a:gd name="T16" fmla="*/ 17 w 34"/>
              <a:gd name="T17" fmla="*/ 31 h 45"/>
              <a:gd name="T18" fmla="*/ 27 w 34"/>
              <a:gd name="T19" fmla="*/ 39 h 45"/>
              <a:gd name="T20" fmla="*/ 34 w 34"/>
              <a:gd name="T21" fmla="*/ 45 h 45"/>
              <a:gd name="T22" fmla="*/ 31 w 34"/>
              <a:gd name="T23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45">
                <a:moveTo>
                  <a:pt x="31" y="44"/>
                </a:moveTo>
                <a:cubicBezTo>
                  <a:pt x="23" y="39"/>
                  <a:pt x="16" y="34"/>
                  <a:pt x="11" y="27"/>
                </a:cubicBezTo>
                <a:cubicBezTo>
                  <a:pt x="7" y="21"/>
                  <a:pt x="0" y="13"/>
                  <a:pt x="1" y="5"/>
                </a:cubicBezTo>
                <a:cubicBezTo>
                  <a:pt x="2" y="2"/>
                  <a:pt x="4" y="1"/>
                  <a:pt x="7" y="2"/>
                </a:cubicBezTo>
                <a:cubicBezTo>
                  <a:pt x="11" y="3"/>
                  <a:pt x="13" y="5"/>
                  <a:pt x="16" y="8"/>
                </a:cubicBezTo>
                <a:cubicBezTo>
                  <a:pt x="19" y="11"/>
                  <a:pt x="20" y="15"/>
                  <a:pt x="21" y="19"/>
                </a:cubicBezTo>
                <a:cubicBezTo>
                  <a:pt x="18" y="15"/>
                  <a:pt x="16" y="10"/>
                  <a:pt x="12" y="7"/>
                </a:cubicBezTo>
                <a:cubicBezTo>
                  <a:pt x="9" y="4"/>
                  <a:pt x="3" y="0"/>
                  <a:pt x="3" y="7"/>
                </a:cubicBezTo>
                <a:cubicBezTo>
                  <a:pt x="3" y="14"/>
                  <a:pt x="12" y="26"/>
                  <a:pt x="17" y="31"/>
                </a:cubicBezTo>
                <a:cubicBezTo>
                  <a:pt x="20" y="34"/>
                  <a:pt x="24" y="37"/>
                  <a:pt x="27" y="39"/>
                </a:cubicBezTo>
                <a:cubicBezTo>
                  <a:pt x="30" y="41"/>
                  <a:pt x="32" y="42"/>
                  <a:pt x="34" y="45"/>
                </a:cubicBezTo>
                <a:cubicBezTo>
                  <a:pt x="33" y="45"/>
                  <a:pt x="32" y="44"/>
                  <a:pt x="31" y="44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2"/>
          <p:cNvSpPr/>
          <p:nvPr userDrawn="1"/>
        </p:nvSpPr>
        <p:spPr bwMode="auto">
          <a:xfrm>
            <a:off x="110817" y="440450"/>
            <a:ext cx="132981" cy="118733"/>
          </a:xfrm>
          <a:custGeom>
            <a:avLst/>
            <a:gdLst>
              <a:gd name="T0" fmla="*/ 0 w 19"/>
              <a:gd name="T1" fmla="*/ 17 h 17"/>
              <a:gd name="T2" fmla="*/ 8 w 19"/>
              <a:gd name="T3" fmla="*/ 7 h 17"/>
              <a:gd name="T4" fmla="*/ 19 w 19"/>
              <a:gd name="T5" fmla="*/ 0 h 17"/>
              <a:gd name="T6" fmla="*/ 11 w 19"/>
              <a:gd name="T7" fmla="*/ 7 h 17"/>
              <a:gd name="T8" fmla="*/ 4 w 19"/>
              <a:gd name="T9" fmla="*/ 13 h 17"/>
              <a:gd name="T10" fmla="*/ 0 w 19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17"/>
                </a:moveTo>
                <a:cubicBezTo>
                  <a:pt x="1" y="13"/>
                  <a:pt x="5" y="10"/>
                  <a:pt x="8" y="7"/>
                </a:cubicBezTo>
                <a:cubicBezTo>
                  <a:pt x="11" y="4"/>
                  <a:pt x="14" y="1"/>
                  <a:pt x="19" y="0"/>
                </a:cubicBezTo>
                <a:cubicBezTo>
                  <a:pt x="17" y="3"/>
                  <a:pt x="14" y="4"/>
                  <a:pt x="11" y="7"/>
                </a:cubicBezTo>
                <a:cubicBezTo>
                  <a:pt x="8" y="9"/>
                  <a:pt x="6" y="11"/>
                  <a:pt x="4" y="13"/>
                </a:cubicBezTo>
                <a:cubicBezTo>
                  <a:pt x="3" y="14"/>
                  <a:pt x="1" y="15"/>
                  <a:pt x="0" y="1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"/>
          <p:cNvSpPr>
            <a:spLocks noEditPoints="1"/>
          </p:cNvSpPr>
          <p:nvPr userDrawn="1"/>
        </p:nvSpPr>
        <p:spPr bwMode="auto">
          <a:xfrm>
            <a:off x="368863" y="188737"/>
            <a:ext cx="307122" cy="174141"/>
          </a:xfrm>
          <a:custGeom>
            <a:avLst/>
            <a:gdLst>
              <a:gd name="T0" fmla="*/ 0 w 44"/>
              <a:gd name="T1" fmla="*/ 25 h 25"/>
              <a:gd name="T2" fmla="*/ 26 w 44"/>
              <a:gd name="T3" fmla="*/ 7 h 25"/>
              <a:gd name="T4" fmla="*/ 19 w 44"/>
              <a:gd name="T5" fmla="*/ 8 h 25"/>
              <a:gd name="T6" fmla="*/ 22 w 44"/>
              <a:gd name="T7" fmla="*/ 6 h 25"/>
              <a:gd name="T8" fmla="*/ 37 w 44"/>
              <a:gd name="T9" fmla="*/ 2 h 25"/>
              <a:gd name="T10" fmla="*/ 43 w 44"/>
              <a:gd name="T11" fmla="*/ 1 h 25"/>
              <a:gd name="T12" fmla="*/ 43 w 44"/>
              <a:gd name="T13" fmla="*/ 2 h 25"/>
              <a:gd name="T14" fmla="*/ 29 w 44"/>
              <a:gd name="T15" fmla="*/ 17 h 25"/>
              <a:gd name="T16" fmla="*/ 27 w 44"/>
              <a:gd name="T17" fmla="*/ 16 h 25"/>
              <a:gd name="T18" fmla="*/ 35 w 44"/>
              <a:gd name="T19" fmla="*/ 5 h 25"/>
              <a:gd name="T20" fmla="*/ 12 w 44"/>
              <a:gd name="T21" fmla="*/ 18 h 25"/>
              <a:gd name="T22" fmla="*/ 0 w 44"/>
              <a:gd name="T23" fmla="*/ 25 h 25"/>
              <a:gd name="T24" fmla="*/ 37 w 44"/>
              <a:gd name="T25" fmla="*/ 4 h 25"/>
              <a:gd name="T26" fmla="*/ 36 w 44"/>
              <a:gd name="T27" fmla="*/ 6 h 25"/>
              <a:gd name="T28" fmla="*/ 35 w 44"/>
              <a:gd name="T29" fmla="*/ 8 h 25"/>
              <a:gd name="T30" fmla="*/ 39 w 44"/>
              <a:gd name="T31" fmla="*/ 3 h 25"/>
              <a:gd name="T32" fmla="*/ 38 w 44"/>
              <a:gd name="T33" fmla="*/ 4 h 25"/>
              <a:gd name="T34" fmla="*/ 37 w 44"/>
              <a:gd name="T35" fmla="*/ 4 h 25"/>
              <a:gd name="T36" fmla="*/ 37 w 44"/>
              <a:gd name="T37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25">
                <a:moveTo>
                  <a:pt x="0" y="25"/>
                </a:moveTo>
                <a:cubicBezTo>
                  <a:pt x="8" y="18"/>
                  <a:pt x="17" y="13"/>
                  <a:pt x="26" y="7"/>
                </a:cubicBezTo>
                <a:cubicBezTo>
                  <a:pt x="24" y="8"/>
                  <a:pt x="21" y="9"/>
                  <a:pt x="19" y="8"/>
                </a:cubicBezTo>
                <a:cubicBezTo>
                  <a:pt x="20" y="7"/>
                  <a:pt x="21" y="7"/>
                  <a:pt x="22" y="6"/>
                </a:cubicBezTo>
                <a:cubicBezTo>
                  <a:pt x="27" y="5"/>
                  <a:pt x="32" y="3"/>
                  <a:pt x="37" y="2"/>
                </a:cubicBezTo>
                <a:cubicBezTo>
                  <a:pt x="39" y="1"/>
                  <a:pt x="41" y="0"/>
                  <a:pt x="43" y="1"/>
                </a:cubicBezTo>
                <a:cubicBezTo>
                  <a:pt x="43" y="1"/>
                  <a:pt x="44" y="2"/>
                  <a:pt x="43" y="2"/>
                </a:cubicBezTo>
                <a:cubicBezTo>
                  <a:pt x="38" y="7"/>
                  <a:pt x="33" y="12"/>
                  <a:pt x="29" y="17"/>
                </a:cubicBezTo>
                <a:cubicBezTo>
                  <a:pt x="28" y="18"/>
                  <a:pt x="27" y="17"/>
                  <a:pt x="27" y="16"/>
                </a:cubicBezTo>
                <a:cubicBezTo>
                  <a:pt x="30" y="13"/>
                  <a:pt x="32" y="9"/>
                  <a:pt x="35" y="5"/>
                </a:cubicBezTo>
                <a:cubicBezTo>
                  <a:pt x="26" y="8"/>
                  <a:pt x="19" y="14"/>
                  <a:pt x="12" y="18"/>
                </a:cubicBezTo>
                <a:cubicBezTo>
                  <a:pt x="8" y="21"/>
                  <a:pt x="4" y="24"/>
                  <a:pt x="0" y="25"/>
                </a:cubicBezTo>
                <a:close/>
                <a:moveTo>
                  <a:pt x="37" y="4"/>
                </a:moveTo>
                <a:cubicBezTo>
                  <a:pt x="37" y="5"/>
                  <a:pt x="37" y="5"/>
                  <a:pt x="36" y="6"/>
                </a:cubicBezTo>
                <a:cubicBezTo>
                  <a:pt x="36" y="6"/>
                  <a:pt x="36" y="7"/>
                  <a:pt x="35" y="8"/>
                </a:cubicBezTo>
                <a:cubicBezTo>
                  <a:pt x="37" y="6"/>
                  <a:pt x="38" y="5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4"/>
          <p:cNvSpPr/>
          <p:nvPr userDrawn="1"/>
        </p:nvSpPr>
        <p:spPr bwMode="auto">
          <a:xfrm>
            <a:off x="75989" y="518022"/>
            <a:ext cx="77572" cy="208970"/>
          </a:xfrm>
          <a:custGeom>
            <a:avLst/>
            <a:gdLst>
              <a:gd name="T0" fmla="*/ 1 w 11"/>
              <a:gd name="T1" fmla="*/ 30 h 30"/>
              <a:gd name="T2" fmla="*/ 3 w 11"/>
              <a:gd name="T3" fmla="*/ 18 h 30"/>
              <a:gd name="T4" fmla="*/ 11 w 11"/>
              <a:gd name="T5" fmla="*/ 0 h 30"/>
              <a:gd name="T6" fmla="*/ 4 w 11"/>
              <a:gd name="T7" fmla="*/ 22 h 30"/>
              <a:gd name="T8" fmla="*/ 1 w 11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1" y="30"/>
                </a:moveTo>
                <a:cubicBezTo>
                  <a:pt x="0" y="26"/>
                  <a:pt x="2" y="22"/>
                  <a:pt x="3" y="18"/>
                </a:cubicBezTo>
                <a:cubicBezTo>
                  <a:pt x="5" y="12"/>
                  <a:pt x="7" y="5"/>
                  <a:pt x="11" y="0"/>
                </a:cubicBezTo>
                <a:cubicBezTo>
                  <a:pt x="9" y="7"/>
                  <a:pt x="6" y="14"/>
                  <a:pt x="4" y="22"/>
                </a:cubicBezTo>
                <a:cubicBezTo>
                  <a:pt x="3" y="24"/>
                  <a:pt x="3" y="28"/>
                  <a:pt x="1" y="30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"/>
          <p:cNvSpPr/>
          <p:nvPr userDrawn="1"/>
        </p:nvSpPr>
        <p:spPr bwMode="auto">
          <a:xfrm>
            <a:off x="26913" y="532270"/>
            <a:ext cx="112400" cy="174141"/>
          </a:xfrm>
          <a:custGeom>
            <a:avLst/>
            <a:gdLst>
              <a:gd name="T0" fmla="*/ 0 w 16"/>
              <a:gd name="T1" fmla="*/ 25 h 25"/>
              <a:gd name="T2" fmla="*/ 5 w 16"/>
              <a:gd name="T3" fmla="*/ 15 h 25"/>
              <a:gd name="T4" fmla="*/ 16 w 16"/>
              <a:gd name="T5" fmla="*/ 0 h 25"/>
              <a:gd name="T6" fmla="*/ 6 w 16"/>
              <a:gd name="T7" fmla="*/ 15 h 25"/>
              <a:gd name="T8" fmla="*/ 0 w 1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5">
                <a:moveTo>
                  <a:pt x="0" y="25"/>
                </a:moveTo>
                <a:cubicBezTo>
                  <a:pt x="0" y="21"/>
                  <a:pt x="3" y="18"/>
                  <a:pt x="5" y="15"/>
                </a:cubicBezTo>
                <a:cubicBezTo>
                  <a:pt x="8" y="9"/>
                  <a:pt x="11" y="4"/>
                  <a:pt x="16" y="0"/>
                </a:cubicBezTo>
                <a:cubicBezTo>
                  <a:pt x="13" y="5"/>
                  <a:pt x="9" y="10"/>
                  <a:pt x="6" y="15"/>
                </a:cubicBezTo>
                <a:cubicBezTo>
                  <a:pt x="4" y="19"/>
                  <a:pt x="3" y="22"/>
                  <a:pt x="0" y="2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6"/>
          <p:cNvSpPr/>
          <p:nvPr userDrawn="1"/>
        </p:nvSpPr>
        <p:spPr bwMode="auto">
          <a:xfrm>
            <a:off x="0" y="538603"/>
            <a:ext cx="90237" cy="42744"/>
          </a:xfrm>
          <a:custGeom>
            <a:avLst/>
            <a:gdLst>
              <a:gd name="T0" fmla="*/ 0 w 13"/>
              <a:gd name="T1" fmla="*/ 6 h 6"/>
              <a:gd name="T2" fmla="*/ 9 w 13"/>
              <a:gd name="T3" fmla="*/ 1 h 6"/>
              <a:gd name="T4" fmla="*/ 13 w 13"/>
              <a:gd name="T5" fmla="*/ 0 h 6"/>
              <a:gd name="T6" fmla="*/ 9 w 13"/>
              <a:gd name="T7" fmla="*/ 3 h 6"/>
              <a:gd name="T8" fmla="*/ 1 w 13"/>
              <a:gd name="T9" fmla="*/ 6 h 6"/>
              <a:gd name="T10" fmla="*/ 0 w 13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6">
                <a:moveTo>
                  <a:pt x="0" y="6"/>
                </a:moveTo>
                <a:cubicBezTo>
                  <a:pt x="3" y="3"/>
                  <a:pt x="6" y="2"/>
                  <a:pt x="9" y="1"/>
                </a:cubicBezTo>
                <a:cubicBezTo>
                  <a:pt x="10" y="1"/>
                  <a:pt x="12" y="0"/>
                  <a:pt x="13" y="0"/>
                </a:cubicBezTo>
                <a:cubicBezTo>
                  <a:pt x="11" y="2"/>
                  <a:pt x="10" y="2"/>
                  <a:pt x="9" y="3"/>
                </a:cubicBezTo>
                <a:cubicBezTo>
                  <a:pt x="6" y="4"/>
                  <a:pt x="3" y="5"/>
                  <a:pt x="1" y="6"/>
                </a:cubicBezTo>
                <a:cubicBezTo>
                  <a:pt x="0" y="6"/>
                  <a:pt x="0" y="6"/>
                  <a:pt x="0" y="6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7"/>
          <p:cNvSpPr/>
          <p:nvPr userDrawn="1"/>
        </p:nvSpPr>
        <p:spPr bwMode="auto">
          <a:xfrm>
            <a:off x="55409" y="454698"/>
            <a:ext cx="139313" cy="55409"/>
          </a:xfrm>
          <a:custGeom>
            <a:avLst/>
            <a:gdLst>
              <a:gd name="T0" fmla="*/ 0 w 20"/>
              <a:gd name="T1" fmla="*/ 8 h 8"/>
              <a:gd name="T2" fmla="*/ 12 w 20"/>
              <a:gd name="T3" fmla="*/ 2 h 8"/>
              <a:gd name="T4" fmla="*/ 20 w 20"/>
              <a:gd name="T5" fmla="*/ 1 h 8"/>
              <a:gd name="T6" fmla="*/ 13 w 20"/>
              <a:gd name="T7" fmla="*/ 4 h 8"/>
              <a:gd name="T8" fmla="*/ 0 w 20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8">
                <a:moveTo>
                  <a:pt x="0" y="8"/>
                </a:moveTo>
                <a:cubicBezTo>
                  <a:pt x="3" y="5"/>
                  <a:pt x="8" y="3"/>
                  <a:pt x="12" y="2"/>
                </a:cubicBezTo>
                <a:cubicBezTo>
                  <a:pt x="14" y="1"/>
                  <a:pt x="17" y="0"/>
                  <a:pt x="20" y="1"/>
                </a:cubicBezTo>
                <a:cubicBezTo>
                  <a:pt x="18" y="3"/>
                  <a:pt x="15" y="3"/>
                  <a:pt x="13" y="4"/>
                </a:cubicBezTo>
                <a:cubicBezTo>
                  <a:pt x="9" y="5"/>
                  <a:pt x="4" y="6"/>
                  <a:pt x="0" y="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8"/>
          <p:cNvSpPr/>
          <p:nvPr userDrawn="1"/>
        </p:nvSpPr>
        <p:spPr bwMode="auto">
          <a:xfrm>
            <a:off x="6226342" y="4603663"/>
            <a:ext cx="153561" cy="335618"/>
          </a:xfrm>
          <a:custGeom>
            <a:avLst/>
            <a:gdLst>
              <a:gd name="T0" fmla="*/ 7 w 22"/>
              <a:gd name="T1" fmla="*/ 47 h 48"/>
              <a:gd name="T2" fmla="*/ 3 w 22"/>
              <a:gd name="T3" fmla="*/ 45 h 48"/>
              <a:gd name="T4" fmla="*/ 6 w 22"/>
              <a:gd name="T5" fmla="*/ 44 h 48"/>
              <a:gd name="T6" fmla="*/ 11 w 22"/>
              <a:gd name="T7" fmla="*/ 44 h 48"/>
              <a:gd name="T8" fmla="*/ 18 w 22"/>
              <a:gd name="T9" fmla="*/ 37 h 48"/>
              <a:gd name="T10" fmla="*/ 17 w 22"/>
              <a:gd name="T11" fmla="*/ 24 h 48"/>
              <a:gd name="T12" fmla="*/ 6 w 22"/>
              <a:gd name="T13" fmla="*/ 21 h 48"/>
              <a:gd name="T14" fmla="*/ 1 w 22"/>
              <a:gd name="T15" fmla="*/ 13 h 48"/>
              <a:gd name="T16" fmla="*/ 2 w 22"/>
              <a:gd name="T17" fmla="*/ 0 h 48"/>
              <a:gd name="T18" fmla="*/ 4 w 22"/>
              <a:gd name="T19" fmla="*/ 21 h 48"/>
              <a:gd name="T20" fmla="*/ 20 w 22"/>
              <a:gd name="T21" fmla="*/ 26 h 48"/>
              <a:gd name="T22" fmla="*/ 7 w 22"/>
              <a:gd name="T23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48">
                <a:moveTo>
                  <a:pt x="7" y="47"/>
                </a:moveTo>
                <a:cubicBezTo>
                  <a:pt x="6" y="47"/>
                  <a:pt x="4" y="46"/>
                  <a:pt x="3" y="45"/>
                </a:cubicBezTo>
                <a:cubicBezTo>
                  <a:pt x="4" y="44"/>
                  <a:pt x="5" y="44"/>
                  <a:pt x="6" y="44"/>
                </a:cubicBezTo>
                <a:cubicBezTo>
                  <a:pt x="7" y="44"/>
                  <a:pt x="9" y="44"/>
                  <a:pt x="11" y="44"/>
                </a:cubicBezTo>
                <a:cubicBezTo>
                  <a:pt x="14" y="43"/>
                  <a:pt x="17" y="40"/>
                  <a:pt x="18" y="37"/>
                </a:cubicBezTo>
                <a:cubicBezTo>
                  <a:pt x="19" y="33"/>
                  <a:pt x="19" y="28"/>
                  <a:pt x="17" y="24"/>
                </a:cubicBezTo>
                <a:cubicBezTo>
                  <a:pt x="15" y="21"/>
                  <a:pt x="10" y="18"/>
                  <a:pt x="6" y="21"/>
                </a:cubicBezTo>
                <a:cubicBezTo>
                  <a:pt x="0" y="27"/>
                  <a:pt x="2" y="17"/>
                  <a:pt x="1" y="13"/>
                </a:cubicBezTo>
                <a:cubicBezTo>
                  <a:pt x="1" y="9"/>
                  <a:pt x="1" y="5"/>
                  <a:pt x="2" y="0"/>
                </a:cubicBezTo>
                <a:cubicBezTo>
                  <a:pt x="3" y="7"/>
                  <a:pt x="3" y="14"/>
                  <a:pt x="4" y="21"/>
                </a:cubicBezTo>
                <a:cubicBezTo>
                  <a:pt x="10" y="15"/>
                  <a:pt x="17" y="19"/>
                  <a:pt x="20" y="26"/>
                </a:cubicBezTo>
                <a:cubicBezTo>
                  <a:pt x="22" y="35"/>
                  <a:pt x="18" y="48"/>
                  <a:pt x="7" y="4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9"/>
          <p:cNvSpPr/>
          <p:nvPr userDrawn="1"/>
        </p:nvSpPr>
        <p:spPr bwMode="auto">
          <a:xfrm>
            <a:off x="6239007" y="4534006"/>
            <a:ext cx="140896" cy="90237"/>
          </a:xfrm>
          <a:custGeom>
            <a:avLst/>
            <a:gdLst>
              <a:gd name="T0" fmla="*/ 0 w 20"/>
              <a:gd name="T1" fmla="*/ 13 h 13"/>
              <a:gd name="T2" fmla="*/ 9 w 20"/>
              <a:gd name="T3" fmla="*/ 5 h 13"/>
              <a:gd name="T4" fmla="*/ 20 w 20"/>
              <a:gd name="T5" fmla="*/ 0 h 13"/>
              <a:gd name="T6" fmla="*/ 14 w 20"/>
              <a:gd name="T7" fmla="*/ 5 h 13"/>
              <a:gd name="T8" fmla="*/ 5 w 20"/>
              <a:gd name="T9" fmla="*/ 10 h 13"/>
              <a:gd name="T10" fmla="*/ 0 w 20"/>
              <a:gd name="T11" fmla="*/ 12 h 13"/>
              <a:gd name="T12" fmla="*/ 1 w 20"/>
              <a:gd name="T13" fmla="*/ 13 h 13"/>
              <a:gd name="T14" fmla="*/ 0 w 20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3">
                <a:moveTo>
                  <a:pt x="0" y="13"/>
                </a:moveTo>
                <a:cubicBezTo>
                  <a:pt x="0" y="10"/>
                  <a:pt x="7" y="6"/>
                  <a:pt x="9" y="5"/>
                </a:cubicBezTo>
                <a:cubicBezTo>
                  <a:pt x="12" y="4"/>
                  <a:pt x="16" y="1"/>
                  <a:pt x="20" y="0"/>
                </a:cubicBezTo>
                <a:cubicBezTo>
                  <a:pt x="18" y="2"/>
                  <a:pt x="16" y="3"/>
                  <a:pt x="14" y="5"/>
                </a:cubicBezTo>
                <a:cubicBezTo>
                  <a:pt x="11" y="6"/>
                  <a:pt x="8" y="8"/>
                  <a:pt x="5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0" y="13"/>
                  <a:pt x="0" y="13"/>
                  <a:pt x="1" y="13"/>
                </a:cubicBezTo>
                <a:cubicBezTo>
                  <a:pt x="1" y="13"/>
                  <a:pt x="0" y="13"/>
                  <a:pt x="0" y="13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0"/>
          <p:cNvSpPr/>
          <p:nvPr userDrawn="1"/>
        </p:nvSpPr>
        <p:spPr bwMode="auto">
          <a:xfrm>
            <a:off x="6441644" y="4659071"/>
            <a:ext cx="132981" cy="91820"/>
          </a:xfrm>
          <a:custGeom>
            <a:avLst/>
            <a:gdLst>
              <a:gd name="T0" fmla="*/ 0 w 19"/>
              <a:gd name="T1" fmla="*/ 13 h 13"/>
              <a:gd name="T2" fmla="*/ 13 w 19"/>
              <a:gd name="T3" fmla="*/ 2 h 13"/>
              <a:gd name="T4" fmla="*/ 19 w 19"/>
              <a:gd name="T5" fmla="*/ 0 h 13"/>
              <a:gd name="T6" fmla="*/ 17 w 19"/>
              <a:gd name="T7" fmla="*/ 2 h 13"/>
              <a:gd name="T8" fmla="*/ 0 w 19"/>
              <a:gd name="T9" fmla="*/ 13 h 13"/>
              <a:gd name="T10" fmla="*/ 0 w 19"/>
              <a:gd name="T11" fmla="*/ 13 h 13"/>
              <a:gd name="T12" fmla="*/ 0 w 19"/>
              <a:gd name="T13" fmla="*/ 13 h 13"/>
              <a:gd name="T14" fmla="*/ 0 w 19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3">
                <a:moveTo>
                  <a:pt x="0" y="13"/>
                </a:moveTo>
                <a:cubicBezTo>
                  <a:pt x="3" y="8"/>
                  <a:pt x="8" y="5"/>
                  <a:pt x="13" y="2"/>
                </a:cubicBezTo>
                <a:cubicBezTo>
                  <a:pt x="15" y="1"/>
                  <a:pt x="17" y="0"/>
                  <a:pt x="19" y="0"/>
                </a:cubicBezTo>
                <a:cubicBezTo>
                  <a:pt x="19" y="1"/>
                  <a:pt x="18" y="2"/>
                  <a:pt x="17" y="2"/>
                </a:cubicBezTo>
                <a:cubicBezTo>
                  <a:pt x="12" y="6"/>
                  <a:pt x="6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1"/>
          <p:cNvSpPr/>
          <p:nvPr userDrawn="1"/>
        </p:nvSpPr>
        <p:spPr bwMode="auto">
          <a:xfrm>
            <a:off x="6484388" y="4597330"/>
            <a:ext cx="61741" cy="188389"/>
          </a:xfrm>
          <a:custGeom>
            <a:avLst/>
            <a:gdLst>
              <a:gd name="T0" fmla="*/ 8 w 9"/>
              <a:gd name="T1" fmla="*/ 27 h 27"/>
              <a:gd name="T2" fmla="*/ 3 w 9"/>
              <a:gd name="T3" fmla="*/ 15 h 27"/>
              <a:gd name="T4" fmla="*/ 0 w 9"/>
              <a:gd name="T5" fmla="*/ 1 h 27"/>
              <a:gd name="T6" fmla="*/ 0 w 9"/>
              <a:gd name="T7" fmla="*/ 0 h 27"/>
              <a:gd name="T8" fmla="*/ 0 w 9"/>
              <a:gd name="T9" fmla="*/ 0 h 27"/>
              <a:gd name="T10" fmla="*/ 0 w 9"/>
              <a:gd name="T11" fmla="*/ 1 h 27"/>
              <a:gd name="T12" fmla="*/ 2 w 9"/>
              <a:gd name="T13" fmla="*/ 4 h 27"/>
              <a:gd name="T14" fmla="*/ 5 w 9"/>
              <a:gd name="T15" fmla="*/ 14 h 27"/>
              <a:gd name="T16" fmla="*/ 7 w 9"/>
              <a:gd name="T17" fmla="*/ 20 h 27"/>
              <a:gd name="T18" fmla="*/ 8 w 9"/>
              <a:gd name="T1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7">
                <a:moveTo>
                  <a:pt x="8" y="27"/>
                </a:moveTo>
                <a:cubicBezTo>
                  <a:pt x="5" y="24"/>
                  <a:pt x="5" y="19"/>
                  <a:pt x="3" y="15"/>
                </a:cubicBezTo>
                <a:cubicBezTo>
                  <a:pt x="2" y="10"/>
                  <a:pt x="0" y="6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3"/>
                  <a:pt x="2" y="4"/>
                </a:cubicBezTo>
                <a:cubicBezTo>
                  <a:pt x="3" y="7"/>
                  <a:pt x="4" y="11"/>
                  <a:pt x="5" y="14"/>
                </a:cubicBezTo>
                <a:cubicBezTo>
                  <a:pt x="6" y="16"/>
                  <a:pt x="6" y="18"/>
                  <a:pt x="7" y="20"/>
                </a:cubicBezTo>
                <a:cubicBezTo>
                  <a:pt x="8" y="22"/>
                  <a:pt x="9" y="25"/>
                  <a:pt x="8" y="2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2"/>
          <p:cNvSpPr/>
          <p:nvPr userDrawn="1"/>
        </p:nvSpPr>
        <p:spPr bwMode="auto">
          <a:xfrm>
            <a:off x="962527" y="4632158"/>
            <a:ext cx="307122" cy="497094"/>
          </a:xfrm>
          <a:custGeom>
            <a:avLst/>
            <a:gdLst>
              <a:gd name="T0" fmla="*/ 44 w 44"/>
              <a:gd name="T1" fmla="*/ 71 h 71"/>
              <a:gd name="T2" fmla="*/ 37 w 44"/>
              <a:gd name="T3" fmla="*/ 61 h 71"/>
              <a:gd name="T4" fmla="*/ 28 w 44"/>
              <a:gd name="T5" fmla="*/ 45 h 71"/>
              <a:gd name="T6" fmla="*/ 13 w 44"/>
              <a:gd name="T7" fmla="*/ 20 h 71"/>
              <a:gd name="T8" fmla="*/ 0 w 44"/>
              <a:gd name="T9" fmla="*/ 0 h 71"/>
              <a:gd name="T10" fmla="*/ 13 w 44"/>
              <a:gd name="T11" fmla="*/ 17 h 71"/>
              <a:gd name="T12" fmla="*/ 26 w 44"/>
              <a:gd name="T13" fmla="*/ 36 h 71"/>
              <a:gd name="T14" fmla="*/ 37 w 44"/>
              <a:gd name="T15" fmla="*/ 57 h 71"/>
              <a:gd name="T16" fmla="*/ 43 w 44"/>
              <a:gd name="T17" fmla="*/ 67 h 71"/>
              <a:gd name="T18" fmla="*/ 44 w 44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71">
                <a:moveTo>
                  <a:pt x="44" y="71"/>
                </a:moveTo>
                <a:cubicBezTo>
                  <a:pt x="41" y="68"/>
                  <a:pt x="40" y="64"/>
                  <a:pt x="37" y="61"/>
                </a:cubicBezTo>
                <a:cubicBezTo>
                  <a:pt x="34" y="55"/>
                  <a:pt x="31" y="50"/>
                  <a:pt x="28" y="45"/>
                </a:cubicBezTo>
                <a:cubicBezTo>
                  <a:pt x="24" y="36"/>
                  <a:pt x="18" y="28"/>
                  <a:pt x="13" y="20"/>
                </a:cubicBezTo>
                <a:cubicBezTo>
                  <a:pt x="9" y="13"/>
                  <a:pt x="4" y="7"/>
                  <a:pt x="0" y="0"/>
                </a:cubicBezTo>
                <a:cubicBezTo>
                  <a:pt x="5" y="5"/>
                  <a:pt x="9" y="11"/>
                  <a:pt x="13" y="17"/>
                </a:cubicBezTo>
                <a:cubicBezTo>
                  <a:pt x="17" y="23"/>
                  <a:pt x="22" y="30"/>
                  <a:pt x="26" y="36"/>
                </a:cubicBezTo>
                <a:cubicBezTo>
                  <a:pt x="30" y="43"/>
                  <a:pt x="33" y="50"/>
                  <a:pt x="37" y="57"/>
                </a:cubicBezTo>
                <a:cubicBezTo>
                  <a:pt x="39" y="60"/>
                  <a:pt x="41" y="63"/>
                  <a:pt x="43" y="67"/>
                </a:cubicBezTo>
                <a:cubicBezTo>
                  <a:pt x="44" y="68"/>
                  <a:pt x="44" y="69"/>
                  <a:pt x="44" y="7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3"/>
          <p:cNvSpPr/>
          <p:nvPr userDrawn="1"/>
        </p:nvSpPr>
        <p:spPr bwMode="auto">
          <a:xfrm>
            <a:off x="1130335" y="4785719"/>
            <a:ext cx="550920" cy="357781"/>
          </a:xfrm>
          <a:custGeom>
            <a:avLst/>
            <a:gdLst>
              <a:gd name="T0" fmla="*/ 1 w 79"/>
              <a:gd name="T1" fmla="*/ 51 h 51"/>
              <a:gd name="T2" fmla="*/ 14 w 79"/>
              <a:gd name="T3" fmla="*/ 40 h 51"/>
              <a:gd name="T4" fmla="*/ 40 w 79"/>
              <a:gd name="T5" fmla="*/ 24 h 51"/>
              <a:gd name="T6" fmla="*/ 71 w 79"/>
              <a:gd name="T7" fmla="*/ 5 h 51"/>
              <a:gd name="T8" fmla="*/ 79 w 79"/>
              <a:gd name="T9" fmla="*/ 0 h 51"/>
              <a:gd name="T10" fmla="*/ 75 w 79"/>
              <a:gd name="T11" fmla="*/ 5 h 51"/>
              <a:gd name="T12" fmla="*/ 59 w 79"/>
              <a:gd name="T13" fmla="*/ 14 h 51"/>
              <a:gd name="T14" fmla="*/ 0 w 79"/>
              <a:gd name="T15" fmla="*/ 51 h 51"/>
              <a:gd name="T16" fmla="*/ 0 w 79"/>
              <a:gd name="T17" fmla="*/ 51 h 51"/>
              <a:gd name="T18" fmla="*/ 0 w 79"/>
              <a:gd name="T19" fmla="*/ 51 h 51"/>
              <a:gd name="T20" fmla="*/ 0 w 79"/>
              <a:gd name="T21" fmla="*/ 51 h 51"/>
              <a:gd name="T22" fmla="*/ 0 w 79"/>
              <a:gd name="T23" fmla="*/ 51 h 51"/>
              <a:gd name="T24" fmla="*/ 1 w 79"/>
              <a:gd name="T2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51">
                <a:moveTo>
                  <a:pt x="1" y="51"/>
                </a:moveTo>
                <a:cubicBezTo>
                  <a:pt x="4" y="46"/>
                  <a:pt x="9" y="43"/>
                  <a:pt x="14" y="40"/>
                </a:cubicBezTo>
                <a:cubicBezTo>
                  <a:pt x="23" y="34"/>
                  <a:pt x="32" y="29"/>
                  <a:pt x="40" y="24"/>
                </a:cubicBezTo>
                <a:cubicBezTo>
                  <a:pt x="50" y="17"/>
                  <a:pt x="61" y="11"/>
                  <a:pt x="71" y="5"/>
                </a:cubicBezTo>
                <a:cubicBezTo>
                  <a:pt x="74" y="3"/>
                  <a:pt x="76" y="1"/>
                  <a:pt x="79" y="0"/>
                </a:cubicBezTo>
                <a:cubicBezTo>
                  <a:pt x="78" y="2"/>
                  <a:pt x="76" y="3"/>
                  <a:pt x="75" y="5"/>
                </a:cubicBezTo>
                <a:cubicBezTo>
                  <a:pt x="69" y="8"/>
                  <a:pt x="64" y="11"/>
                  <a:pt x="59" y="14"/>
                </a:cubicBezTo>
                <a:cubicBezTo>
                  <a:pt x="39" y="27"/>
                  <a:pt x="20" y="38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1" y="51"/>
                  <a:pt x="1" y="5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4"/>
          <p:cNvSpPr/>
          <p:nvPr userDrawn="1"/>
        </p:nvSpPr>
        <p:spPr bwMode="auto">
          <a:xfrm>
            <a:off x="1101840" y="4863291"/>
            <a:ext cx="329285" cy="83904"/>
          </a:xfrm>
          <a:custGeom>
            <a:avLst/>
            <a:gdLst>
              <a:gd name="T0" fmla="*/ 1 w 47"/>
              <a:gd name="T1" fmla="*/ 12 h 12"/>
              <a:gd name="T2" fmla="*/ 2 w 47"/>
              <a:gd name="T3" fmla="*/ 9 h 12"/>
              <a:gd name="T4" fmla="*/ 17 w 47"/>
              <a:gd name="T5" fmla="*/ 2 h 12"/>
              <a:gd name="T6" fmla="*/ 46 w 47"/>
              <a:gd name="T7" fmla="*/ 8 h 12"/>
              <a:gd name="T8" fmla="*/ 47 w 47"/>
              <a:gd name="T9" fmla="*/ 10 h 12"/>
              <a:gd name="T10" fmla="*/ 42 w 47"/>
              <a:gd name="T11" fmla="*/ 8 h 12"/>
              <a:gd name="T12" fmla="*/ 12 w 47"/>
              <a:gd name="T13" fmla="*/ 6 h 12"/>
              <a:gd name="T14" fmla="*/ 1 w 47"/>
              <a:gd name="T15" fmla="*/ 12 h 12"/>
              <a:gd name="T16" fmla="*/ 1 w 4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2">
                <a:moveTo>
                  <a:pt x="1" y="12"/>
                </a:moveTo>
                <a:cubicBezTo>
                  <a:pt x="0" y="11"/>
                  <a:pt x="1" y="10"/>
                  <a:pt x="2" y="9"/>
                </a:cubicBezTo>
                <a:cubicBezTo>
                  <a:pt x="6" y="5"/>
                  <a:pt x="12" y="3"/>
                  <a:pt x="17" y="2"/>
                </a:cubicBezTo>
                <a:cubicBezTo>
                  <a:pt x="27" y="0"/>
                  <a:pt x="38" y="0"/>
                  <a:pt x="46" y="8"/>
                </a:cubicBezTo>
                <a:cubicBezTo>
                  <a:pt x="47" y="8"/>
                  <a:pt x="47" y="9"/>
                  <a:pt x="47" y="10"/>
                </a:cubicBezTo>
                <a:cubicBezTo>
                  <a:pt x="45" y="10"/>
                  <a:pt x="44" y="9"/>
                  <a:pt x="42" y="8"/>
                </a:cubicBezTo>
                <a:cubicBezTo>
                  <a:pt x="33" y="1"/>
                  <a:pt x="22" y="3"/>
                  <a:pt x="12" y="6"/>
                </a:cubicBezTo>
                <a:cubicBezTo>
                  <a:pt x="9" y="6"/>
                  <a:pt x="1" y="10"/>
                  <a:pt x="1" y="12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5"/>
          <p:cNvSpPr/>
          <p:nvPr userDrawn="1"/>
        </p:nvSpPr>
        <p:spPr bwMode="auto">
          <a:xfrm>
            <a:off x="8828963" y="356546"/>
            <a:ext cx="237465" cy="329285"/>
          </a:xfrm>
          <a:custGeom>
            <a:avLst/>
            <a:gdLst>
              <a:gd name="T0" fmla="*/ 34 w 34"/>
              <a:gd name="T1" fmla="*/ 47 h 47"/>
              <a:gd name="T2" fmla="*/ 29 w 34"/>
              <a:gd name="T3" fmla="*/ 42 h 47"/>
              <a:gd name="T4" fmla="*/ 19 w 34"/>
              <a:gd name="T5" fmla="*/ 28 h 47"/>
              <a:gd name="T6" fmla="*/ 0 w 34"/>
              <a:gd name="T7" fmla="*/ 0 h 47"/>
              <a:gd name="T8" fmla="*/ 9 w 34"/>
              <a:gd name="T9" fmla="*/ 10 h 47"/>
              <a:gd name="T10" fmla="*/ 21 w 34"/>
              <a:gd name="T11" fmla="*/ 27 h 47"/>
              <a:gd name="T12" fmla="*/ 28 w 34"/>
              <a:gd name="T13" fmla="*/ 38 h 47"/>
              <a:gd name="T14" fmla="*/ 34 w 34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47">
                <a:moveTo>
                  <a:pt x="34" y="47"/>
                </a:moveTo>
                <a:cubicBezTo>
                  <a:pt x="32" y="46"/>
                  <a:pt x="31" y="44"/>
                  <a:pt x="29" y="42"/>
                </a:cubicBezTo>
                <a:cubicBezTo>
                  <a:pt x="26" y="37"/>
                  <a:pt x="23" y="32"/>
                  <a:pt x="19" y="28"/>
                </a:cubicBezTo>
                <a:cubicBezTo>
                  <a:pt x="13" y="18"/>
                  <a:pt x="6" y="9"/>
                  <a:pt x="0" y="0"/>
                </a:cubicBezTo>
                <a:cubicBezTo>
                  <a:pt x="4" y="2"/>
                  <a:pt x="7" y="7"/>
                  <a:pt x="9" y="10"/>
                </a:cubicBezTo>
                <a:cubicBezTo>
                  <a:pt x="13" y="16"/>
                  <a:pt x="17" y="22"/>
                  <a:pt x="21" y="27"/>
                </a:cubicBezTo>
                <a:cubicBezTo>
                  <a:pt x="24" y="31"/>
                  <a:pt x="26" y="34"/>
                  <a:pt x="28" y="38"/>
                </a:cubicBezTo>
                <a:cubicBezTo>
                  <a:pt x="30" y="41"/>
                  <a:pt x="33" y="44"/>
                  <a:pt x="34" y="4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6"/>
          <p:cNvSpPr/>
          <p:nvPr userDrawn="1"/>
        </p:nvSpPr>
        <p:spPr bwMode="auto">
          <a:xfrm>
            <a:off x="8912867" y="272642"/>
            <a:ext cx="147229" cy="286542"/>
          </a:xfrm>
          <a:custGeom>
            <a:avLst/>
            <a:gdLst>
              <a:gd name="T0" fmla="*/ 21 w 21"/>
              <a:gd name="T1" fmla="*/ 41 h 41"/>
              <a:gd name="T2" fmla="*/ 17 w 21"/>
              <a:gd name="T3" fmla="*/ 36 h 41"/>
              <a:gd name="T4" fmla="*/ 10 w 21"/>
              <a:gd name="T5" fmla="*/ 24 h 41"/>
              <a:gd name="T6" fmla="*/ 0 w 21"/>
              <a:gd name="T7" fmla="*/ 0 h 41"/>
              <a:gd name="T8" fmla="*/ 10 w 21"/>
              <a:gd name="T9" fmla="*/ 20 h 41"/>
              <a:gd name="T10" fmla="*/ 16 w 21"/>
              <a:gd name="T11" fmla="*/ 30 h 41"/>
              <a:gd name="T12" fmla="*/ 21 w 21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1">
                <a:moveTo>
                  <a:pt x="21" y="41"/>
                </a:moveTo>
                <a:cubicBezTo>
                  <a:pt x="19" y="40"/>
                  <a:pt x="18" y="38"/>
                  <a:pt x="17" y="36"/>
                </a:cubicBezTo>
                <a:cubicBezTo>
                  <a:pt x="15" y="32"/>
                  <a:pt x="13" y="28"/>
                  <a:pt x="10" y="24"/>
                </a:cubicBezTo>
                <a:cubicBezTo>
                  <a:pt x="6" y="16"/>
                  <a:pt x="1" y="8"/>
                  <a:pt x="0" y="0"/>
                </a:cubicBezTo>
                <a:cubicBezTo>
                  <a:pt x="4" y="6"/>
                  <a:pt x="6" y="13"/>
                  <a:pt x="10" y="20"/>
                </a:cubicBezTo>
                <a:cubicBezTo>
                  <a:pt x="12" y="23"/>
                  <a:pt x="14" y="27"/>
                  <a:pt x="16" y="30"/>
                </a:cubicBezTo>
                <a:cubicBezTo>
                  <a:pt x="18" y="34"/>
                  <a:pt x="21" y="37"/>
                  <a:pt x="21" y="4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矩形: 圆角 40"/>
          <p:cNvSpPr/>
          <p:nvPr userDrawn="1"/>
        </p:nvSpPr>
        <p:spPr>
          <a:xfrm>
            <a:off x="191911" y="248355"/>
            <a:ext cx="8782756" cy="4662311"/>
          </a:xfrm>
          <a:prstGeom prst="roundRect">
            <a:avLst>
              <a:gd name="adj" fmla="val 0"/>
            </a:avLst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E3CA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/>
          <p:nvPr userDrawn="1"/>
        </p:nvSpPr>
        <p:spPr bwMode="auto">
          <a:xfrm>
            <a:off x="26913" y="3468578"/>
            <a:ext cx="265961" cy="482846"/>
          </a:xfrm>
          <a:custGeom>
            <a:avLst/>
            <a:gdLst>
              <a:gd name="T0" fmla="*/ 0 w 38"/>
              <a:gd name="T1" fmla="*/ 69 h 69"/>
              <a:gd name="T2" fmla="*/ 4 w 38"/>
              <a:gd name="T3" fmla="*/ 59 h 69"/>
              <a:gd name="T4" fmla="*/ 15 w 38"/>
              <a:gd name="T5" fmla="*/ 38 h 69"/>
              <a:gd name="T6" fmla="*/ 26 w 38"/>
              <a:gd name="T7" fmla="*/ 18 h 69"/>
              <a:gd name="T8" fmla="*/ 38 w 38"/>
              <a:gd name="T9" fmla="*/ 0 h 69"/>
              <a:gd name="T10" fmla="*/ 27 w 38"/>
              <a:gd name="T11" fmla="*/ 21 h 69"/>
              <a:gd name="T12" fmla="*/ 17 w 38"/>
              <a:gd name="T13" fmla="*/ 38 h 69"/>
              <a:gd name="T14" fmla="*/ 7 w 38"/>
              <a:gd name="T15" fmla="*/ 58 h 69"/>
              <a:gd name="T16" fmla="*/ 3 w 38"/>
              <a:gd name="T17" fmla="*/ 65 h 69"/>
              <a:gd name="T18" fmla="*/ 0 w 38"/>
              <a:gd name="T19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69">
                <a:moveTo>
                  <a:pt x="0" y="69"/>
                </a:moveTo>
                <a:cubicBezTo>
                  <a:pt x="0" y="66"/>
                  <a:pt x="3" y="62"/>
                  <a:pt x="4" y="59"/>
                </a:cubicBezTo>
                <a:cubicBezTo>
                  <a:pt x="8" y="52"/>
                  <a:pt x="12" y="45"/>
                  <a:pt x="15" y="38"/>
                </a:cubicBezTo>
                <a:cubicBezTo>
                  <a:pt x="19" y="31"/>
                  <a:pt x="23" y="25"/>
                  <a:pt x="26" y="18"/>
                </a:cubicBezTo>
                <a:cubicBezTo>
                  <a:pt x="30" y="12"/>
                  <a:pt x="33" y="5"/>
                  <a:pt x="38" y="0"/>
                </a:cubicBezTo>
                <a:cubicBezTo>
                  <a:pt x="35" y="7"/>
                  <a:pt x="31" y="14"/>
                  <a:pt x="27" y="21"/>
                </a:cubicBezTo>
                <a:cubicBezTo>
                  <a:pt x="24" y="27"/>
                  <a:pt x="20" y="32"/>
                  <a:pt x="17" y="38"/>
                </a:cubicBezTo>
                <a:cubicBezTo>
                  <a:pt x="13" y="45"/>
                  <a:pt x="10" y="51"/>
                  <a:pt x="7" y="58"/>
                </a:cubicBezTo>
                <a:cubicBezTo>
                  <a:pt x="5" y="60"/>
                  <a:pt x="4" y="63"/>
                  <a:pt x="3" y="65"/>
                </a:cubicBezTo>
                <a:cubicBezTo>
                  <a:pt x="2" y="67"/>
                  <a:pt x="1" y="68"/>
                  <a:pt x="0" y="69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6"/>
          <p:cNvSpPr/>
          <p:nvPr userDrawn="1"/>
        </p:nvSpPr>
        <p:spPr bwMode="auto">
          <a:xfrm>
            <a:off x="20581" y="3615806"/>
            <a:ext cx="286542" cy="455934"/>
          </a:xfrm>
          <a:custGeom>
            <a:avLst/>
            <a:gdLst>
              <a:gd name="T0" fmla="*/ 0 w 41"/>
              <a:gd name="T1" fmla="*/ 65 h 65"/>
              <a:gd name="T2" fmla="*/ 4 w 41"/>
              <a:gd name="T3" fmla="*/ 55 h 65"/>
              <a:gd name="T4" fmla="*/ 16 w 41"/>
              <a:gd name="T5" fmla="*/ 35 h 65"/>
              <a:gd name="T6" fmla="*/ 28 w 41"/>
              <a:gd name="T7" fmla="*/ 16 h 65"/>
              <a:gd name="T8" fmla="*/ 41 w 41"/>
              <a:gd name="T9" fmla="*/ 0 h 65"/>
              <a:gd name="T10" fmla="*/ 31 w 41"/>
              <a:gd name="T11" fmla="*/ 15 h 65"/>
              <a:gd name="T12" fmla="*/ 20 w 41"/>
              <a:gd name="T13" fmla="*/ 32 h 65"/>
              <a:gd name="T14" fmla="*/ 5 w 41"/>
              <a:gd name="T15" fmla="*/ 58 h 65"/>
              <a:gd name="T16" fmla="*/ 0 w 41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65">
                <a:moveTo>
                  <a:pt x="0" y="65"/>
                </a:moveTo>
                <a:cubicBezTo>
                  <a:pt x="0" y="61"/>
                  <a:pt x="3" y="58"/>
                  <a:pt x="4" y="55"/>
                </a:cubicBezTo>
                <a:cubicBezTo>
                  <a:pt x="8" y="48"/>
                  <a:pt x="12" y="41"/>
                  <a:pt x="16" y="35"/>
                </a:cubicBezTo>
                <a:cubicBezTo>
                  <a:pt x="20" y="28"/>
                  <a:pt x="24" y="22"/>
                  <a:pt x="28" y="16"/>
                </a:cubicBezTo>
                <a:cubicBezTo>
                  <a:pt x="32" y="11"/>
                  <a:pt x="36" y="5"/>
                  <a:pt x="41" y="0"/>
                </a:cubicBezTo>
                <a:cubicBezTo>
                  <a:pt x="38" y="5"/>
                  <a:pt x="34" y="10"/>
                  <a:pt x="31" y="15"/>
                </a:cubicBezTo>
                <a:cubicBezTo>
                  <a:pt x="27" y="21"/>
                  <a:pt x="24" y="26"/>
                  <a:pt x="20" y="32"/>
                </a:cubicBezTo>
                <a:cubicBezTo>
                  <a:pt x="15" y="40"/>
                  <a:pt x="10" y="49"/>
                  <a:pt x="5" y="58"/>
                </a:cubicBezTo>
                <a:cubicBezTo>
                  <a:pt x="3" y="60"/>
                  <a:pt x="2" y="64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"/>
          <p:cNvSpPr/>
          <p:nvPr userDrawn="1"/>
        </p:nvSpPr>
        <p:spPr bwMode="auto">
          <a:xfrm>
            <a:off x="63324" y="3853272"/>
            <a:ext cx="215302" cy="343533"/>
          </a:xfrm>
          <a:custGeom>
            <a:avLst/>
            <a:gdLst>
              <a:gd name="T0" fmla="*/ 0 w 31"/>
              <a:gd name="T1" fmla="*/ 49 h 49"/>
              <a:gd name="T2" fmla="*/ 2 w 31"/>
              <a:gd name="T3" fmla="*/ 43 h 49"/>
              <a:gd name="T4" fmla="*/ 11 w 31"/>
              <a:gd name="T5" fmla="*/ 29 h 49"/>
              <a:gd name="T6" fmla="*/ 23 w 31"/>
              <a:gd name="T7" fmla="*/ 10 h 49"/>
              <a:gd name="T8" fmla="*/ 31 w 31"/>
              <a:gd name="T9" fmla="*/ 0 h 49"/>
              <a:gd name="T10" fmla="*/ 15 w 31"/>
              <a:gd name="T11" fmla="*/ 25 h 49"/>
              <a:gd name="T12" fmla="*/ 6 w 31"/>
              <a:gd name="T13" fmla="*/ 40 h 49"/>
              <a:gd name="T14" fmla="*/ 0 w 31"/>
              <a:gd name="T15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0" y="49"/>
                </a:moveTo>
                <a:cubicBezTo>
                  <a:pt x="0" y="47"/>
                  <a:pt x="1" y="45"/>
                  <a:pt x="2" y="43"/>
                </a:cubicBezTo>
                <a:cubicBezTo>
                  <a:pt x="5" y="38"/>
                  <a:pt x="8" y="34"/>
                  <a:pt x="11" y="29"/>
                </a:cubicBezTo>
                <a:cubicBezTo>
                  <a:pt x="15" y="23"/>
                  <a:pt x="19" y="16"/>
                  <a:pt x="23" y="10"/>
                </a:cubicBezTo>
                <a:cubicBezTo>
                  <a:pt x="25" y="6"/>
                  <a:pt x="28" y="3"/>
                  <a:pt x="31" y="0"/>
                </a:cubicBezTo>
                <a:cubicBezTo>
                  <a:pt x="27" y="9"/>
                  <a:pt x="20" y="16"/>
                  <a:pt x="15" y="25"/>
                </a:cubicBezTo>
                <a:cubicBezTo>
                  <a:pt x="12" y="30"/>
                  <a:pt x="9" y="35"/>
                  <a:pt x="6" y="40"/>
                </a:cubicBezTo>
                <a:cubicBezTo>
                  <a:pt x="4" y="43"/>
                  <a:pt x="3" y="47"/>
                  <a:pt x="0" y="49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"/>
          <p:cNvSpPr/>
          <p:nvPr userDrawn="1"/>
        </p:nvSpPr>
        <p:spPr bwMode="auto">
          <a:xfrm>
            <a:off x="145646" y="3910264"/>
            <a:ext cx="237465" cy="357781"/>
          </a:xfrm>
          <a:custGeom>
            <a:avLst/>
            <a:gdLst>
              <a:gd name="T0" fmla="*/ 0 w 34"/>
              <a:gd name="T1" fmla="*/ 51 h 51"/>
              <a:gd name="T2" fmla="*/ 3 w 34"/>
              <a:gd name="T3" fmla="*/ 45 h 51"/>
              <a:gd name="T4" fmla="*/ 12 w 34"/>
              <a:gd name="T5" fmla="*/ 31 h 51"/>
              <a:gd name="T6" fmla="*/ 26 w 34"/>
              <a:gd name="T7" fmla="*/ 11 h 51"/>
              <a:gd name="T8" fmla="*/ 34 w 34"/>
              <a:gd name="T9" fmla="*/ 0 h 51"/>
              <a:gd name="T10" fmla="*/ 27 w 34"/>
              <a:gd name="T11" fmla="*/ 11 h 51"/>
              <a:gd name="T12" fmla="*/ 15 w 34"/>
              <a:gd name="T13" fmla="*/ 30 h 51"/>
              <a:gd name="T14" fmla="*/ 6 w 34"/>
              <a:gd name="T15" fmla="*/ 44 h 51"/>
              <a:gd name="T16" fmla="*/ 0 w 34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51">
                <a:moveTo>
                  <a:pt x="0" y="51"/>
                </a:moveTo>
                <a:cubicBezTo>
                  <a:pt x="1" y="48"/>
                  <a:pt x="2" y="47"/>
                  <a:pt x="3" y="45"/>
                </a:cubicBezTo>
                <a:cubicBezTo>
                  <a:pt x="6" y="40"/>
                  <a:pt x="9" y="36"/>
                  <a:pt x="12" y="31"/>
                </a:cubicBezTo>
                <a:cubicBezTo>
                  <a:pt x="17" y="24"/>
                  <a:pt x="21" y="17"/>
                  <a:pt x="26" y="11"/>
                </a:cubicBezTo>
                <a:cubicBezTo>
                  <a:pt x="28" y="7"/>
                  <a:pt x="31" y="3"/>
                  <a:pt x="34" y="0"/>
                </a:cubicBezTo>
                <a:cubicBezTo>
                  <a:pt x="32" y="4"/>
                  <a:pt x="30" y="7"/>
                  <a:pt x="27" y="11"/>
                </a:cubicBezTo>
                <a:cubicBezTo>
                  <a:pt x="23" y="17"/>
                  <a:pt x="19" y="23"/>
                  <a:pt x="15" y="30"/>
                </a:cubicBezTo>
                <a:cubicBezTo>
                  <a:pt x="12" y="34"/>
                  <a:pt x="9" y="39"/>
                  <a:pt x="6" y="44"/>
                </a:cubicBezTo>
                <a:cubicBezTo>
                  <a:pt x="4" y="47"/>
                  <a:pt x="3" y="49"/>
                  <a:pt x="0" y="5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9"/>
          <p:cNvSpPr/>
          <p:nvPr userDrawn="1"/>
        </p:nvSpPr>
        <p:spPr bwMode="auto">
          <a:xfrm>
            <a:off x="0" y="3476493"/>
            <a:ext cx="202637" cy="335618"/>
          </a:xfrm>
          <a:custGeom>
            <a:avLst/>
            <a:gdLst>
              <a:gd name="T0" fmla="*/ 0 w 29"/>
              <a:gd name="T1" fmla="*/ 48 h 48"/>
              <a:gd name="T2" fmla="*/ 2 w 29"/>
              <a:gd name="T3" fmla="*/ 42 h 48"/>
              <a:gd name="T4" fmla="*/ 11 w 29"/>
              <a:gd name="T5" fmla="*/ 28 h 48"/>
              <a:gd name="T6" fmla="*/ 23 w 29"/>
              <a:gd name="T7" fmla="*/ 8 h 48"/>
              <a:gd name="T8" fmla="*/ 29 w 29"/>
              <a:gd name="T9" fmla="*/ 0 h 48"/>
              <a:gd name="T10" fmla="*/ 14 w 29"/>
              <a:gd name="T11" fmla="*/ 26 h 48"/>
              <a:gd name="T12" fmla="*/ 5 w 29"/>
              <a:gd name="T13" fmla="*/ 41 h 48"/>
              <a:gd name="T14" fmla="*/ 0 w 29"/>
              <a:gd name="T15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48">
                <a:moveTo>
                  <a:pt x="0" y="48"/>
                </a:moveTo>
                <a:cubicBezTo>
                  <a:pt x="0" y="46"/>
                  <a:pt x="1" y="44"/>
                  <a:pt x="2" y="42"/>
                </a:cubicBezTo>
                <a:cubicBezTo>
                  <a:pt x="5" y="37"/>
                  <a:pt x="8" y="32"/>
                  <a:pt x="11" y="28"/>
                </a:cubicBezTo>
                <a:cubicBezTo>
                  <a:pt x="15" y="21"/>
                  <a:pt x="19" y="15"/>
                  <a:pt x="23" y="8"/>
                </a:cubicBezTo>
                <a:cubicBezTo>
                  <a:pt x="25" y="5"/>
                  <a:pt x="27" y="2"/>
                  <a:pt x="29" y="0"/>
                </a:cubicBezTo>
                <a:cubicBezTo>
                  <a:pt x="25" y="9"/>
                  <a:pt x="19" y="17"/>
                  <a:pt x="14" y="26"/>
                </a:cubicBezTo>
                <a:cubicBezTo>
                  <a:pt x="11" y="31"/>
                  <a:pt x="8" y="36"/>
                  <a:pt x="5" y="41"/>
                </a:cubicBezTo>
                <a:cubicBezTo>
                  <a:pt x="4" y="43"/>
                  <a:pt x="2" y="46"/>
                  <a:pt x="0" y="4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0"/>
          <p:cNvSpPr/>
          <p:nvPr userDrawn="1"/>
        </p:nvSpPr>
        <p:spPr bwMode="auto">
          <a:xfrm>
            <a:off x="4920283" y="4869624"/>
            <a:ext cx="147229" cy="245381"/>
          </a:xfrm>
          <a:custGeom>
            <a:avLst/>
            <a:gdLst>
              <a:gd name="T0" fmla="*/ 0 w 21"/>
              <a:gd name="T1" fmla="*/ 35 h 35"/>
              <a:gd name="T2" fmla="*/ 3 w 21"/>
              <a:gd name="T3" fmla="*/ 29 h 35"/>
              <a:gd name="T4" fmla="*/ 9 w 21"/>
              <a:gd name="T5" fmla="*/ 17 h 35"/>
              <a:gd name="T6" fmla="*/ 21 w 21"/>
              <a:gd name="T7" fmla="*/ 0 h 35"/>
              <a:gd name="T8" fmla="*/ 12 w 21"/>
              <a:gd name="T9" fmla="*/ 15 h 35"/>
              <a:gd name="T10" fmla="*/ 4 w 21"/>
              <a:gd name="T11" fmla="*/ 29 h 35"/>
              <a:gd name="T12" fmla="*/ 0 w 21"/>
              <a:gd name="T13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35">
                <a:moveTo>
                  <a:pt x="0" y="35"/>
                </a:moveTo>
                <a:cubicBezTo>
                  <a:pt x="0" y="33"/>
                  <a:pt x="2" y="31"/>
                  <a:pt x="3" y="29"/>
                </a:cubicBezTo>
                <a:cubicBezTo>
                  <a:pt x="5" y="25"/>
                  <a:pt x="7" y="21"/>
                  <a:pt x="9" y="17"/>
                </a:cubicBezTo>
                <a:cubicBezTo>
                  <a:pt x="13" y="11"/>
                  <a:pt x="16" y="5"/>
                  <a:pt x="21" y="0"/>
                </a:cubicBezTo>
                <a:cubicBezTo>
                  <a:pt x="19" y="5"/>
                  <a:pt x="15" y="10"/>
                  <a:pt x="12" y="15"/>
                </a:cubicBezTo>
                <a:cubicBezTo>
                  <a:pt x="10" y="20"/>
                  <a:pt x="7" y="25"/>
                  <a:pt x="4" y="29"/>
                </a:cubicBezTo>
                <a:cubicBezTo>
                  <a:pt x="3" y="31"/>
                  <a:pt x="2" y="34"/>
                  <a:pt x="0" y="3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1"/>
          <p:cNvSpPr/>
          <p:nvPr userDrawn="1"/>
        </p:nvSpPr>
        <p:spPr bwMode="auto">
          <a:xfrm>
            <a:off x="5032683" y="4806300"/>
            <a:ext cx="153561" cy="288125"/>
          </a:xfrm>
          <a:custGeom>
            <a:avLst/>
            <a:gdLst>
              <a:gd name="T0" fmla="*/ 0 w 22"/>
              <a:gd name="T1" fmla="*/ 41 h 41"/>
              <a:gd name="T2" fmla="*/ 2 w 22"/>
              <a:gd name="T3" fmla="*/ 35 h 41"/>
              <a:gd name="T4" fmla="*/ 10 w 22"/>
              <a:gd name="T5" fmla="*/ 20 h 41"/>
              <a:gd name="T6" fmla="*/ 22 w 22"/>
              <a:gd name="T7" fmla="*/ 0 h 41"/>
              <a:gd name="T8" fmla="*/ 10 w 22"/>
              <a:gd name="T9" fmla="*/ 25 h 41"/>
              <a:gd name="T10" fmla="*/ 4 w 22"/>
              <a:gd name="T11" fmla="*/ 36 h 41"/>
              <a:gd name="T12" fmla="*/ 0 w 22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41">
                <a:moveTo>
                  <a:pt x="0" y="41"/>
                </a:moveTo>
                <a:cubicBezTo>
                  <a:pt x="0" y="39"/>
                  <a:pt x="1" y="37"/>
                  <a:pt x="2" y="35"/>
                </a:cubicBezTo>
                <a:cubicBezTo>
                  <a:pt x="5" y="30"/>
                  <a:pt x="8" y="25"/>
                  <a:pt x="10" y="20"/>
                </a:cubicBezTo>
                <a:cubicBezTo>
                  <a:pt x="14" y="13"/>
                  <a:pt x="17" y="6"/>
                  <a:pt x="22" y="0"/>
                </a:cubicBezTo>
                <a:cubicBezTo>
                  <a:pt x="19" y="9"/>
                  <a:pt x="14" y="17"/>
                  <a:pt x="10" y="25"/>
                </a:cubicBezTo>
                <a:cubicBezTo>
                  <a:pt x="8" y="29"/>
                  <a:pt x="6" y="32"/>
                  <a:pt x="4" y="36"/>
                </a:cubicBezTo>
                <a:cubicBezTo>
                  <a:pt x="3" y="38"/>
                  <a:pt x="2" y="40"/>
                  <a:pt x="0" y="4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/>
          <p:nvPr userDrawn="1"/>
        </p:nvSpPr>
        <p:spPr bwMode="auto">
          <a:xfrm>
            <a:off x="5116588" y="4673319"/>
            <a:ext cx="284958" cy="470182"/>
          </a:xfrm>
          <a:custGeom>
            <a:avLst/>
            <a:gdLst>
              <a:gd name="T0" fmla="*/ 0 w 41"/>
              <a:gd name="T1" fmla="*/ 67 h 67"/>
              <a:gd name="T2" fmla="*/ 2 w 41"/>
              <a:gd name="T3" fmla="*/ 61 h 67"/>
              <a:gd name="T4" fmla="*/ 9 w 41"/>
              <a:gd name="T5" fmla="*/ 50 h 67"/>
              <a:gd name="T6" fmla="*/ 21 w 41"/>
              <a:gd name="T7" fmla="*/ 30 h 67"/>
              <a:gd name="T8" fmla="*/ 33 w 41"/>
              <a:gd name="T9" fmla="*/ 11 h 67"/>
              <a:gd name="T10" fmla="*/ 41 w 41"/>
              <a:gd name="T11" fmla="*/ 0 h 67"/>
              <a:gd name="T12" fmla="*/ 33 w 41"/>
              <a:gd name="T13" fmla="*/ 14 h 67"/>
              <a:gd name="T14" fmla="*/ 15 w 41"/>
              <a:gd name="T15" fmla="*/ 43 h 67"/>
              <a:gd name="T16" fmla="*/ 3 w 41"/>
              <a:gd name="T17" fmla="*/ 63 h 67"/>
              <a:gd name="T18" fmla="*/ 0 w 41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67">
                <a:moveTo>
                  <a:pt x="0" y="67"/>
                </a:moveTo>
                <a:cubicBezTo>
                  <a:pt x="0" y="65"/>
                  <a:pt x="1" y="63"/>
                  <a:pt x="2" y="61"/>
                </a:cubicBezTo>
                <a:cubicBezTo>
                  <a:pt x="4" y="57"/>
                  <a:pt x="6" y="54"/>
                  <a:pt x="9" y="50"/>
                </a:cubicBezTo>
                <a:cubicBezTo>
                  <a:pt x="13" y="43"/>
                  <a:pt x="17" y="37"/>
                  <a:pt x="21" y="30"/>
                </a:cubicBezTo>
                <a:cubicBezTo>
                  <a:pt x="25" y="24"/>
                  <a:pt x="29" y="17"/>
                  <a:pt x="33" y="11"/>
                </a:cubicBezTo>
                <a:cubicBezTo>
                  <a:pt x="35" y="7"/>
                  <a:pt x="38" y="3"/>
                  <a:pt x="41" y="0"/>
                </a:cubicBezTo>
                <a:cubicBezTo>
                  <a:pt x="39" y="5"/>
                  <a:pt x="36" y="9"/>
                  <a:pt x="33" y="14"/>
                </a:cubicBezTo>
                <a:cubicBezTo>
                  <a:pt x="27" y="24"/>
                  <a:pt x="21" y="33"/>
                  <a:pt x="15" y="43"/>
                </a:cubicBezTo>
                <a:cubicBezTo>
                  <a:pt x="11" y="50"/>
                  <a:pt x="7" y="57"/>
                  <a:pt x="3" y="63"/>
                </a:cubicBezTo>
                <a:cubicBezTo>
                  <a:pt x="2" y="65"/>
                  <a:pt x="1" y="66"/>
                  <a:pt x="0" y="6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/>
          <p:cNvSpPr/>
          <p:nvPr userDrawn="1"/>
        </p:nvSpPr>
        <p:spPr bwMode="auto">
          <a:xfrm>
            <a:off x="5241653" y="4603663"/>
            <a:ext cx="356198" cy="546170"/>
          </a:xfrm>
          <a:custGeom>
            <a:avLst/>
            <a:gdLst>
              <a:gd name="T0" fmla="*/ 0 w 51"/>
              <a:gd name="T1" fmla="*/ 78 h 78"/>
              <a:gd name="T2" fmla="*/ 5 w 51"/>
              <a:gd name="T3" fmla="*/ 68 h 78"/>
              <a:gd name="T4" fmla="*/ 19 w 51"/>
              <a:gd name="T5" fmla="*/ 47 h 78"/>
              <a:gd name="T6" fmla="*/ 38 w 51"/>
              <a:gd name="T7" fmla="*/ 20 h 78"/>
              <a:gd name="T8" fmla="*/ 50 w 51"/>
              <a:gd name="T9" fmla="*/ 1 h 78"/>
              <a:gd name="T10" fmla="*/ 51 w 51"/>
              <a:gd name="T11" fmla="*/ 0 h 78"/>
              <a:gd name="T12" fmla="*/ 44 w 51"/>
              <a:gd name="T13" fmla="*/ 13 h 78"/>
              <a:gd name="T14" fmla="*/ 28 w 51"/>
              <a:gd name="T15" fmla="*/ 37 h 78"/>
              <a:gd name="T16" fmla="*/ 11 w 51"/>
              <a:gd name="T17" fmla="*/ 63 h 78"/>
              <a:gd name="T18" fmla="*/ 4 w 51"/>
              <a:gd name="T19" fmla="*/ 73 h 78"/>
              <a:gd name="T20" fmla="*/ 0 w 51"/>
              <a:gd name="T2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" h="78">
                <a:moveTo>
                  <a:pt x="0" y="78"/>
                </a:moveTo>
                <a:cubicBezTo>
                  <a:pt x="0" y="75"/>
                  <a:pt x="3" y="72"/>
                  <a:pt x="5" y="68"/>
                </a:cubicBezTo>
                <a:cubicBezTo>
                  <a:pt x="10" y="61"/>
                  <a:pt x="15" y="54"/>
                  <a:pt x="19" y="47"/>
                </a:cubicBezTo>
                <a:cubicBezTo>
                  <a:pt x="26" y="38"/>
                  <a:pt x="32" y="29"/>
                  <a:pt x="38" y="20"/>
                </a:cubicBezTo>
                <a:cubicBezTo>
                  <a:pt x="42" y="14"/>
                  <a:pt x="46" y="7"/>
                  <a:pt x="50" y="1"/>
                </a:cubicBezTo>
                <a:cubicBezTo>
                  <a:pt x="50" y="0"/>
                  <a:pt x="50" y="0"/>
                  <a:pt x="51" y="0"/>
                </a:cubicBezTo>
                <a:cubicBezTo>
                  <a:pt x="49" y="5"/>
                  <a:pt x="46" y="9"/>
                  <a:pt x="44" y="13"/>
                </a:cubicBezTo>
                <a:cubicBezTo>
                  <a:pt x="39" y="22"/>
                  <a:pt x="33" y="29"/>
                  <a:pt x="28" y="37"/>
                </a:cubicBezTo>
                <a:cubicBezTo>
                  <a:pt x="22" y="46"/>
                  <a:pt x="16" y="55"/>
                  <a:pt x="11" y="63"/>
                </a:cubicBezTo>
                <a:cubicBezTo>
                  <a:pt x="8" y="67"/>
                  <a:pt x="6" y="70"/>
                  <a:pt x="4" y="73"/>
                </a:cubicBezTo>
                <a:cubicBezTo>
                  <a:pt x="3" y="75"/>
                  <a:pt x="2" y="77"/>
                  <a:pt x="0" y="7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/>
          <p:nvPr userDrawn="1"/>
        </p:nvSpPr>
        <p:spPr bwMode="auto">
          <a:xfrm>
            <a:off x="5464870" y="4652739"/>
            <a:ext cx="286542" cy="455934"/>
          </a:xfrm>
          <a:custGeom>
            <a:avLst/>
            <a:gdLst>
              <a:gd name="T0" fmla="*/ 0 w 41"/>
              <a:gd name="T1" fmla="*/ 65 h 65"/>
              <a:gd name="T2" fmla="*/ 6 w 41"/>
              <a:gd name="T3" fmla="*/ 53 h 65"/>
              <a:gd name="T4" fmla="*/ 21 w 41"/>
              <a:gd name="T5" fmla="*/ 28 h 65"/>
              <a:gd name="T6" fmla="*/ 33 w 41"/>
              <a:gd name="T7" fmla="*/ 10 h 65"/>
              <a:gd name="T8" fmla="*/ 41 w 41"/>
              <a:gd name="T9" fmla="*/ 0 h 65"/>
              <a:gd name="T10" fmla="*/ 33 w 41"/>
              <a:gd name="T11" fmla="*/ 14 h 65"/>
              <a:gd name="T12" fmla="*/ 20 w 41"/>
              <a:gd name="T13" fmla="*/ 34 h 65"/>
              <a:gd name="T14" fmla="*/ 8 w 41"/>
              <a:gd name="T15" fmla="*/ 53 h 65"/>
              <a:gd name="T16" fmla="*/ 4 w 41"/>
              <a:gd name="T17" fmla="*/ 60 h 65"/>
              <a:gd name="T18" fmla="*/ 0 w 41"/>
              <a:gd name="T1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65">
                <a:moveTo>
                  <a:pt x="0" y="65"/>
                </a:moveTo>
                <a:cubicBezTo>
                  <a:pt x="1" y="61"/>
                  <a:pt x="4" y="57"/>
                  <a:pt x="6" y="53"/>
                </a:cubicBezTo>
                <a:cubicBezTo>
                  <a:pt x="11" y="45"/>
                  <a:pt x="16" y="37"/>
                  <a:pt x="21" y="28"/>
                </a:cubicBezTo>
                <a:cubicBezTo>
                  <a:pt x="25" y="22"/>
                  <a:pt x="29" y="16"/>
                  <a:pt x="33" y="10"/>
                </a:cubicBezTo>
                <a:cubicBezTo>
                  <a:pt x="35" y="6"/>
                  <a:pt x="38" y="3"/>
                  <a:pt x="41" y="0"/>
                </a:cubicBezTo>
                <a:cubicBezTo>
                  <a:pt x="39" y="5"/>
                  <a:pt x="36" y="9"/>
                  <a:pt x="33" y="14"/>
                </a:cubicBezTo>
                <a:cubicBezTo>
                  <a:pt x="28" y="20"/>
                  <a:pt x="24" y="27"/>
                  <a:pt x="20" y="34"/>
                </a:cubicBezTo>
                <a:cubicBezTo>
                  <a:pt x="16" y="40"/>
                  <a:pt x="12" y="46"/>
                  <a:pt x="8" y="53"/>
                </a:cubicBezTo>
                <a:cubicBezTo>
                  <a:pt x="7" y="55"/>
                  <a:pt x="5" y="58"/>
                  <a:pt x="4" y="60"/>
                </a:cubicBezTo>
                <a:cubicBezTo>
                  <a:pt x="3" y="62"/>
                  <a:pt x="2" y="64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5"/>
          <p:cNvSpPr/>
          <p:nvPr userDrawn="1"/>
        </p:nvSpPr>
        <p:spPr bwMode="auto">
          <a:xfrm>
            <a:off x="5589935" y="4883872"/>
            <a:ext cx="140896" cy="189972"/>
          </a:xfrm>
          <a:custGeom>
            <a:avLst/>
            <a:gdLst>
              <a:gd name="T0" fmla="*/ 0 w 20"/>
              <a:gd name="T1" fmla="*/ 27 h 27"/>
              <a:gd name="T2" fmla="*/ 3 w 20"/>
              <a:gd name="T3" fmla="*/ 22 h 27"/>
              <a:gd name="T4" fmla="*/ 13 w 20"/>
              <a:gd name="T5" fmla="*/ 7 h 27"/>
              <a:gd name="T6" fmla="*/ 13 w 20"/>
              <a:gd name="T7" fmla="*/ 7 h 27"/>
              <a:gd name="T8" fmla="*/ 13 w 20"/>
              <a:gd name="T9" fmla="*/ 7 h 27"/>
              <a:gd name="T10" fmla="*/ 20 w 20"/>
              <a:gd name="T11" fmla="*/ 0 h 27"/>
              <a:gd name="T12" fmla="*/ 19 w 20"/>
              <a:gd name="T13" fmla="*/ 2 h 27"/>
              <a:gd name="T14" fmla="*/ 15 w 20"/>
              <a:gd name="T15" fmla="*/ 8 h 27"/>
              <a:gd name="T16" fmla="*/ 15 w 20"/>
              <a:gd name="T17" fmla="*/ 8 h 27"/>
              <a:gd name="T18" fmla="*/ 15 w 20"/>
              <a:gd name="T19" fmla="*/ 8 h 27"/>
              <a:gd name="T20" fmla="*/ 6 w 20"/>
              <a:gd name="T21" fmla="*/ 20 h 27"/>
              <a:gd name="T22" fmla="*/ 0 w 20"/>
              <a:gd name="T23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27">
                <a:moveTo>
                  <a:pt x="0" y="27"/>
                </a:moveTo>
                <a:cubicBezTo>
                  <a:pt x="0" y="25"/>
                  <a:pt x="1" y="23"/>
                  <a:pt x="3" y="22"/>
                </a:cubicBezTo>
                <a:cubicBezTo>
                  <a:pt x="6" y="17"/>
                  <a:pt x="10" y="12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5" y="5"/>
                  <a:pt x="17" y="2"/>
                  <a:pt x="20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8" y="4"/>
                  <a:pt x="16" y="6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2" y="12"/>
                  <a:pt x="9" y="16"/>
                  <a:pt x="6" y="20"/>
                </a:cubicBezTo>
                <a:cubicBezTo>
                  <a:pt x="4" y="23"/>
                  <a:pt x="2" y="26"/>
                  <a:pt x="0" y="2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6"/>
          <p:cNvSpPr/>
          <p:nvPr userDrawn="1"/>
        </p:nvSpPr>
        <p:spPr bwMode="auto">
          <a:xfrm>
            <a:off x="8794134" y="411955"/>
            <a:ext cx="231133" cy="455934"/>
          </a:xfrm>
          <a:custGeom>
            <a:avLst/>
            <a:gdLst>
              <a:gd name="T0" fmla="*/ 0 w 33"/>
              <a:gd name="T1" fmla="*/ 65 h 65"/>
              <a:gd name="T2" fmla="*/ 5 w 33"/>
              <a:gd name="T3" fmla="*/ 54 h 65"/>
              <a:gd name="T4" fmla="*/ 15 w 33"/>
              <a:gd name="T5" fmla="*/ 33 h 65"/>
              <a:gd name="T6" fmla="*/ 25 w 33"/>
              <a:gd name="T7" fmla="*/ 14 h 65"/>
              <a:gd name="T8" fmla="*/ 33 w 33"/>
              <a:gd name="T9" fmla="*/ 0 h 65"/>
              <a:gd name="T10" fmla="*/ 26 w 33"/>
              <a:gd name="T11" fmla="*/ 16 h 65"/>
              <a:gd name="T12" fmla="*/ 15 w 33"/>
              <a:gd name="T13" fmla="*/ 37 h 65"/>
              <a:gd name="T14" fmla="*/ 5 w 33"/>
              <a:gd name="T15" fmla="*/ 57 h 65"/>
              <a:gd name="T16" fmla="*/ 0 w 33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65">
                <a:moveTo>
                  <a:pt x="0" y="65"/>
                </a:moveTo>
                <a:cubicBezTo>
                  <a:pt x="1" y="61"/>
                  <a:pt x="3" y="58"/>
                  <a:pt x="5" y="54"/>
                </a:cubicBezTo>
                <a:cubicBezTo>
                  <a:pt x="8" y="47"/>
                  <a:pt x="12" y="40"/>
                  <a:pt x="15" y="33"/>
                </a:cubicBezTo>
                <a:cubicBezTo>
                  <a:pt x="18" y="27"/>
                  <a:pt x="22" y="21"/>
                  <a:pt x="25" y="14"/>
                </a:cubicBezTo>
                <a:cubicBezTo>
                  <a:pt x="27" y="9"/>
                  <a:pt x="30" y="4"/>
                  <a:pt x="33" y="0"/>
                </a:cubicBezTo>
                <a:cubicBezTo>
                  <a:pt x="31" y="6"/>
                  <a:pt x="29" y="11"/>
                  <a:pt x="26" y="16"/>
                </a:cubicBezTo>
                <a:cubicBezTo>
                  <a:pt x="22" y="23"/>
                  <a:pt x="19" y="30"/>
                  <a:pt x="15" y="37"/>
                </a:cubicBezTo>
                <a:cubicBezTo>
                  <a:pt x="12" y="44"/>
                  <a:pt x="8" y="50"/>
                  <a:pt x="5" y="57"/>
                </a:cubicBezTo>
                <a:cubicBezTo>
                  <a:pt x="4" y="60"/>
                  <a:pt x="3" y="63"/>
                  <a:pt x="0" y="6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"/>
          <p:cNvSpPr/>
          <p:nvPr userDrawn="1"/>
        </p:nvSpPr>
        <p:spPr bwMode="auto">
          <a:xfrm>
            <a:off x="8912867" y="483194"/>
            <a:ext cx="174141" cy="349866"/>
          </a:xfrm>
          <a:custGeom>
            <a:avLst/>
            <a:gdLst>
              <a:gd name="T0" fmla="*/ 0 w 25"/>
              <a:gd name="T1" fmla="*/ 50 h 50"/>
              <a:gd name="T2" fmla="*/ 2 w 25"/>
              <a:gd name="T3" fmla="*/ 44 h 50"/>
              <a:gd name="T4" fmla="*/ 9 w 25"/>
              <a:gd name="T5" fmla="*/ 29 h 50"/>
              <a:gd name="T6" fmla="*/ 17 w 25"/>
              <a:gd name="T7" fmla="*/ 13 h 50"/>
              <a:gd name="T8" fmla="*/ 25 w 25"/>
              <a:gd name="T9" fmla="*/ 0 h 50"/>
              <a:gd name="T10" fmla="*/ 10 w 25"/>
              <a:gd name="T11" fmla="*/ 31 h 50"/>
              <a:gd name="T12" fmla="*/ 5 w 25"/>
              <a:gd name="T13" fmla="*/ 42 h 50"/>
              <a:gd name="T14" fmla="*/ 0 w 25"/>
              <a:gd name="T1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0">
                <a:moveTo>
                  <a:pt x="0" y="50"/>
                </a:moveTo>
                <a:cubicBezTo>
                  <a:pt x="0" y="48"/>
                  <a:pt x="1" y="46"/>
                  <a:pt x="2" y="44"/>
                </a:cubicBezTo>
                <a:cubicBezTo>
                  <a:pt x="4" y="39"/>
                  <a:pt x="7" y="34"/>
                  <a:pt x="9" y="29"/>
                </a:cubicBezTo>
                <a:cubicBezTo>
                  <a:pt x="12" y="23"/>
                  <a:pt x="15" y="18"/>
                  <a:pt x="17" y="13"/>
                </a:cubicBezTo>
                <a:cubicBezTo>
                  <a:pt x="19" y="8"/>
                  <a:pt x="22" y="4"/>
                  <a:pt x="25" y="0"/>
                </a:cubicBezTo>
                <a:cubicBezTo>
                  <a:pt x="21" y="11"/>
                  <a:pt x="15" y="21"/>
                  <a:pt x="10" y="31"/>
                </a:cubicBezTo>
                <a:cubicBezTo>
                  <a:pt x="8" y="35"/>
                  <a:pt x="7" y="38"/>
                  <a:pt x="5" y="42"/>
                </a:cubicBezTo>
                <a:cubicBezTo>
                  <a:pt x="3" y="45"/>
                  <a:pt x="2" y="48"/>
                  <a:pt x="0" y="50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8"/>
          <p:cNvSpPr/>
          <p:nvPr userDrawn="1"/>
        </p:nvSpPr>
        <p:spPr bwMode="auto">
          <a:xfrm>
            <a:off x="8976191" y="567099"/>
            <a:ext cx="167809" cy="364114"/>
          </a:xfrm>
          <a:custGeom>
            <a:avLst/>
            <a:gdLst>
              <a:gd name="T0" fmla="*/ 0 w 24"/>
              <a:gd name="T1" fmla="*/ 52 h 52"/>
              <a:gd name="T2" fmla="*/ 3 w 24"/>
              <a:gd name="T3" fmla="*/ 44 h 52"/>
              <a:gd name="T4" fmla="*/ 9 w 24"/>
              <a:gd name="T5" fmla="*/ 31 h 52"/>
              <a:gd name="T6" fmla="*/ 16 w 24"/>
              <a:gd name="T7" fmla="*/ 15 h 52"/>
              <a:gd name="T8" fmla="*/ 24 w 24"/>
              <a:gd name="T9" fmla="*/ 0 h 52"/>
              <a:gd name="T10" fmla="*/ 20 w 24"/>
              <a:gd name="T11" fmla="*/ 12 h 52"/>
              <a:gd name="T12" fmla="*/ 10 w 24"/>
              <a:gd name="T13" fmla="*/ 33 h 52"/>
              <a:gd name="T14" fmla="*/ 5 w 24"/>
              <a:gd name="T15" fmla="*/ 44 h 52"/>
              <a:gd name="T16" fmla="*/ 0 w 24"/>
              <a:gd name="T1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52">
                <a:moveTo>
                  <a:pt x="0" y="52"/>
                </a:moveTo>
                <a:cubicBezTo>
                  <a:pt x="0" y="49"/>
                  <a:pt x="2" y="46"/>
                  <a:pt x="3" y="44"/>
                </a:cubicBezTo>
                <a:cubicBezTo>
                  <a:pt x="5" y="39"/>
                  <a:pt x="7" y="35"/>
                  <a:pt x="9" y="31"/>
                </a:cubicBezTo>
                <a:cubicBezTo>
                  <a:pt x="12" y="25"/>
                  <a:pt x="14" y="20"/>
                  <a:pt x="16" y="15"/>
                </a:cubicBezTo>
                <a:cubicBezTo>
                  <a:pt x="19" y="10"/>
                  <a:pt x="21" y="5"/>
                  <a:pt x="24" y="0"/>
                </a:cubicBezTo>
                <a:cubicBezTo>
                  <a:pt x="23" y="4"/>
                  <a:pt x="21" y="8"/>
                  <a:pt x="20" y="12"/>
                </a:cubicBezTo>
                <a:cubicBezTo>
                  <a:pt x="17" y="19"/>
                  <a:pt x="13" y="26"/>
                  <a:pt x="10" y="33"/>
                </a:cubicBezTo>
                <a:cubicBezTo>
                  <a:pt x="8" y="37"/>
                  <a:pt x="7" y="40"/>
                  <a:pt x="5" y="44"/>
                </a:cubicBezTo>
                <a:cubicBezTo>
                  <a:pt x="4" y="47"/>
                  <a:pt x="3" y="50"/>
                  <a:pt x="0" y="52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9"/>
          <p:cNvSpPr/>
          <p:nvPr userDrawn="1"/>
        </p:nvSpPr>
        <p:spPr bwMode="auto">
          <a:xfrm>
            <a:off x="8828963" y="538603"/>
            <a:ext cx="20580" cy="14248"/>
          </a:xfrm>
          <a:custGeom>
            <a:avLst/>
            <a:gdLst>
              <a:gd name="T0" fmla="*/ 0 w 3"/>
              <a:gd name="T1" fmla="*/ 1 h 2"/>
              <a:gd name="T2" fmla="*/ 2 w 3"/>
              <a:gd name="T3" fmla="*/ 0 h 2"/>
              <a:gd name="T4" fmla="*/ 2 w 3"/>
              <a:gd name="T5" fmla="*/ 1 h 2"/>
              <a:gd name="T6" fmla="*/ 1 w 3"/>
              <a:gd name="T7" fmla="*/ 2 h 2"/>
              <a:gd name="T8" fmla="*/ 0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" y="0"/>
                  <a:pt x="3" y="0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2"/>
                  <a:pt x="0" y="1"/>
                  <a:pt x="0" y="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0"/>
          <p:cNvSpPr/>
          <p:nvPr userDrawn="1"/>
        </p:nvSpPr>
        <p:spPr bwMode="auto">
          <a:xfrm>
            <a:off x="307122" y="125413"/>
            <a:ext cx="139313" cy="392609"/>
          </a:xfrm>
          <a:custGeom>
            <a:avLst/>
            <a:gdLst>
              <a:gd name="T0" fmla="*/ 13 w 20"/>
              <a:gd name="T1" fmla="*/ 56 h 56"/>
              <a:gd name="T2" fmla="*/ 15 w 20"/>
              <a:gd name="T3" fmla="*/ 43 h 56"/>
              <a:gd name="T4" fmla="*/ 18 w 20"/>
              <a:gd name="T5" fmla="*/ 20 h 56"/>
              <a:gd name="T6" fmla="*/ 16 w 20"/>
              <a:gd name="T7" fmla="*/ 7 h 56"/>
              <a:gd name="T8" fmla="*/ 9 w 20"/>
              <a:gd name="T9" fmla="*/ 10 h 56"/>
              <a:gd name="T10" fmla="*/ 6 w 20"/>
              <a:gd name="T11" fmla="*/ 18 h 56"/>
              <a:gd name="T12" fmla="*/ 3 w 20"/>
              <a:gd name="T13" fmla="*/ 32 h 56"/>
              <a:gd name="T14" fmla="*/ 4 w 20"/>
              <a:gd name="T15" fmla="*/ 33 h 56"/>
              <a:gd name="T16" fmla="*/ 4 w 20"/>
              <a:gd name="T17" fmla="*/ 33 h 56"/>
              <a:gd name="T18" fmla="*/ 4 w 20"/>
              <a:gd name="T19" fmla="*/ 33 h 56"/>
              <a:gd name="T20" fmla="*/ 3 w 20"/>
              <a:gd name="T21" fmla="*/ 33 h 56"/>
              <a:gd name="T22" fmla="*/ 6 w 20"/>
              <a:gd name="T23" fmla="*/ 13 h 56"/>
              <a:gd name="T24" fmla="*/ 18 w 20"/>
              <a:gd name="T25" fmla="*/ 6 h 56"/>
              <a:gd name="T26" fmla="*/ 20 w 20"/>
              <a:gd name="T27" fmla="*/ 16 h 56"/>
              <a:gd name="T28" fmla="*/ 19 w 20"/>
              <a:gd name="T29" fmla="*/ 34 h 56"/>
              <a:gd name="T30" fmla="*/ 16 w 20"/>
              <a:gd name="T31" fmla="*/ 47 h 56"/>
              <a:gd name="T32" fmla="*/ 13 w 20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56">
                <a:moveTo>
                  <a:pt x="13" y="56"/>
                </a:moveTo>
                <a:cubicBezTo>
                  <a:pt x="12" y="51"/>
                  <a:pt x="14" y="47"/>
                  <a:pt x="15" y="43"/>
                </a:cubicBezTo>
                <a:cubicBezTo>
                  <a:pt x="17" y="35"/>
                  <a:pt x="18" y="27"/>
                  <a:pt x="18" y="20"/>
                </a:cubicBezTo>
                <a:cubicBezTo>
                  <a:pt x="18" y="15"/>
                  <a:pt x="19" y="11"/>
                  <a:pt x="16" y="7"/>
                </a:cubicBezTo>
                <a:cubicBezTo>
                  <a:pt x="14" y="4"/>
                  <a:pt x="11" y="7"/>
                  <a:pt x="9" y="10"/>
                </a:cubicBezTo>
                <a:cubicBezTo>
                  <a:pt x="8" y="12"/>
                  <a:pt x="7" y="15"/>
                  <a:pt x="6" y="18"/>
                </a:cubicBezTo>
                <a:cubicBezTo>
                  <a:pt x="5" y="22"/>
                  <a:pt x="3" y="27"/>
                  <a:pt x="3" y="32"/>
                </a:cubicBezTo>
                <a:cubicBezTo>
                  <a:pt x="3" y="32"/>
                  <a:pt x="3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0" y="27"/>
                  <a:pt x="4" y="18"/>
                  <a:pt x="6" y="13"/>
                </a:cubicBezTo>
                <a:cubicBezTo>
                  <a:pt x="7" y="8"/>
                  <a:pt x="13" y="0"/>
                  <a:pt x="18" y="6"/>
                </a:cubicBezTo>
                <a:cubicBezTo>
                  <a:pt x="20" y="9"/>
                  <a:pt x="20" y="13"/>
                  <a:pt x="20" y="16"/>
                </a:cubicBezTo>
                <a:cubicBezTo>
                  <a:pt x="20" y="22"/>
                  <a:pt x="20" y="28"/>
                  <a:pt x="19" y="34"/>
                </a:cubicBezTo>
                <a:cubicBezTo>
                  <a:pt x="18" y="38"/>
                  <a:pt x="17" y="42"/>
                  <a:pt x="16" y="47"/>
                </a:cubicBezTo>
                <a:cubicBezTo>
                  <a:pt x="15" y="50"/>
                  <a:pt x="15" y="53"/>
                  <a:pt x="13" y="56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1"/>
          <p:cNvSpPr/>
          <p:nvPr userDrawn="1"/>
        </p:nvSpPr>
        <p:spPr bwMode="auto">
          <a:xfrm>
            <a:off x="180474" y="229898"/>
            <a:ext cx="237465" cy="315037"/>
          </a:xfrm>
          <a:custGeom>
            <a:avLst/>
            <a:gdLst>
              <a:gd name="T0" fmla="*/ 31 w 34"/>
              <a:gd name="T1" fmla="*/ 44 h 45"/>
              <a:gd name="T2" fmla="*/ 11 w 34"/>
              <a:gd name="T3" fmla="*/ 27 h 45"/>
              <a:gd name="T4" fmla="*/ 1 w 34"/>
              <a:gd name="T5" fmla="*/ 5 h 45"/>
              <a:gd name="T6" fmla="*/ 7 w 34"/>
              <a:gd name="T7" fmla="*/ 2 h 45"/>
              <a:gd name="T8" fmla="*/ 16 w 34"/>
              <a:gd name="T9" fmla="*/ 8 h 45"/>
              <a:gd name="T10" fmla="*/ 21 w 34"/>
              <a:gd name="T11" fmla="*/ 19 h 45"/>
              <a:gd name="T12" fmla="*/ 12 w 34"/>
              <a:gd name="T13" fmla="*/ 7 h 45"/>
              <a:gd name="T14" fmla="*/ 3 w 34"/>
              <a:gd name="T15" fmla="*/ 7 h 45"/>
              <a:gd name="T16" fmla="*/ 17 w 34"/>
              <a:gd name="T17" fmla="*/ 31 h 45"/>
              <a:gd name="T18" fmla="*/ 27 w 34"/>
              <a:gd name="T19" fmla="*/ 39 h 45"/>
              <a:gd name="T20" fmla="*/ 34 w 34"/>
              <a:gd name="T21" fmla="*/ 45 h 45"/>
              <a:gd name="T22" fmla="*/ 31 w 34"/>
              <a:gd name="T23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45">
                <a:moveTo>
                  <a:pt x="31" y="44"/>
                </a:moveTo>
                <a:cubicBezTo>
                  <a:pt x="23" y="39"/>
                  <a:pt x="16" y="34"/>
                  <a:pt x="11" y="27"/>
                </a:cubicBezTo>
                <a:cubicBezTo>
                  <a:pt x="7" y="21"/>
                  <a:pt x="0" y="13"/>
                  <a:pt x="1" y="5"/>
                </a:cubicBezTo>
                <a:cubicBezTo>
                  <a:pt x="2" y="2"/>
                  <a:pt x="4" y="1"/>
                  <a:pt x="7" y="2"/>
                </a:cubicBezTo>
                <a:cubicBezTo>
                  <a:pt x="11" y="3"/>
                  <a:pt x="13" y="5"/>
                  <a:pt x="16" y="8"/>
                </a:cubicBezTo>
                <a:cubicBezTo>
                  <a:pt x="19" y="11"/>
                  <a:pt x="20" y="15"/>
                  <a:pt x="21" y="19"/>
                </a:cubicBezTo>
                <a:cubicBezTo>
                  <a:pt x="18" y="15"/>
                  <a:pt x="16" y="10"/>
                  <a:pt x="12" y="7"/>
                </a:cubicBezTo>
                <a:cubicBezTo>
                  <a:pt x="9" y="4"/>
                  <a:pt x="3" y="0"/>
                  <a:pt x="3" y="7"/>
                </a:cubicBezTo>
                <a:cubicBezTo>
                  <a:pt x="3" y="14"/>
                  <a:pt x="12" y="26"/>
                  <a:pt x="17" y="31"/>
                </a:cubicBezTo>
                <a:cubicBezTo>
                  <a:pt x="20" y="34"/>
                  <a:pt x="24" y="37"/>
                  <a:pt x="27" y="39"/>
                </a:cubicBezTo>
                <a:cubicBezTo>
                  <a:pt x="30" y="41"/>
                  <a:pt x="32" y="42"/>
                  <a:pt x="34" y="45"/>
                </a:cubicBezTo>
                <a:cubicBezTo>
                  <a:pt x="33" y="45"/>
                  <a:pt x="32" y="44"/>
                  <a:pt x="31" y="44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2"/>
          <p:cNvSpPr/>
          <p:nvPr userDrawn="1"/>
        </p:nvSpPr>
        <p:spPr bwMode="auto">
          <a:xfrm>
            <a:off x="110817" y="440450"/>
            <a:ext cx="132981" cy="118733"/>
          </a:xfrm>
          <a:custGeom>
            <a:avLst/>
            <a:gdLst>
              <a:gd name="T0" fmla="*/ 0 w 19"/>
              <a:gd name="T1" fmla="*/ 17 h 17"/>
              <a:gd name="T2" fmla="*/ 8 w 19"/>
              <a:gd name="T3" fmla="*/ 7 h 17"/>
              <a:gd name="T4" fmla="*/ 19 w 19"/>
              <a:gd name="T5" fmla="*/ 0 h 17"/>
              <a:gd name="T6" fmla="*/ 11 w 19"/>
              <a:gd name="T7" fmla="*/ 7 h 17"/>
              <a:gd name="T8" fmla="*/ 4 w 19"/>
              <a:gd name="T9" fmla="*/ 13 h 17"/>
              <a:gd name="T10" fmla="*/ 0 w 19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17"/>
                </a:moveTo>
                <a:cubicBezTo>
                  <a:pt x="1" y="13"/>
                  <a:pt x="5" y="10"/>
                  <a:pt x="8" y="7"/>
                </a:cubicBezTo>
                <a:cubicBezTo>
                  <a:pt x="11" y="4"/>
                  <a:pt x="14" y="1"/>
                  <a:pt x="19" y="0"/>
                </a:cubicBezTo>
                <a:cubicBezTo>
                  <a:pt x="17" y="3"/>
                  <a:pt x="14" y="4"/>
                  <a:pt x="11" y="7"/>
                </a:cubicBezTo>
                <a:cubicBezTo>
                  <a:pt x="8" y="9"/>
                  <a:pt x="6" y="11"/>
                  <a:pt x="4" y="13"/>
                </a:cubicBezTo>
                <a:cubicBezTo>
                  <a:pt x="3" y="14"/>
                  <a:pt x="1" y="15"/>
                  <a:pt x="0" y="1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3"/>
          <p:cNvSpPr>
            <a:spLocks noEditPoints="1"/>
          </p:cNvSpPr>
          <p:nvPr userDrawn="1"/>
        </p:nvSpPr>
        <p:spPr bwMode="auto">
          <a:xfrm>
            <a:off x="368863" y="188737"/>
            <a:ext cx="307122" cy="174141"/>
          </a:xfrm>
          <a:custGeom>
            <a:avLst/>
            <a:gdLst>
              <a:gd name="T0" fmla="*/ 0 w 44"/>
              <a:gd name="T1" fmla="*/ 25 h 25"/>
              <a:gd name="T2" fmla="*/ 26 w 44"/>
              <a:gd name="T3" fmla="*/ 7 h 25"/>
              <a:gd name="T4" fmla="*/ 19 w 44"/>
              <a:gd name="T5" fmla="*/ 8 h 25"/>
              <a:gd name="T6" fmla="*/ 22 w 44"/>
              <a:gd name="T7" fmla="*/ 6 h 25"/>
              <a:gd name="T8" fmla="*/ 37 w 44"/>
              <a:gd name="T9" fmla="*/ 2 h 25"/>
              <a:gd name="T10" fmla="*/ 43 w 44"/>
              <a:gd name="T11" fmla="*/ 1 h 25"/>
              <a:gd name="T12" fmla="*/ 43 w 44"/>
              <a:gd name="T13" fmla="*/ 2 h 25"/>
              <a:gd name="T14" fmla="*/ 29 w 44"/>
              <a:gd name="T15" fmla="*/ 17 h 25"/>
              <a:gd name="T16" fmla="*/ 27 w 44"/>
              <a:gd name="T17" fmla="*/ 16 h 25"/>
              <a:gd name="T18" fmla="*/ 35 w 44"/>
              <a:gd name="T19" fmla="*/ 5 h 25"/>
              <a:gd name="T20" fmla="*/ 12 w 44"/>
              <a:gd name="T21" fmla="*/ 18 h 25"/>
              <a:gd name="T22" fmla="*/ 0 w 44"/>
              <a:gd name="T23" fmla="*/ 25 h 25"/>
              <a:gd name="T24" fmla="*/ 37 w 44"/>
              <a:gd name="T25" fmla="*/ 4 h 25"/>
              <a:gd name="T26" fmla="*/ 36 w 44"/>
              <a:gd name="T27" fmla="*/ 6 h 25"/>
              <a:gd name="T28" fmla="*/ 35 w 44"/>
              <a:gd name="T29" fmla="*/ 8 h 25"/>
              <a:gd name="T30" fmla="*/ 39 w 44"/>
              <a:gd name="T31" fmla="*/ 3 h 25"/>
              <a:gd name="T32" fmla="*/ 38 w 44"/>
              <a:gd name="T33" fmla="*/ 4 h 25"/>
              <a:gd name="T34" fmla="*/ 37 w 44"/>
              <a:gd name="T35" fmla="*/ 4 h 25"/>
              <a:gd name="T36" fmla="*/ 37 w 44"/>
              <a:gd name="T37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" h="25">
                <a:moveTo>
                  <a:pt x="0" y="25"/>
                </a:moveTo>
                <a:cubicBezTo>
                  <a:pt x="8" y="18"/>
                  <a:pt x="17" y="13"/>
                  <a:pt x="26" y="7"/>
                </a:cubicBezTo>
                <a:cubicBezTo>
                  <a:pt x="24" y="8"/>
                  <a:pt x="21" y="9"/>
                  <a:pt x="19" y="8"/>
                </a:cubicBezTo>
                <a:cubicBezTo>
                  <a:pt x="20" y="7"/>
                  <a:pt x="21" y="7"/>
                  <a:pt x="22" y="6"/>
                </a:cubicBezTo>
                <a:cubicBezTo>
                  <a:pt x="27" y="5"/>
                  <a:pt x="32" y="3"/>
                  <a:pt x="37" y="2"/>
                </a:cubicBezTo>
                <a:cubicBezTo>
                  <a:pt x="39" y="1"/>
                  <a:pt x="41" y="0"/>
                  <a:pt x="43" y="1"/>
                </a:cubicBezTo>
                <a:cubicBezTo>
                  <a:pt x="43" y="1"/>
                  <a:pt x="44" y="2"/>
                  <a:pt x="43" y="2"/>
                </a:cubicBezTo>
                <a:cubicBezTo>
                  <a:pt x="38" y="7"/>
                  <a:pt x="33" y="12"/>
                  <a:pt x="29" y="17"/>
                </a:cubicBezTo>
                <a:cubicBezTo>
                  <a:pt x="28" y="18"/>
                  <a:pt x="27" y="17"/>
                  <a:pt x="27" y="16"/>
                </a:cubicBezTo>
                <a:cubicBezTo>
                  <a:pt x="30" y="13"/>
                  <a:pt x="32" y="9"/>
                  <a:pt x="35" y="5"/>
                </a:cubicBezTo>
                <a:cubicBezTo>
                  <a:pt x="26" y="8"/>
                  <a:pt x="19" y="14"/>
                  <a:pt x="12" y="18"/>
                </a:cubicBezTo>
                <a:cubicBezTo>
                  <a:pt x="8" y="21"/>
                  <a:pt x="4" y="24"/>
                  <a:pt x="0" y="25"/>
                </a:cubicBezTo>
                <a:close/>
                <a:moveTo>
                  <a:pt x="37" y="4"/>
                </a:moveTo>
                <a:cubicBezTo>
                  <a:pt x="37" y="5"/>
                  <a:pt x="37" y="5"/>
                  <a:pt x="36" y="6"/>
                </a:cubicBezTo>
                <a:cubicBezTo>
                  <a:pt x="36" y="6"/>
                  <a:pt x="36" y="7"/>
                  <a:pt x="35" y="8"/>
                </a:cubicBezTo>
                <a:cubicBezTo>
                  <a:pt x="37" y="6"/>
                  <a:pt x="38" y="5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4"/>
          <p:cNvSpPr/>
          <p:nvPr userDrawn="1"/>
        </p:nvSpPr>
        <p:spPr bwMode="auto">
          <a:xfrm>
            <a:off x="75989" y="518022"/>
            <a:ext cx="77572" cy="208970"/>
          </a:xfrm>
          <a:custGeom>
            <a:avLst/>
            <a:gdLst>
              <a:gd name="T0" fmla="*/ 1 w 11"/>
              <a:gd name="T1" fmla="*/ 30 h 30"/>
              <a:gd name="T2" fmla="*/ 3 w 11"/>
              <a:gd name="T3" fmla="*/ 18 h 30"/>
              <a:gd name="T4" fmla="*/ 11 w 11"/>
              <a:gd name="T5" fmla="*/ 0 h 30"/>
              <a:gd name="T6" fmla="*/ 4 w 11"/>
              <a:gd name="T7" fmla="*/ 22 h 30"/>
              <a:gd name="T8" fmla="*/ 1 w 11"/>
              <a:gd name="T9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1" y="30"/>
                </a:moveTo>
                <a:cubicBezTo>
                  <a:pt x="0" y="26"/>
                  <a:pt x="2" y="22"/>
                  <a:pt x="3" y="18"/>
                </a:cubicBezTo>
                <a:cubicBezTo>
                  <a:pt x="5" y="12"/>
                  <a:pt x="7" y="5"/>
                  <a:pt x="11" y="0"/>
                </a:cubicBezTo>
                <a:cubicBezTo>
                  <a:pt x="9" y="7"/>
                  <a:pt x="6" y="14"/>
                  <a:pt x="4" y="22"/>
                </a:cubicBezTo>
                <a:cubicBezTo>
                  <a:pt x="3" y="24"/>
                  <a:pt x="3" y="28"/>
                  <a:pt x="1" y="30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"/>
          <p:cNvSpPr/>
          <p:nvPr userDrawn="1"/>
        </p:nvSpPr>
        <p:spPr bwMode="auto">
          <a:xfrm>
            <a:off x="26913" y="532270"/>
            <a:ext cx="112400" cy="174141"/>
          </a:xfrm>
          <a:custGeom>
            <a:avLst/>
            <a:gdLst>
              <a:gd name="T0" fmla="*/ 0 w 16"/>
              <a:gd name="T1" fmla="*/ 25 h 25"/>
              <a:gd name="T2" fmla="*/ 5 w 16"/>
              <a:gd name="T3" fmla="*/ 15 h 25"/>
              <a:gd name="T4" fmla="*/ 16 w 16"/>
              <a:gd name="T5" fmla="*/ 0 h 25"/>
              <a:gd name="T6" fmla="*/ 6 w 16"/>
              <a:gd name="T7" fmla="*/ 15 h 25"/>
              <a:gd name="T8" fmla="*/ 0 w 1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5">
                <a:moveTo>
                  <a:pt x="0" y="25"/>
                </a:moveTo>
                <a:cubicBezTo>
                  <a:pt x="0" y="21"/>
                  <a:pt x="3" y="18"/>
                  <a:pt x="5" y="15"/>
                </a:cubicBezTo>
                <a:cubicBezTo>
                  <a:pt x="8" y="9"/>
                  <a:pt x="11" y="4"/>
                  <a:pt x="16" y="0"/>
                </a:cubicBezTo>
                <a:cubicBezTo>
                  <a:pt x="13" y="5"/>
                  <a:pt x="9" y="10"/>
                  <a:pt x="6" y="15"/>
                </a:cubicBezTo>
                <a:cubicBezTo>
                  <a:pt x="4" y="19"/>
                  <a:pt x="3" y="22"/>
                  <a:pt x="0" y="25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6"/>
          <p:cNvSpPr/>
          <p:nvPr userDrawn="1"/>
        </p:nvSpPr>
        <p:spPr bwMode="auto">
          <a:xfrm>
            <a:off x="0" y="538603"/>
            <a:ext cx="90237" cy="42744"/>
          </a:xfrm>
          <a:custGeom>
            <a:avLst/>
            <a:gdLst>
              <a:gd name="T0" fmla="*/ 0 w 13"/>
              <a:gd name="T1" fmla="*/ 6 h 6"/>
              <a:gd name="T2" fmla="*/ 9 w 13"/>
              <a:gd name="T3" fmla="*/ 1 h 6"/>
              <a:gd name="T4" fmla="*/ 13 w 13"/>
              <a:gd name="T5" fmla="*/ 0 h 6"/>
              <a:gd name="T6" fmla="*/ 9 w 13"/>
              <a:gd name="T7" fmla="*/ 3 h 6"/>
              <a:gd name="T8" fmla="*/ 1 w 13"/>
              <a:gd name="T9" fmla="*/ 6 h 6"/>
              <a:gd name="T10" fmla="*/ 0 w 13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6">
                <a:moveTo>
                  <a:pt x="0" y="6"/>
                </a:moveTo>
                <a:cubicBezTo>
                  <a:pt x="3" y="3"/>
                  <a:pt x="6" y="2"/>
                  <a:pt x="9" y="1"/>
                </a:cubicBezTo>
                <a:cubicBezTo>
                  <a:pt x="10" y="1"/>
                  <a:pt x="12" y="0"/>
                  <a:pt x="13" y="0"/>
                </a:cubicBezTo>
                <a:cubicBezTo>
                  <a:pt x="11" y="2"/>
                  <a:pt x="10" y="2"/>
                  <a:pt x="9" y="3"/>
                </a:cubicBezTo>
                <a:cubicBezTo>
                  <a:pt x="6" y="4"/>
                  <a:pt x="3" y="5"/>
                  <a:pt x="1" y="6"/>
                </a:cubicBezTo>
                <a:cubicBezTo>
                  <a:pt x="0" y="6"/>
                  <a:pt x="0" y="6"/>
                  <a:pt x="0" y="6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7"/>
          <p:cNvSpPr/>
          <p:nvPr userDrawn="1"/>
        </p:nvSpPr>
        <p:spPr bwMode="auto">
          <a:xfrm>
            <a:off x="55409" y="454698"/>
            <a:ext cx="139313" cy="55409"/>
          </a:xfrm>
          <a:custGeom>
            <a:avLst/>
            <a:gdLst>
              <a:gd name="T0" fmla="*/ 0 w 20"/>
              <a:gd name="T1" fmla="*/ 8 h 8"/>
              <a:gd name="T2" fmla="*/ 12 w 20"/>
              <a:gd name="T3" fmla="*/ 2 h 8"/>
              <a:gd name="T4" fmla="*/ 20 w 20"/>
              <a:gd name="T5" fmla="*/ 1 h 8"/>
              <a:gd name="T6" fmla="*/ 13 w 20"/>
              <a:gd name="T7" fmla="*/ 4 h 8"/>
              <a:gd name="T8" fmla="*/ 0 w 20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8">
                <a:moveTo>
                  <a:pt x="0" y="8"/>
                </a:moveTo>
                <a:cubicBezTo>
                  <a:pt x="3" y="5"/>
                  <a:pt x="8" y="3"/>
                  <a:pt x="12" y="2"/>
                </a:cubicBezTo>
                <a:cubicBezTo>
                  <a:pt x="14" y="1"/>
                  <a:pt x="17" y="0"/>
                  <a:pt x="20" y="1"/>
                </a:cubicBezTo>
                <a:cubicBezTo>
                  <a:pt x="18" y="3"/>
                  <a:pt x="15" y="3"/>
                  <a:pt x="13" y="4"/>
                </a:cubicBezTo>
                <a:cubicBezTo>
                  <a:pt x="9" y="5"/>
                  <a:pt x="4" y="6"/>
                  <a:pt x="0" y="8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8"/>
          <p:cNvSpPr/>
          <p:nvPr userDrawn="1"/>
        </p:nvSpPr>
        <p:spPr bwMode="auto">
          <a:xfrm>
            <a:off x="6226342" y="4603663"/>
            <a:ext cx="153561" cy="335618"/>
          </a:xfrm>
          <a:custGeom>
            <a:avLst/>
            <a:gdLst>
              <a:gd name="T0" fmla="*/ 7 w 22"/>
              <a:gd name="T1" fmla="*/ 47 h 48"/>
              <a:gd name="T2" fmla="*/ 3 w 22"/>
              <a:gd name="T3" fmla="*/ 45 h 48"/>
              <a:gd name="T4" fmla="*/ 6 w 22"/>
              <a:gd name="T5" fmla="*/ 44 h 48"/>
              <a:gd name="T6" fmla="*/ 11 w 22"/>
              <a:gd name="T7" fmla="*/ 44 h 48"/>
              <a:gd name="T8" fmla="*/ 18 w 22"/>
              <a:gd name="T9" fmla="*/ 37 h 48"/>
              <a:gd name="T10" fmla="*/ 17 w 22"/>
              <a:gd name="T11" fmla="*/ 24 h 48"/>
              <a:gd name="T12" fmla="*/ 6 w 22"/>
              <a:gd name="T13" fmla="*/ 21 h 48"/>
              <a:gd name="T14" fmla="*/ 1 w 22"/>
              <a:gd name="T15" fmla="*/ 13 h 48"/>
              <a:gd name="T16" fmla="*/ 2 w 22"/>
              <a:gd name="T17" fmla="*/ 0 h 48"/>
              <a:gd name="T18" fmla="*/ 4 w 22"/>
              <a:gd name="T19" fmla="*/ 21 h 48"/>
              <a:gd name="T20" fmla="*/ 20 w 22"/>
              <a:gd name="T21" fmla="*/ 26 h 48"/>
              <a:gd name="T22" fmla="*/ 7 w 22"/>
              <a:gd name="T23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48">
                <a:moveTo>
                  <a:pt x="7" y="47"/>
                </a:moveTo>
                <a:cubicBezTo>
                  <a:pt x="6" y="47"/>
                  <a:pt x="4" y="46"/>
                  <a:pt x="3" y="45"/>
                </a:cubicBezTo>
                <a:cubicBezTo>
                  <a:pt x="4" y="44"/>
                  <a:pt x="5" y="44"/>
                  <a:pt x="6" y="44"/>
                </a:cubicBezTo>
                <a:cubicBezTo>
                  <a:pt x="7" y="44"/>
                  <a:pt x="9" y="44"/>
                  <a:pt x="11" y="44"/>
                </a:cubicBezTo>
                <a:cubicBezTo>
                  <a:pt x="14" y="43"/>
                  <a:pt x="17" y="40"/>
                  <a:pt x="18" y="37"/>
                </a:cubicBezTo>
                <a:cubicBezTo>
                  <a:pt x="19" y="33"/>
                  <a:pt x="19" y="28"/>
                  <a:pt x="17" y="24"/>
                </a:cubicBezTo>
                <a:cubicBezTo>
                  <a:pt x="15" y="21"/>
                  <a:pt x="10" y="18"/>
                  <a:pt x="6" y="21"/>
                </a:cubicBezTo>
                <a:cubicBezTo>
                  <a:pt x="0" y="27"/>
                  <a:pt x="2" y="17"/>
                  <a:pt x="1" y="13"/>
                </a:cubicBezTo>
                <a:cubicBezTo>
                  <a:pt x="1" y="9"/>
                  <a:pt x="1" y="5"/>
                  <a:pt x="2" y="0"/>
                </a:cubicBezTo>
                <a:cubicBezTo>
                  <a:pt x="3" y="7"/>
                  <a:pt x="3" y="14"/>
                  <a:pt x="4" y="21"/>
                </a:cubicBezTo>
                <a:cubicBezTo>
                  <a:pt x="10" y="15"/>
                  <a:pt x="17" y="19"/>
                  <a:pt x="20" y="26"/>
                </a:cubicBezTo>
                <a:cubicBezTo>
                  <a:pt x="22" y="35"/>
                  <a:pt x="18" y="48"/>
                  <a:pt x="7" y="4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9"/>
          <p:cNvSpPr/>
          <p:nvPr userDrawn="1"/>
        </p:nvSpPr>
        <p:spPr bwMode="auto">
          <a:xfrm>
            <a:off x="6239007" y="4534006"/>
            <a:ext cx="140896" cy="90237"/>
          </a:xfrm>
          <a:custGeom>
            <a:avLst/>
            <a:gdLst>
              <a:gd name="T0" fmla="*/ 0 w 20"/>
              <a:gd name="T1" fmla="*/ 13 h 13"/>
              <a:gd name="T2" fmla="*/ 9 w 20"/>
              <a:gd name="T3" fmla="*/ 5 h 13"/>
              <a:gd name="T4" fmla="*/ 20 w 20"/>
              <a:gd name="T5" fmla="*/ 0 h 13"/>
              <a:gd name="T6" fmla="*/ 14 w 20"/>
              <a:gd name="T7" fmla="*/ 5 h 13"/>
              <a:gd name="T8" fmla="*/ 5 w 20"/>
              <a:gd name="T9" fmla="*/ 10 h 13"/>
              <a:gd name="T10" fmla="*/ 0 w 20"/>
              <a:gd name="T11" fmla="*/ 12 h 13"/>
              <a:gd name="T12" fmla="*/ 1 w 20"/>
              <a:gd name="T13" fmla="*/ 13 h 13"/>
              <a:gd name="T14" fmla="*/ 0 w 20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3">
                <a:moveTo>
                  <a:pt x="0" y="13"/>
                </a:moveTo>
                <a:cubicBezTo>
                  <a:pt x="0" y="10"/>
                  <a:pt x="7" y="6"/>
                  <a:pt x="9" y="5"/>
                </a:cubicBezTo>
                <a:cubicBezTo>
                  <a:pt x="12" y="4"/>
                  <a:pt x="16" y="1"/>
                  <a:pt x="20" y="0"/>
                </a:cubicBezTo>
                <a:cubicBezTo>
                  <a:pt x="18" y="2"/>
                  <a:pt x="16" y="3"/>
                  <a:pt x="14" y="5"/>
                </a:cubicBezTo>
                <a:cubicBezTo>
                  <a:pt x="11" y="6"/>
                  <a:pt x="8" y="8"/>
                  <a:pt x="5" y="10"/>
                </a:cubicBezTo>
                <a:cubicBezTo>
                  <a:pt x="3" y="11"/>
                  <a:pt x="2" y="11"/>
                  <a:pt x="0" y="12"/>
                </a:cubicBezTo>
                <a:cubicBezTo>
                  <a:pt x="0" y="13"/>
                  <a:pt x="0" y="13"/>
                  <a:pt x="1" y="13"/>
                </a:cubicBezTo>
                <a:cubicBezTo>
                  <a:pt x="1" y="13"/>
                  <a:pt x="0" y="13"/>
                  <a:pt x="0" y="13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0"/>
          <p:cNvSpPr/>
          <p:nvPr userDrawn="1"/>
        </p:nvSpPr>
        <p:spPr bwMode="auto">
          <a:xfrm>
            <a:off x="6441644" y="4659071"/>
            <a:ext cx="132981" cy="91820"/>
          </a:xfrm>
          <a:custGeom>
            <a:avLst/>
            <a:gdLst>
              <a:gd name="T0" fmla="*/ 0 w 19"/>
              <a:gd name="T1" fmla="*/ 13 h 13"/>
              <a:gd name="T2" fmla="*/ 13 w 19"/>
              <a:gd name="T3" fmla="*/ 2 h 13"/>
              <a:gd name="T4" fmla="*/ 19 w 19"/>
              <a:gd name="T5" fmla="*/ 0 h 13"/>
              <a:gd name="T6" fmla="*/ 17 w 19"/>
              <a:gd name="T7" fmla="*/ 2 h 13"/>
              <a:gd name="T8" fmla="*/ 0 w 19"/>
              <a:gd name="T9" fmla="*/ 13 h 13"/>
              <a:gd name="T10" fmla="*/ 0 w 19"/>
              <a:gd name="T11" fmla="*/ 13 h 13"/>
              <a:gd name="T12" fmla="*/ 0 w 19"/>
              <a:gd name="T13" fmla="*/ 13 h 13"/>
              <a:gd name="T14" fmla="*/ 0 w 19"/>
              <a:gd name="T15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3">
                <a:moveTo>
                  <a:pt x="0" y="13"/>
                </a:moveTo>
                <a:cubicBezTo>
                  <a:pt x="3" y="8"/>
                  <a:pt x="8" y="5"/>
                  <a:pt x="13" y="2"/>
                </a:cubicBezTo>
                <a:cubicBezTo>
                  <a:pt x="15" y="1"/>
                  <a:pt x="17" y="0"/>
                  <a:pt x="19" y="0"/>
                </a:cubicBezTo>
                <a:cubicBezTo>
                  <a:pt x="19" y="1"/>
                  <a:pt x="18" y="2"/>
                  <a:pt x="17" y="2"/>
                </a:cubicBezTo>
                <a:cubicBezTo>
                  <a:pt x="12" y="6"/>
                  <a:pt x="6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1"/>
          <p:cNvSpPr/>
          <p:nvPr userDrawn="1"/>
        </p:nvSpPr>
        <p:spPr bwMode="auto">
          <a:xfrm>
            <a:off x="6484388" y="4597330"/>
            <a:ext cx="61741" cy="188389"/>
          </a:xfrm>
          <a:custGeom>
            <a:avLst/>
            <a:gdLst>
              <a:gd name="T0" fmla="*/ 8 w 9"/>
              <a:gd name="T1" fmla="*/ 27 h 27"/>
              <a:gd name="T2" fmla="*/ 3 w 9"/>
              <a:gd name="T3" fmla="*/ 15 h 27"/>
              <a:gd name="T4" fmla="*/ 0 w 9"/>
              <a:gd name="T5" fmla="*/ 1 h 27"/>
              <a:gd name="T6" fmla="*/ 0 w 9"/>
              <a:gd name="T7" fmla="*/ 0 h 27"/>
              <a:gd name="T8" fmla="*/ 0 w 9"/>
              <a:gd name="T9" fmla="*/ 0 h 27"/>
              <a:gd name="T10" fmla="*/ 0 w 9"/>
              <a:gd name="T11" fmla="*/ 1 h 27"/>
              <a:gd name="T12" fmla="*/ 2 w 9"/>
              <a:gd name="T13" fmla="*/ 4 h 27"/>
              <a:gd name="T14" fmla="*/ 5 w 9"/>
              <a:gd name="T15" fmla="*/ 14 h 27"/>
              <a:gd name="T16" fmla="*/ 7 w 9"/>
              <a:gd name="T17" fmla="*/ 20 h 27"/>
              <a:gd name="T18" fmla="*/ 8 w 9"/>
              <a:gd name="T1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7">
                <a:moveTo>
                  <a:pt x="8" y="27"/>
                </a:moveTo>
                <a:cubicBezTo>
                  <a:pt x="5" y="24"/>
                  <a:pt x="5" y="19"/>
                  <a:pt x="3" y="15"/>
                </a:cubicBezTo>
                <a:cubicBezTo>
                  <a:pt x="2" y="10"/>
                  <a:pt x="0" y="6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1" y="3"/>
                  <a:pt x="2" y="4"/>
                </a:cubicBezTo>
                <a:cubicBezTo>
                  <a:pt x="3" y="7"/>
                  <a:pt x="4" y="11"/>
                  <a:pt x="5" y="14"/>
                </a:cubicBezTo>
                <a:cubicBezTo>
                  <a:pt x="6" y="16"/>
                  <a:pt x="6" y="18"/>
                  <a:pt x="7" y="20"/>
                </a:cubicBezTo>
                <a:cubicBezTo>
                  <a:pt x="8" y="22"/>
                  <a:pt x="9" y="25"/>
                  <a:pt x="8" y="2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2"/>
          <p:cNvSpPr/>
          <p:nvPr userDrawn="1"/>
        </p:nvSpPr>
        <p:spPr bwMode="auto">
          <a:xfrm>
            <a:off x="962527" y="4632158"/>
            <a:ext cx="307122" cy="497094"/>
          </a:xfrm>
          <a:custGeom>
            <a:avLst/>
            <a:gdLst>
              <a:gd name="T0" fmla="*/ 44 w 44"/>
              <a:gd name="T1" fmla="*/ 71 h 71"/>
              <a:gd name="T2" fmla="*/ 37 w 44"/>
              <a:gd name="T3" fmla="*/ 61 h 71"/>
              <a:gd name="T4" fmla="*/ 28 w 44"/>
              <a:gd name="T5" fmla="*/ 45 h 71"/>
              <a:gd name="T6" fmla="*/ 13 w 44"/>
              <a:gd name="T7" fmla="*/ 20 h 71"/>
              <a:gd name="T8" fmla="*/ 0 w 44"/>
              <a:gd name="T9" fmla="*/ 0 h 71"/>
              <a:gd name="T10" fmla="*/ 13 w 44"/>
              <a:gd name="T11" fmla="*/ 17 h 71"/>
              <a:gd name="T12" fmla="*/ 26 w 44"/>
              <a:gd name="T13" fmla="*/ 36 h 71"/>
              <a:gd name="T14" fmla="*/ 37 w 44"/>
              <a:gd name="T15" fmla="*/ 57 h 71"/>
              <a:gd name="T16" fmla="*/ 43 w 44"/>
              <a:gd name="T17" fmla="*/ 67 h 71"/>
              <a:gd name="T18" fmla="*/ 44 w 44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71">
                <a:moveTo>
                  <a:pt x="44" y="71"/>
                </a:moveTo>
                <a:cubicBezTo>
                  <a:pt x="41" y="68"/>
                  <a:pt x="40" y="64"/>
                  <a:pt x="37" y="61"/>
                </a:cubicBezTo>
                <a:cubicBezTo>
                  <a:pt x="34" y="55"/>
                  <a:pt x="31" y="50"/>
                  <a:pt x="28" y="45"/>
                </a:cubicBezTo>
                <a:cubicBezTo>
                  <a:pt x="24" y="36"/>
                  <a:pt x="18" y="28"/>
                  <a:pt x="13" y="20"/>
                </a:cubicBezTo>
                <a:cubicBezTo>
                  <a:pt x="9" y="13"/>
                  <a:pt x="4" y="7"/>
                  <a:pt x="0" y="0"/>
                </a:cubicBezTo>
                <a:cubicBezTo>
                  <a:pt x="5" y="5"/>
                  <a:pt x="9" y="11"/>
                  <a:pt x="13" y="17"/>
                </a:cubicBezTo>
                <a:cubicBezTo>
                  <a:pt x="17" y="23"/>
                  <a:pt x="22" y="30"/>
                  <a:pt x="26" y="36"/>
                </a:cubicBezTo>
                <a:cubicBezTo>
                  <a:pt x="30" y="43"/>
                  <a:pt x="33" y="50"/>
                  <a:pt x="37" y="57"/>
                </a:cubicBezTo>
                <a:cubicBezTo>
                  <a:pt x="39" y="60"/>
                  <a:pt x="41" y="63"/>
                  <a:pt x="43" y="67"/>
                </a:cubicBezTo>
                <a:cubicBezTo>
                  <a:pt x="44" y="68"/>
                  <a:pt x="44" y="69"/>
                  <a:pt x="44" y="7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3"/>
          <p:cNvSpPr/>
          <p:nvPr userDrawn="1"/>
        </p:nvSpPr>
        <p:spPr bwMode="auto">
          <a:xfrm>
            <a:off x="1130335" y="4785719"/>
            <a:ext cx="550920" cy="357781"/>
          </a:xfrm>
          <a:custGeom>
            <a:avLst/>
            <a:gdLst>
              <a:gd name="T0" fmla="*/ 1 w 79"/>
              <a:gd name="T1" fmla="*/ 51 h 51"/>
              <a:gd name="T2" fmla="*/ 14 w 79"/>
              <a:gd name="T3" fmla="*/ 40 h 51"/>
              <a:gd name="T4" fmla="*/ 40 w 79"/>
              <a:gd name="T5" fmla="*/ 24 h 51"/>
              <a:gd name="T6" fmla="*/ 71 w 79"/>
              <a:gd name="T7" fmla="*/ 5 h 51"/>
              <a:gd name="T8" fmla="*/ 79 w 79"/>
              <a:gd name="T9" fmla="*/ 0 h 51"/>
              <a:gd name="T10" fmla="*/ 75 w 79"/>
              <a:gd name="T11" fmla="*/ 5 h 51"/>
              <a:gd name="T12" fmla="*/ 59 w 79"/>
              <a:gd name="T13" fmla="*/ 14 h 51"/>
              <a:gd name="T14" fmla="*/ 0 w 79"/>
              <a:gd name="T15" fmla="*/ 51 h 51"/>
              <a:gd name="T16" fmla="*/ 0 w 79"/>
              <a:gd name="T17" fmla="*/ 51 h 51"/>
              <a:gd name="T18" fmla="*/ 0 w 79"/>
              <a:gd name="T19" fmla="*/ 51 h 51"/>
              <a:gd name="T20" fmla="*/ 0 w 79"/>
              <a:gd name="T21" fmla="*/ 51 h 51"/>
              <a:gd name="T22" fmla="*/ 0 w 79"/>
              <a:gd name="T23" fmla="*/ 51 h 51"/>
              <a:gd name="T24" fmla="*/ 1 w 79"/>
              <a:gd name="T2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51">
                <a:moveTo>
                  <a:pt x="1" y="51"/>
                </a:moveTo>
                <a:cubicBezTo>
                  <a:pt x="4" y="46"/>
                  <a:pt x="9" y="43"/>
                  <a:pt x="14" y="40"/>
                </a:cubicBezTo>
                <a:cubicBezTo>
                  <a:pt x="23" y="34"/>
                  <a:pt x="32" y="29"/>
                  <a:pt x="40" y="24"/>
                </a:cubicBezTo>
                <a:cubicBezTo>
                  <a:pt x="50" y="17"/>
                  <a:pt x="61" y="11"/>
                  <a:pt x="71" y="5"/>
                </a:cubicBezTo>
                <a:cubicBezTo>
                  <a:pt x="74" y="3"/>
                  <a:pt x="76" y="1"/>
                  <a:pt x="79" y="0"/>
                </a:cubicBezTo>
                <a:cubicBezTo>
                  <a:pt x="78" y="2"/>
                  <a:pt x="76" y="3"/>
                  <a:pt x="75" y="5"/>
                </a:cubicBezTo>
                <a:cubicBezTo>
                  <a:pt x="69" y="8"/>
                  <a:pt x="64" y="11"/>
                  <a:pt x="59" y="14"/>
                </a:cubicBezTo>
                <a:cubicBezTo>
                  <a:pt x="39" y="27"/>
                  <a:pt x="20" y="38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1" y="51"/>
                  <a:pt x="1" y="5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4"/>
          <p:cNvSpPr/>
          <p:nvPr userDrawn="1"/>
        </p:nvSpPr>
        <p:spPr bwMode="auto">
          <a:xfrm>
            <a:off x="1101840" y="4863291"/>
            <a:ext cx="329285" cy="83904"/>
          </a:xfrm>
          <a:custGeom>
            <a:avLst/>
            <a:gdLst>
              <a:gd name="T0" fmla="*/ 1 w 47"/>
              <a:gd name="T1" fmla="*/ 12 h 12"/>
              <a:gd name="T2" fmla="*/ 2 w 47"/>
              <a:gd name="T3" fmla="*/ 9 h 12"/>
              <a:gd name="T4" fmla="*/ 17 w 47"/>
              <a:gd name="T5" fmla="*/ 2 h 12"/>
              <a:gd name="T6" fmla="*/ 46 w 47"/>
              <a:gd name="T7" fmla="*/ 8 h 12"/>
              <a:gd name="T8" fmla="*/ 47 w 47"/>
              <a:gd name="T9" fmla="*/ 10 h 12"/>
              <a:gd name="T10" fmla="*/ 42 w 47"/>
              <a:gd name="T11" fmla="*/ 8 h 12"/>
              <a:gd name="T12" fmla="*/ 12 w 47"/>
              <a:gd name="T13" fmla="*/ 6 h 12"/>
              <a:gd name="T14" fmla="*/ 1 w 47"/>
              <a:gd name="T15" fmla="*/ 12 h 12"/>
              <a:gd name="T16" fmla="*/ 1 w 47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2">
                <a:moveTo>
                  <a:pt x="1" y="12"/>
                </a:moveTo>
                <a:cubicBezTo>
                  <a:pt x="0" y="11"/>
                  <a:pt x="1" y="10"/>
                  <a:pt x="2" y="9"/>
                </a:cubicBezTo>
                <a:cubicBezTo>
                  <a:pt x="6" y="5"/>
                  <a:pt x="12" y="3"/>
                  <a:pt x="17" y="2"/>
                </a:cubicBezTo>
                <a:cubicBezTo>
                  <a:pt x="27" y="0"/>
                  <a:pt x="38" y="0"/>
                  <a:pt x="46" y="8"/>
                </a:cubicBezTo>
                <a:cubicBezTo>
                  <a:pt x="47" y="8"/>
                  <a:pt x="47" y="9"/>
                  <a:pt x="47" y="10"/>
                </a:cubicBezTo>
                <a:cubicBezTo>
                  <a:pt x="45" y="10"/>
                  <a:pt x="44" y="9"/>
                  <a:pt x="42" y="8"/>
                </a:cubicBezTo>
                <a:cubicBezTo>
                  <a:pt x="33" y="1"/>
                  <a:pt x="22" y="3"/>
                  <a:pt x="12" y="6"/>
                </a:cubicBezTo>
                <a:cubicBezTo>
                  <a:pt x="9" y="6"/>
                  <a:pt x="1" y="10"/>
                  <a:pt x="1" y="12"/>
                </a:cubicBezTo>
                <a:cubicBezTo>
                  <a:pt x="1" y="12"/>
                  <a:pt x="1" y="12"/>
                  <a:pt x="1" y="12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5"/>
          <p:cNvSpPr/>
          <p:nvPr userDrawn="1"/>
        </p:nvSpPr>
        <p:spPr bwMode="auto">
          <a:xfrm>
            <a:off x="8828963" y="356546"/>
            <a:ext cx="237465" cy="329285"/>
          </a:xfrm>
          <a:custGeom>
            <a:avLst/>
            <a:gdLst>
              <a:gd name="T0" fmla="*/ 34 w 34"/>
              <a:gd name="T1" fmla="*/ 47 h 47"/>
              <a:gd name="T2" fmla="*/ 29 w 34"/>
              <a:gd name="T3" fmla="*/ 42 h 47"/>
              <a:gd name="T4" fmla="*/ 19 w 34"/>
              <a:gd name="T5" fmla="*/ 28 h 47"/>
              <a:gd name="T6" fmla="*/ 0 w 34"/>
              <a:gd name="T7" fmla="*/ 0 h 47"/>
              <a:gd name="T8" fmla="*/ 9 w 34"/>
              <a:gd name="T9" fmla="*/ 10 h 47"/>
              <a:gd name="T10" fmla="*/ 21 w 34"/>
              <a:gd name="T11" fmla="*/ 27 h 47"/>
              <a:gd name="T12" fmla="*/ 28 w 34"/>
              <a:gd name="T13" fmla="*/ 38 h 47"/>
              <a:gd name="T14" fmla="*/ 34 w 34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" h="47">
                <a:moveTo>
                  <a:pt x="34" y="47"/>
                </a:moveTo>
                <a:cubicBezTo>
                  <a:pt x="32" y="46"/>
                  <a:pt x="31" y="44"/>
                  <a:pt x="29" y="42"/>
                </a:cubicBezTo>
                <a:cubicBezTo>
                  <a:pt x="26" y="37"/>
                  <a:pt x="23" y="32"/>
                  <a:pt x="19" y="28"/>
                </a:cubicBezTo>
                <a:cubicBezTo>
                  <a:pt x="13" y="18"/>
                  <a:pt x="6" y="9"/>
                  <a:pt x="0" y="0"/>
                </a:cubicBezTo>
                <a:cubicBezTo>
                  <a:pt x="4" y="2"/>
                  <a:pt x="7" y="7"/>
                  <a:pt x="9" y="10"/>
                </a:cubicBezTo>
                <a:cubicBezTo>
                  <a:pt x="13" y="16"/>
                  <a:pt x="17" y="22"/>
                  <a:pt x="21" y="27"/>
                </a:cubicBezTo>
                <a:cubicBezTo>
                  <a:pt x="24" y="31"/>
                  <a:pt x="26" y="34"/>
                  <a:pt x="28" y="38"/>
                </a:cubicBezTo>
                <a:cubicBezTo>
                  <a:pt x="30" y="41"/>
                  <a:pt x="33" y="44"/>
                  <a:pt x="34" y="47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6"/>
          <p:cNvSpPr/>
          <p:nvPr userDrawn="1"/>
        </p:nvSpPr>
        <p:spPr bwMode="auto">
          <a:xfrm>
            <a:off x="8912867" y="272642"/>
            <a:ext cx="147229" cy="286542"/>
          </a:xfrm>
          <a:custGeom>
            <a:avLst/>
            <a:gdLst>
              <a:gd name="T0" fmla="*/ 21 w 21"/>
              <a:gd name="T1" fmla="*/ 41 h 41"/>
              <a:gd name="T2" fmla="*/ 17 w 21"/>
              <a:gd name="T3" fmla="*/ 36 h 41"/>
              <a:gd name="T4" fmla="*/ 10 w 21"/>
              <a:gd name="T5" fmla="*/ 24 h 41"/>
              <a:gd name="T6" fmla="*/ 0 w 21"/>
              <a:gd name="T7" fmla="*/ 0 h 41"/>
              <a:gd name="T8" fmla="*/ 10 w 21"/>
              <a:gd name="T9" fmla="*/ 20 h 41"/>
              <a:gd name="T10" fmla="*/ 16 w 21"/>
              <a:gd name="T11" fmla="*/ 30 h 41"/>
              <a:gd name="T12" fmla="*/ 21 w 21"/>
              <a:gd name="T13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41">
                <a:moveTo>
                  <a:pt x="21" y="41"/>
                </a:moveTo>
                <a:cubicBezTo>
                  <a:pt x="19" y="40"/>
                  <a:pt x="18" y="38"/>
                  <a:pt x="17" y="36"/>
                </a:cubicBezTo>
                <a:cubicBezTo>
                  <a:pt x="15" y="32"/>
                  <a:pt x="13" y="28"/>
                  <a:pt x="10" y="24"/>
                </a:cubicBezTo>
                <a:cubicBezTo>
                  <a:pt x="6" y="16"/>
                  <a:pt x="1" y="8"/>
                  <a:pt x="0" y="0"/>
                </a:cubicBezTo>
                <a:cubicBezTo>
                  <a:pt x="4" y="6"/>
                  <a:pt x="6" y="13"/>
                  <a:pt x="10" y="20"/>
                </a:cubicBezTo>
                <a:cubicBezTo>
                  <a:pt x="12" y="23"/>
                  <a:pt x="14" y="27"/>
                  <a:pt x="16" y="30"/>
                </a:cubicBezTo>
                <a:cubicBezTo>
                  <a:pt x="18" y="34"/>
                  <a:pt x="21" y="37"/>
                  <a:pt x="21" y="41"/>
                </a:cubicBezTo>
                <a:close/>
              </a:path>
            </a:pathLst>
          </a:custGeom>
          <a:solidFill>
            <a:srgbClr val="B7C6A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矩形: 圆角 40"/>
          <p:cNvSpPr/>
          <p:nvPr userDrawn="1"/>
        </p:nvSpPr>
        <p:spPr>
          <a:xfrm>
            <a:off x="191911" y="248355"/>
            <a:ext cx="8782756" cy="4662311"/>
          </a:xfrm>
          <a:prstGeom prst="roundRect">
            <a:avLst>
              <a:gd name="adj" fmla="val 0"/>
            </a:avLst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Group 25"/>
          <p:cNvGrpSpPr>
            <a:grpSpLocks noChangeAspect="1"/>
          </p:cNvGrpSpPr>
          <p:nvPr userDrawn="1"/>
        </p:nvGrpSpPr>
        <p:grpSpPr bwMode="auto">
          <a:xfrm>
            <a:off x="280988" y="544513"/>
            <a:ext cx="8628062" cy="4056062"/>
            <a:chOff x="177" y="343"/>
            <a:chExt cx="5435" cy="2555"/>
          </a:xfrm>
        </p:grpSpPr>
        <p:sp>
          <p:nvSpPr>
            <p:cNvPr id="61" name="Freeform 26"/>
            <p:cNvSpPr/>
            <p:nvPr userDrawn="1"/>
          </p:nvSpPr>
          <p:spPr bwMode="auto">
            <a:xfrm>
              <a:off x="236" y="1769"/>
              <a:ext cx="70" cy="247"/>
            </a:xfrm>
            <a:custGeom>
              <a:avLst/>
              <a:gdLst>
                <a:gd name="T0" fmla="*/ 0 w 19"/>
                <a:gd name="T1" fmla="*/ 67 h 67"/>
                <a:gd name="T2" fmla="*/ 3 w 19"/>
                <a:gd name="T3" fmla="*/ 55 h 67"/>
                <a:gd name="T4" fmla="*/ 9 w 19"/>
                <a:gd name="T5" fmla="*/ 32 h 67"/>
                <a:gd name="T6" fmla="*/ 15 w 19"/>
                <a:gd name="T7" fmla="*/ 11 h 67"/>
                <a:gd name="T8" fmla="*/ 19 w 19"/>
                <a:gd name="T9" fmla="*/ 0 h 67"/>
                <a:gd name="T10" fmla="*/ 15 w 19"/>
                <a:gd name="T11" fmla="*/ 18 h 67"/>
                <a:gd name="T12" fmla="*/ 10 w 19"/>
                <a:gd name="T13" fmla="*/ 34 h 67"/>
                <a:gd name="T14" fmla="*/ 4 w 19"/>
                <a:gd name="T15" fmla="*/ 57 h 67"/>
                <a:gd name="T16" fmla="*/ 0 w 19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7">
                  <a:moveTo>
                    <a:pt x="0" y="67"/>
                  </a:moveTo>
                  <a:cubicBezTo>
                    <a:pt x="0" y="63"/>
                    <a:pt x="2" y="59"/>
                    <a:pt x="3" y="55"/>
                  </a:cubicBezTo>
                  <a:cubicBezTo>
                    <a:pt x="5" y="47"/>
                    <a:pt x="7" y="39"/>
                    <a:pt x="9" y="32"/>
                  </a:cubicBezTo>
                  <a:cubicBezTo>
                    <a:pt x="11" y="25"/>
                    <a:pt x="13" y="18"/>
                    <a:pt x="15" y="11"/>
                  </a:cubicBezTo>
                  <a:cubicBezTo>
                    <a:pt x="16" y="7"/>
                    <a:pt x="17" y="4"/>
                    <a:pt x="19" y="0"/>
                  </a:cubicBezTo>
                  <a:cubicBezTo>
                    <a:pt x="18" y="6"/>
                    <a:pt x="16" y="12"/>
                    <a:pt x="15" y="18"/>
                  </a:cubicBezTo>
                  <a:cubicBezTo>
                    <a:pt x="13" y="24"/>
                    <a:pt x="12" y="29"/>
                    <a:pt x="10" y="34"/>
                  </a:cubicBezTo>
                  <a:cubicBezTo>
                    <a:pt x="8" y="42"/>
                    <a:pt x="6" y="49"/>
                    <a:pt x="4" y="57"/>
                  </a:cubicBezTo>
                  <a:cubicBezTo>
                    <a:pt x="3" y="60"/>
                    <a:pt x="3" y="64"/>
                    <a:pt x="0" y="6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"/>
            <p:cNvSpPr/>
            <p:nvPr userDrawn="1"/>
          </p:nvSpPr>
          <p:spPr bwMode="auto">
            <a:xfrm>
              <a:off x="287" y="1758"/>
              <a:ext cx="70" cy="243"/>
            </a:xfrm>
            <a:custGeom>
              <a:avLst/>
              <a:gdLst>
                <a:gd name="T0" fmla="*/ 0 w 19"/>
                <a:gd name="T1" fmla="*/ 66 h 66"/>
                <a:gd name="T2" fmla="*/ 2 w 19"/>
                <a:gd name="T3" fmla="*/ 54 h 66"/>
                <a:gd name="T4" fmla="*/ 9 w 19"/>
                <a:gd name="T5" fmla="*/ 32 h 66"/>
                <a:gd name="T6" fmla="*/ 19 w 19"/>
                <a:gd name="T7" fmla="*/ 0 h 66"/>
                <a:gd name="T8" fmla="*/ 17 w 19"/>
                <a:gd name="T9" fmla="*/ 11 h 66"/>
                <a:gd name="T10" fmla="*/ 10 w 19"/>
                <a:gd name="T11" fmla="*/ 34 h 66"/>
                <a:gd name="T12" fmla="*/ 4 w 19"/>
                <a:gd name="T13" fmla="*/ 56 h 66"/>
                <a:gd name="T14" fmla="*/ 0 w 19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6">
                  <a:moveTo>
                    <a:pt x="0" y="66"/>
                  </a:moveTo>
                  <a:cubicBezTo>
                    <a:pt x="0" y="62"/>
                    <a:pt x="2" y="58"/>
                    <a:pt x="2" y="54"/>
                  </a:cubicBezTo>
                  <a:cubicBezTo>
                    <a:pt x="5" y="46"/>
                    <a:pt x="7" y="39"/>
                    <a:pt x="9" y="32"/>
                  </a:cubicBezTo>
                  <a:cubicBezTo>
                    <a:pt x="12" y="21"/>
                    <a:pt x="15" y="11"/>
                    <a:pt x="19" y="0"/>
                  </a:cubicBezTo>
                  <a:cubicBezTo>
                    <a:pt x="19" y="4"/>
                    <a:pt x="18" y="8"/>
                    <a:pt x="17" y="11"/>
                  </a:cubicBezTo>
                  <a:cubicBezTo>
                    <a:pt x="14" y="19"/>
                    <a:pt x="12" y="26"/>
                    <a:pt x="10" y="34"/>
                  </a:cubicBezTo>
                  <a:cubicBezTo>
                    <a:pt x="8" y="41"/>
                    <a:pt x="6" y="49"/>
                    <a:pt x="4" y="56"/>
                  </a:cubicBezTo>
                  <a:cubicBezTo>
                    <a:pt x="3" y="59"/>
                    <a:pt x="2" y="63"/>
                    <a:pt x="0" y="6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8"/>
            <p:cNvSpPr/>
            <p:nvPr userDrawn="1"/>
          </p:nvSpPr>
          <p:spPr bwMode="auto">
            <a:xfrm>
              <a:off x="350" y="1729"/>
              <a:ext cx="80" cy="246"/>
            </a:xfrm>
            <a:custGeom>
              <a:avLst/>
              <a:gdLst>
                <a:gd name="T0" fmla="*/ 0 w 22"/>
                <a:gd name="T1" fmla="*/ 67 h 67"/>
                <a:gd name="T2" fmla="*/ 3 w 22"/>
                <a:gd name="T3" fmla="*/ 55 h 67"/>
                <a:gd name="T4" fmla="*/ 10 w 22"/>
                <a:gd name="T5" fmla="*/ 34 h 67"/>
                <a:gd name="T6" fmla="*/ 17 w 22"/>
                <a:gd name="T7" fmla="*/ 11 h 67"/>
                <a:gd name="T8" fmla="*/ 22 w 22"/>
                <a:gd name="T9" fmla="*/ 0 h 67"/>
                <a:gd name="T10" fmla="*/ 19 w 22"/>
                <a:gd name="T11" fmla="*/ 11 h 67"/>
                <a:gd name="T12" fmla="*/ 12 w 22"/>
                <a:gd name="T13" fmla="*/ 34 h 67"/>
                <a:gd name="T14" fmla="*/ 5 w 22"/>
                <a:gd name="T15" fmla="*/ 55 h 67"/>
                <a:gd name="T16" fmla="*/ 0 w 22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7">
                  <a:moveTo>
                    <a:pt x="0" y="67"/>
                  </a:moveTo>
                  <a:cubicBezTo>
                    <a:pt x="0" y="63"/>
                    <a:pt x="2" y="59"/>
                    <a:pt x="3" y="55"/>
                  </a:cubicBezTo>
                  <a:cubicBezTo>
                    <a:pt x="6" y="48"/>
                    <a:pt x="8" y="41"/>
                    <a:pt x="10" y="34"/>
                  </a:cubicBezTo>
                  <a:cubicBezTo>
                    <a:pt x="13" y="26"/>
                    <a:pt x="15" y="19"/>
                    <a:pt x="17" y="11"/>
                  </a:cubicBezTo>
                  <a:cubicBezTo>
                    <a:pt x="18" y="7"/>
                    <a:pt x="20" y="3"/>
                    <a:pt x="22" y="0"/>
                  </a:cubicBezTo>
                  <a:cubicBezTo>
                    <a:pt x="21" y="4"/>
                    <a:pt x="20" y="8"/>
                    <a:pt x="19" y="11"/>
                  </a:cubicBezTo>
                  <a:cubicBezTo>
                    <a:pt x="17" y="19"/>
                    <a:pt x="14" y="26"/>
                    <a:pt x="12" y="34"/>
                  </a:cubicBezTo>
                  <a:cubicBezTo>
                    <a:pt x="10" y="41"/>
                    <a:pt x="7" y="48"/>
                    <a:pt x="5" y="55"/>
                  </a:cubicBezTo>
                  <a:cubicBezTo>
                    <a:pt x="3" y="59"/>
                    <a:pt x="3" y="64"/>
                    <a:pt x="0" y="6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9"/>
            <p:cNvSpPr/>
            <p:nvPr userDrawn="1"/>
          </p:nvSpPr>
          <p:spPr bwMode="auto">
            <a:xfrm>
              <a:off x="405" y="1795"/>
              <a:ext cx="58" cy="188"/>
            </a:xfrm>
            <a:custGeom>
              <a:avLst/>
              <a:gdLst>
                <a:gd name="T0" fmla="*/ 1 w 16"/>
                <a:gd name="T1" fmla="*/ 51 h 51"/>
                <a:gd name="T2" fmla="*/ 2 w 16"/>
                <a:gd name="T3" fmla="*/ 45 h 51"/>
                <a:gd name="T4" fmla="*/ 7 w 16"/>
                <a:gd name="T5" fmla="*/ 28 h 51"/>
                <a:gd name="T6" fmla="*/ 16 w 16"/>
                <a:gd name="T7" fmla="*/ 0 h 51"/>
                <a:gd name="T8" fmla="*/ 10 w 16"/>
                <a:gd name="T9" fmla="*/ 23 h 51"/>
                <a:gd name="T10" fmla="*/ 3 w 16"/>
                <a:gd name="T11" fmla="*/ 46 h 51"/>
                <a:gd name="T12" fmla="*/ 1 w 16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1" y="51"/>
                  </a:moveTo>
                  <a:cubicBezTo>
                    <a:pt x="0" y="49"/>
                    <a:pt x="1" y="47"/>
                    <a:pt x="2" y="45"/>
                  </a:cubicBezTo>
                  <a:cubicBezTo>
                    <a:pt x="3" y="39"/>
                    <a:pt x="5" y="34"/>
                    <a:pt x="7" y="28"/>
                  </a:cubicBezTo>
                  <a:cubicBezTo>
                    <a:pt x="10" y="19"/>
                    <a:pt x="12" y="9"/>
                    <a:pt x="16" y="0"/>
                  </a:cubicBezTo>
                  <a:cubicBezTo>
                    <a:pt x="15" y="8"/>
                    <a:pt x="12" y="15"/>
                    <a:pt x="10" y="23"/>
                  </a:cubicBezTo>
                  <a:cubicBezTo>
                    <a:pt x="8" y="31"/>
                    <a:pt x="6" y="38"/>
                    <a:pt x="3" y="46"/>
                  </a:cubicBezTo>
                  <a:cubicBezTo>
                    <a:pt x="3" y="47"/>
                    <a:pt x="2" y="49"/>
                    <a:pt x="1" y="5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0"/>
            <p:cNvSpPr/>
            <p:nvPr userDrawn="1"/>
          </p:nvSpPr>
          <p:spPr bwMode="auto">
            <a:xfrm>
              <a:off x="199" y="1869"/>
              <a:ext cx="37" cy="121"/>
            </a:xfrm>
            <a:custGeom>
              <a:avLst/>
              <a:gdLst>
                <a:gd name="T0" fmla="*/ 1 w 10"/>
                <a:gd name="T1" fmla="*/ 33 h 33"/>
                <a:gd name="T2" fmla="*/ 3 w 10"/>
                <a:gd name="T3" fmla="*/ 21 h 33"/>
                <a:gd name="T4" fmla="*/ 10 w 10"/>
                <a:gd name="T5" fmla="*/ 0 h 33"/>
                <a:gd name="T6" fmla="*/ 6 w 10"/>
                <a:gd name="T7" fmla="*/ 15 h 33"/>
                <a:gd name="T8" fmla="*/ 3 w 10"/>
                <a:gd name="T9" fmla="*/ 26 h 33"/>
                <a:gd name="T10" fmla="*/ 1 w 1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3">
                  <a:moveTo>
                    <a:pt x="1" y="33"/>
                  </a:moveTo>
                  <a:cubicBezTo>
                    <a:pt x="0" y="29"/>
                    <a:pt x="2" y="25"/>
                    <a:pt x="3" y="21"/>
                  </a:cubicBezTo>
                  <a:cubicBezTo>
                    <a:pt x="5" y="14"/>
                    <a:pt x="6" y="6"/>
                    <a:pt x="10" y="0"/>
                  </a:cubicBezTo>
                  <a:cubicBezTo>
                    <a:pt x="9" y="5"/>
                    <a:pt x="8" y="10"/>
                    <a:pt x="6" y="15"/>
                  </a:cubicBezTo>
                  <a:cubicBezTo>
                    <a:pt x="5" y="19"/>
                    <a:pt x="4" y="22"/>
                    <a:pt x="3" y="26"/>
                  </a:cubicBezTo>
                  <a:cubicBezTo>
                    <a:pt x="3" y="28"/>
                    <a:pt x="2" y="31"/>
                    <a:pt x="1" y="33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 userDrawn="1"/>
          </p:nvSpPr>
          <p:spPr bwMode="auto">
            <a:xfrm>
              <a:off x="3995" y="2505"/>
              <a:ext cx="88" cy="279"/>
            </a:xfrm>
            <a:custGeom>
              <a:avLst/>
              <a:gdLst>
                <a:gd name="T0" fmla="*/ 1 w 24"/>
                <a:gd name="T1" fmla="*/ 76 h 76"/>
                <a:gd name="T2" fmla="*/ 3 w 24"/>
                <a:gd name="T3" fmla="*/ 64 h 76"/>
                <a:gd name="T4" fmla="*/ 10 w 24"/>
                <a:gd name="T5" fmla="*/ 40 h 76"/>
                <a:gd name="T6" fmla="*/ 16 w 24"/>
                <a:gd name="T7" fmla="*/ 18 h 76"/>
                <a:gd name="T8" fmla="*/ 24 w 24"/>
                <a:gd name="T9" fmla="*/ 0 h 76"/>
                <a:gd name="T10" fmla="*/ 21 w 24"/>
                <a:gd name="T11" fmla="*/ 11 h 76"/>
                <a:gd name="T12" fmla="*/ 21 w 24"/>
                <a:gd name="T13" fmla="*/ 11 h 76"/>
                <a:gd name="T14" fmla="*/ 21 w 24"/>
                <a:gd name="T15" fmla="*/ 11 h 76"/>
                <a:gd name="T16" fmla="*/ 21 w 24"/>
                <a:gd name="T17" fmla="*/ 11 h 76"/>
                <a:gd name="T18" fmla="*/ 8 w 24"/>
                <a:gd name="T19" fmla="*/ 52 h 76"/>
                <a:gd name="T20" fmla="*/ 4 w 24"/>
                <a:gd name="T21" fmla="*/ 66 h 76"/>
                <a:gd name="T22" fmla="*/ 1 w 24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76">
                  <a:moveTo>
                    <a:pt x="1" y="76"/>
                  </a:moveTo>
                  <a:cubicBezTo>
                    <a:pt x="0" y="72"/>
                    <a:pt x="2" y="68"/>
                    <a:pt x="3" y="64"/>
                  </a:cubicBezTo>
                  <a:cubicBezTo>
                    <a:pt x="5" y="56"/>
                    <a:pt x="7" y="48"/>
                    <a:pt x="10" y="40"/>
                  </a:cubicBezTo>
                  <a:cubicBezTo>
                    <a:pt x="12" y="33"/>
                    <a:pt x="14" y="26"/>
                    <a:pt x="16" y="18"/>
                  </a:cubicBezTo>
                  <a:cubicBezTo>
                    <a:pt x="19" y="12"/>
                    <a:pt x="20" y="6"/>
                    <a:pt x="24" y="0"/>
                  </a:cubicBezTo>
                  <a:cubicBezTo>
                    <a:pt x="23" y="4"/>
                    <a:pt x="22" y="8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6" y="25"/>
                    <a:pt x="11" y="38"/>
                    <a:pt x="8" y="52"/>
                  </a:cubicBezTo>
                  <a:cubicBezTo>
                    <a:pt x="6" y="57"/>
                    <a:pt x="5" y="62"/>
                    <a:pt x="4" y="66"/>
                  </a:cubicBezTo>
                  <a:cubicBezTo>
                    <a:pt x="3" y="69"/>
                    <a:pt x="3" y="73"/>
                    <a:pt x="1" y="7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 userDrawn="1"/>
          </p:nvSpPr>
          <p:spPr bwMode="auto">
            <a:xfrm>
              <a:off x="4035" y="2475"/>
              <a:ext cx="96" cy="309"/>
            </a:xfrm>
            <a:custGeom>
              <a:avLst/>
              <a:gdLst>
                <a:gd name="T0" fmla="*/ 0 w 26"/>
                <a:gd name="T1" fmla="*/ 84 h 84"/>
                <a:gd name="T2" fmla="*/ 3 w 26"/>
                <a:gd name="T3" fmla="*/ 72 h 84"/>
                <a:gd name="T4" fmla="*/ 11 w 26"/>
                <a:gd name="T5" fmla="*/ 45 h 84"/>
                <a:gd name="T6" fmla="*/ 19 w 26"/>
                <a:gd name="T7" fmla="*/ 18 h 84"/>
                <a:gd name="T8" fmla="*/ 26 w 26"/>
                <a:gd name="T9" fmla="*/ 0 h 84"/>
                <a:gd name="T10" fmla="*/ 19 w 26"/>
                <a:gd name="T11" fmla="*/ 22 h 84"/>
                <a:gd name="T12" fmla="*/ 12 w 26"/>
                <a:gd name="T13" fmla="*/ 46 h 84"/>
                <a:gd name="T14" fmla="*/ 6 w 26"/>
                <a:gd name="T15" fmla="*/ 67 h 84"/>
                <a:gd name="T16" fmla="*/ 3 w 26"/>
                <a:gd name="T17" fmla="*/ 78 h 84"/>
                <a:gd name="T18" fmla="*/ 0 w 26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4">
                  <a:moveTo>
                    <a:pt x="0" y="84"/>
                  </a:moveTo>
                  <a:cubicBezTo>
                    <a:pt x="0" y="80"/>
                    <a:pt x="2" y="76"/>
                    <a:pt x="3" y="72"/>
                  </a:cubicBezTo>
                  <a:cubicBezTo>
                    <a:pt x="5" y="63"/>
                    <a:pt x="8" y="54"/>
                    <a:pt x="11" y="45"/>
                  </a:cubicBezTo>
                  <a:cubicBezTo>
                    <a:pt x="14" y="36"/>
                    <a:pt x="16" y="27"/>
                    <a:pt x="19" y="18"/>
                  </a:cubicBezTo>
                  <a:cubicBezTo>
                    <a:pt x="21" y="12"/>
                    <a:pt x="23" y="5"/>
                    <a:pt x="26" y="0"/>
                  </a:cubicBezTo>
                  <a:cubicBezTo>
                    <a:pt x="25" y="7"/>
                    <a:pt x="22" y="15"/>
                    <a:pt x="19" y="22"/>
                  </a:cubicBezTo>
                  <a:cubicBezTo>
                    <a:pt x="17" y="30"/>
                    <a:pt x="14" y="38"/>
                    <a:pt x="12" y="46"/>
                  </a:cubicBezTo>
                  <a:cubicBezTo>
                    <a:pt x="10" y="53"/>
                    <a:pt x="8" y="60"/>
                    <a:pt x="6" y="67"/>
                  </a:cubicBezTo>
                  <a:cubicBezTo>
                    <a:pt x="5" y="71"/>
                    <a:pt x="4" y="75"/>
                    <a:pt x="3" y="78"/>
                  </a:cubicBezTo>
                  <a:cubicBezTo>
                    <a:pt x="2" y="80"/>
                    <a:pt x="2" y="82"/>
                    <a:pt x="0" y="8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 userDrawn="1"/>
          </p:nvSpPr>
          <p:spPr bwMode="auto">
            <a:xfrm>
              <a:off x="4101" y="2464"/>
              <a:ext cx="92" cy="254"/>
            </a:xfrm>
            <a:custGeom>
              <a:avLst/>
              <a:gdLst>
                <a:gd name="T0" fmla="*/ 1 w 25"/>
                <a:gd name="T1" fmla="*/ 69 h 69"/>
                <a:gd name="T2" fmla="*/ 2 w 25"/>
                <a:gd name="T3" fmla="*/ 60 h 69"/>
                <a:gd name="T4" fmla="*/ 9 w 25"/>
                <a:gd name="T5" fmla="*/ 42 h 69"/>
                <a:gd name="T6" fmla="*/ 17 w 25"/>
                <a:gd name="T7" fmla="*/ 17 h 69"/>
                <a:gd name="T8" fmla="*/ 17 w 25"/>
                <a:gd name="T9" fmla="*/ 17 h 69"/>
                <a:gd name="T10" fmla="*/ 25 w 25"/>
                <a:gd name="T11" fmla="*/ 0 h 69"/>
                <a:gd name="T12" fmla="*/ 19 w 25"/>
                <a:gd name="T13" fmla="*/ 17 h 69"/>
                <a:gd name="T14" fmla="*/ 13 w 25"/>
                <a:gd name="T15" fmla="*/ 32 h 69"/>
                <a:gd name="T16" fmla="*/ 13 w 25"/>
                <a:gd name="T17" fmla="*/ 32 h 69"/>
                <a:gd name="T18" fmla="*/ 13 w 25"/>
                <a:gd name="T19" fmla="*/ 32 h 69"/>
                <a:gd name="T20" fmla="*/ 6 w 25"/>
                <a:gd name="T21" fmla="*/ 55 h 69"/>
                <a:gd name="T22" fmla="*/ 3 w 25"/>
                <a:gd name="T23" fmla="*/ 64 h 69"/>
                <a:gd name="T24" fmla="*/ 1 w 25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9">
                  <a:moveTo>
                    <a:pt x="1" y="69"/>
                  </a:moveTo>
                  <a:cubicBezTo>
                    <a:pt x="0" y="66"/>
                    <a:pt x="2" y="63"/>
                    <a:pt x="2" y="60"/>
                  </a:cubicBezTo>
                  <a:cubicBezTo>
                    <a:pt x="4" y="54"/>
                    <a:pt x="6" y="48"/>
                    <a:pt x="9" y="42"/>
                  </a:cubicBezTo>
                  <a:cubicBezTo>
                    <a:pt x="11" y="33"/>
                    <a:pt x="14" y="25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1"/>
                    <a:pt x="21" y="5"/>
                    <a:pt x="25" y="0"/>
                  </a:cubicBezTo>
                  <a:cubicBezTo>
                    <a:pt x="23" y="6"/>
                    <a:pt x="21" y="11"/>
                    <a:pt x="19" y="17"/>
                  </a:cubicBezTo>
                  <a:cubicBezTo>
                    <a:pt x="17" y="22"/>
                    <a:pt x="15" y="27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1" y="40"/>
                    <a:pt x="8" y="47"/>
                    <a:pt x="6" y="55"/>
                  </a:cubicBezTo>
                  <a:cubicBezTo>
                    <a:pt x="5" y="58"/>
                    <a:pt x="4" y="61"/>
                    <a:pt x="3" y="64"/>
                  </a:cubicBezTo>
                  <a:cubicBezTo>
                    <a:pt x="2" y="66"/>
                    <a:pt x="2" y="68"/>
                    <a:pt x="1" y="6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4"/>
            <p:cNvSpPr/>
            <p:nvPr userDrawn="1"/>
          </p:nvSpPr>
          <p:spPr bwMode="auto">
            <a:xfrm>
              <a:off x="4153" y="2449"/>
              <a:ext cx="91" cy="236"/>
            </a:xfrm>
            <a:custGeom>
              <a:avLst/>
              <a:gdLst>
                <a:gd name="T0" fmla="*/ 0 w 25"/>
                <a:gd name="T1" fmla="*/ 64 h 64"/>
                <a:gd name="T2" fmla="*/ 4 w 25"/>
                <a:gd name="T3" fmla="*/ 52 h 64"/>
                <a:gd name="T4" fmla="*/ 11 w 25"/>
                <a:gd name="T5" fmla="*/ 35 h 64"/>
                <a:gd name="T6" fmla="*/ 19 w 25"/>
                <a:gd name="T7" fmla="*/ 14 h 64"/>
                <a:gd name="T8" fmla="*/ 25 w 25"/>
                <a:gd name="T9" fmla="*/ 0 h 64"/>
                <a:gd name="T10" fmla="*/ 20 w 25"/>
                <a:gd name="T11" fmla="*/ 15 h 64"/>
                <a:gd name="T12" fmla="*/ 12 w 25"/>
                <a:gd name="T13" fmla="*/ 35 h 64"/>
                <a:gd name="T14" fmla="*/ 4 w 25"/>
                <a:gd name="T15" fmla="*/ 56 h 64"/>
                <a:gd name="T16" fmla="*/ 0 w 25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4">
                  <a:moveTo>
                    <a:pt x="0" y="64"/>
                  </a:moveTo>
                  <a:cubicBezTo>
                    <a:pt x="0" y="60"/>
                    <a:pt x="2" y="56"/>
                    <a:pt x="4" y="52"/>
                  </a:cubicBezTo>
                  <a:cubicBezTo>
                    <a:pt x="6" y="47"/>
                    <a:pt x="9" y="41"/>
                    <a:pt x="11" y="35"/>
                  </a:cubicBezTo>
                  <a:cubicBezTo>
                    <a:pt x="14" y="28"/>
                    <a:pt x="16" y="21"/>
                    <a:pt x="19" y="14"/>
                  </a:cubicBezTo>
                  <a:cubicBezTo>
                    <a:pt x="21" y="9"/>
                    <a:pt x="23" y="5"/>
                    <a:pt x="25" y="0"/>
                  </a:cubicBezTo>
                  <a:cubicBezTo>
                    <a:pt x="24" y="5"/>
                    <a:pt x="22" y="10"/>
                    <a:pt x="20" y="15"/>
                  </a:cubicBezTo>
                  <a:cubicBezTo>
                    <a:pt x="18" y="21"/>
                    <a:pt x="15" y="29"/>
                    <a:pt x="12" y="35"/>
                  </a:cubicBezTo>
                  <a:cubicBezTo>
                    <a:pt x="10" y="42"/>
                    <a:pt x="7" y="49"/>
                    <a:pt x="4" y="56"/>
                  </a:cubicBezTo>
                  <a:cubicBezTo>
                    <a:pt x="3" y="59"/>
                    <a:pt x="2" y="62"/>
                    <a:pt x="0" y="6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5"/>
            <p:cNvSpPr/>
            <p:nvPr userDrawn="1"/>
          </p:nvSpPr>
          <p:spPr bwMode="auto">
            <a:xfrm>
              <a:off x="3969" y="2604"/>
              <a:ext cx="41" cy="125"/>
            </a:xfrm>
            <a:custGeom>
              <a:avLst/>
              <a:gdLst>
                <a:gd name="T0" fmla="*/ 1 w 11"/>
                <a:gd name="T1" fmla="*/ 34 h 34"/>
                <a:gd name="T2" fmla="*/ 3 w 11"/>
                <a:gd name="T3" fmla="*/ 22 h 34"/>
                <a:gd name="T4" fmla="*/ 11 w 11"/>
                <a:gd name="T5" fmla="*/ 0 h 34"/>
                <a:gd name="T6" fmla="*/ 5 w 11"/>
                <a:gd name="T7" fmla="*/ 23 h 34"/>
                <a:gd name="T8" fmla="*/ 1 w 11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4">
                  <a:moveTo>
                    <a:pt x="1" y="34"/>
                  </a:moveTo>
                  <a:cubicBezTo>
                    <a:pt x="0" y="30"/>
                    <a:pt x="3" y="26"/>
                    <a:pt x="3" y="22"/>
                  </a:cubicBezTo>
                  <a:cubicBezTo>
                    <a:pt x="5" y="15"/>
                    <a:pt x="7" y="7"/>
                    <a:pt x="11" y="0"/>
                  </a:cubicBezTo>
                  <a:cubicBezTo>
                    <a:pt x="10" y="8"/>
                    <a:pt x="7" y="16"/>
                    <a:pt x="5" y="23"/>
                  </a:cubicBezTo>
                  <a:cubicBezTo>
                    <a:pt x="4" y="27"/>
                    <a:pt x="4" y="31"/>
                    <a:pt x="1" y="3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6"/>
            <p:cNvSpPr/>
            <p:nvPr userDrawn="1"/>
          </p:nvSpPr>
          <p:spPr bwMode="auto">
            <a:xfrm>
              <a:off x="5469" y="781"/>
              <a:ext cx="143" cy="216"/>
            </a:xfrm>
            <a:custGeom>
              <a:avLst/>
              <a:gdLst>
                <a:gd name="T0" fmla="*/ 0 w 39"/>
                <a:gd name="T1" fmla="*/ 59 h 59"/>
                <a:gd name="T2" fmla="*/ 6 w 39"/>
                <a:gd name="T3" fmla="*/ 49 h 59"/>
                <a:gd name="T4" fmla="*/ 14 w 39"/>
                <a:gd name="T5" fmla="*/ 37 h 59"/>
                <a:gd name="T6" fmla="*/ 14 w 39"/>
                <a:gd name="T7" fmla="*/ 37 h 59"/>
                <a:gd name="T8" fmla="*/ 34 w 39"/>
                <a:gd name="T9" fmla="*/ 7 h 59"/>
                <a:gd name="T10" fmla="*/ 39 w 39"/>
                <a:gd name="T11" fmla="*/ 0 h 59"/>
                <a:gd name="T12" fmla="*/ 18 w 39"/>
                <a:gd name="T13" fmla="*/ 35 h 59"/>
                <a:gd name="T14" fmla="*/ 7 w 39"/>
                <a:gd name="T15" fmla="*/ 51 h 59"/>
                <a:gd name="T16" fmla="*/ 0 w 39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9">
                  <a:moveTo>
                    <a:pt x="0" y="59"/>
                  </a:moveTo>
                  <a:cubicBezTo>
                    <a:pt x="1" y="55"/>
                    <a:pt x="4" y="52"/>
                    <a:pt x="6" y="49"/>
                  </a:cubicBezTo>
                  <a:cubicBezTo>
                    <a:pt x="9" y="45"/>
                    <a:pt x="12" y="41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1" y="28"/>
                    <a:pt x="28" y="17"/>
                    <a:pt x="34" y="7"/>
                  </a:cubicBezTo>
                  <a:cubicBezTo>
                    <a:pt x="36" y="5"/>
                    <a:pt x="37" y="2"/>
                    <a:pt x="39" y="0"/>
                  </a:cubicBezTo>
                  <a:cubicBezTo>
                    <a:pt x="34" y="13"/>
                    <a:pt x="25" y="24"/>
                    <a:pt x="18" y="35"/>
                  </a:cubicBezTo>
                  <a:cubicBezTo>
                    <a:pt x="14" y="40"/>
                    <a:pt x="11" y="46"/>
                    <a:pt x="7" y="51"/>
                  </a:cubicBezTo>
                  <a:cubicBezTo>
                    <a:pt x="5" y="53"/>
                    <a:pt x="3" y="57"/>
                    <a:pt x="0" y="5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7"/>
            <p:cNvSpPr/>
            <p:nvPr userDrawn="1"/>
          </p:nvSpPr>
          <p:spPr bwMode="auto">
            <a:xfrm>
              <a:off x="5458" y="788"/>
              <a:ext cx="114" cy="162"/>
            </a:xfrm>
            <a:custGeom>
              <a:avLst/>
              <a:gdLst>
                <a:gd name="T0" fmla="*/ 0 w 31"/>
                <a:gd name="T1" fmla="*/ 44 h 44"/>
                <a:gd name="T2" fmla="*/ 3 w 31"/>
                <a:gd name="T3" fmla="*/ 39 h 44"/>
                <a:gd name="T4" fmla="*/ 9 w 31"/>
                <a:gd name="T5" fmla="*/ 30 h 44"/>
                <a:gd name="T6" fmla="*/ 12 w 31"/>
                <a:gd name="T7" fmla="*/ 26 h 44"/>
                <a:gd name="T8" fmla="*/ 20 w 31"/>
                <a:gd name="T9" fmla="*/ 15 h 44"/>
                <a:gd name="T10" fmla="*/ 29 w 31"/>
                <a:gd name="T11" fmla="*/ 1 h 44"/>
                <a:gd name="T12" fmla="*/ 31 w 31"/>
                <a:gd name="T13" fmla="*/ 0 h 44"/>
                <a:gd name="T14" fmla="*/ 30 w 31"/>
                <a:gd name="T15" fmla="*/ 0 h 44"/>
                <a:gd name="T16" fmla="*/ 12 w 31"/>
                <a:gd name="T17" fmla="*/ 29 h 44"/>
                <a:gd name="T18" fmla="*/ 12 w 31"/>
                <a:gd name="T19" fmla="*/ 29 h 44"/>
                <a:gd name="T20" fmla="*/ 12 w 31"/>
                <a:gd name="T21" fmla="*/ 29 h 44"/>
                <a:gd name="T22" fmla="*/ 5 w 31"/>
                <a:gd name="T23" fmla="*/ 38 h 44"/>
                <a:gd name="T24" fmla="*/ 0 w 3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4">
                  <a:moveTo>
                    <a:pt x="0" y="44"/>
                  </a:moveTo>
                  <a:cubicBezTo>
                    <a:pt x="0" y="42"/>
                    <a:pt x="2" y="41"/>
                    <a:pt x="3" y="39"/>
                  </a:cubicBezTo>
                  <a:cubicBezTo>
                    <a:pt x="5" y="36"/>
                    <a:pt x="7" y="33"/>
                    <a:pt x="9" y="30"/>
                  </a:cubicBezTo>
                  <a:cubicBezTo>
                    <a:pt x="10" y="29"/>
                    <a:pt x="11" y="27"/>
                    <a:pt x="12" y="26"/>
                  </a:cubicBezTo>
                  <a:cubicBezTo>
                    <a:pt x="15" y="22"/>
                    <a:pt x="17" y="18"/>
                    <a:pt x="20" y="15"/>
                  </a:cubicBezTo>
                  <a:cubicBezTo>
                    <a:pt x="23" y="10"/>
                    <a:pt x="25" y="5"/>
                    <a:pt x="29" y="1"/>
                  </a:cubicBezTo>
                  <a:cubicBezTo>
                    <a:pt x="30" y="1"/>
                    <a:pt x="30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10"/>
                    <a:pt x="18" y="1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32"/>
                    <a:pt x="8" y="35"/>
                    <a:pt x="5" y="38"/>
                  </a:cubicBezTo>
                  <a:cubicBezTo>
                    <a:pt x="4" y="40"/>
                    <a:pt x="2" y="43"/>
                    <a:pt x="0" y="4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8"/>
            <p:cNvSpPr/>
            <p:nvPr userDrawn="1"/>
          </p:nvSpPr>
          <p:spPr bwMode="auto">
            <a:xfrm>
              <a:off x="5414" y="781"/>
              <a:ext cx="110" cy="150"/>
            </a:xfrm>
            <a:custGeom>
              <a:avLst/>
              <a:gdLst>
                <a:gd name="T0" fmla="*/ 0 w 30"/>
                <a:gd name="T1" fmla="*/ 41 h 41"/>
                <a:gd name="T2" fmla="*/ 6 w 30"/>
                <a:gd name="T3" fmla="*/ 32 h 41"/>
                <a:gd name="T4" fmla="*/ 14 w 30"/>
                <a:gd name="T5" fmla="*/ 21 h 41"/>
                <a:gd name="T6" fmla="*/ 30 w 30"/>
                <a:gd name="T7" fmla="*/ 0 h 41"/>
                <a:gd name="T8" fmla="*/ 16 w 30"/>
                <a:gd name="T9" fmla="*/ 21 h 41"/>
                <a:gd name="T10" fmla="*/ 8 w 30"/>
                <a:gd name="T11" fmla="*/ 33 h 41"/>
                <a:gd name="T12" fmla="*/ 0 w 3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1">
                  <a:moveTo>
                    <a:pt x="0" y="41"/>
                  </a:moveTo>
                  <a:cubicBezTo>
                    <a:pt x="1" y="38"/>
                    <a:pt x="4" y="35"/>
                    <a:pt x="6" y="32"/>
                  </a:cubicBezTo>
                  <a:cubicBezTo>
                    <a:pt x="9" y="28"/>
                    <a:pt x="12" y="24"/>
                    <a:pt x="14" y="21"/>
                  </a:cubicBezTo>
                  <a:cubicBezTo>
                    <a:pt x="19" y="14"/>
                    <a:pt x="24" y="6"/>
                    <a:pt x="30" y="0"/>
                  </a:cubicBezTo>
                  <a:cubicBezTo>
                    <a:pt x="26" y="8"/>
                    <a:pt x="20" y="14"/>
                    <a:pt x="16" y="21"/>
                  </a:cubicBezTo>
                  <a:cubicBezTo>
                    <a:pt x="13" y="25"/>
                    <a:pt x="10" y="29"/>
                    <a:pt x="8" y="33"/>
                  </a:cubicBezTo>
                  <a:cubicBezTo>
                    <a:pt x="5" y="36"/>
                    <a:pt x="4" y="39"/>
                    <a:pt x="0" y="4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9"/>
            <p:cNvSpPr/>
            <p:nvPr userDrawn="1"/>
          </p:nvSpPr>
          <p:spPr bwMode="auto">
            <a:xfrm>
              <a:off x="5528" y="909"/>
              <a:ext cx="73" cy="92"/>
            </a:xfrm>
            <a:custGeom>
              <a:avLst/>
              <a:gdLst>
                <a:gd name="T0" fmla="*/ 0 w 20"/>
                <a:gd name="T1" fmla="*/ 25 h 25"/>
                <a:gd name="T2" fmla="*/ 7 w 20"/>
                <a:gd name="T3" fmla="*/ 16 h 25"/>
                <a:gd name="T4" fmla="*/ 20 w 20"/>
                <a:gd name="T5" fmla="*/ 0 h 25"/>
                <a:gd name="T6" fmla="*/ 10 w 20"/>
                <a:gd name="T7" fmla="*/ 15 h 25"/>
                <a:gd name="T8" fmla="*/ 4 w 20"/>
                <a:gd name="T9" fmla="*/ 21 h 25"/>
                <a:gd name="T10" fmla="*/ 0 w 20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1" y="22"/>
                    <a:pt x="5" y="19"/>
                    <a:pt x="7" y="16"/>
                  </a:cubicBezTo>
                  <a:cubicBezTo>
                    <a:pt x="11" y="10"/>
                    <a:pt x="15" y="5"/>
                    <a:pt x="20" y="0"/>
                  </a:cubicBezTo>
                  <a:cubicBezTo>
                    <a:pt x="17" y="6"/>
                    <a:pt x="13" y="10"/>
                    <a:pt x="10" y="15"/>
                  </a:cubicBezTo>
                  <a:cubicBezTo>
                    <a:pt x="8" y="17"/>
                    <a:pt x="6" y="19"/>
                    <a:pt x="4" y="21"/>
                  </a:cubicBezTo>
                  <a:cubicBezTo>
                    <a:pt x="3" y="23"/>
                    <a:pt x="2" y="25"/>
                    <a:pt x="0" y="25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0"/>
            <p:cNvSpPr/>
            <p:nvPr userDrawn="1"/>
          </p:nvSpPr>
          <p:spPr bwMode="auto">
            <a:xfrm>
              <a:off x="5356" y="799"/>
              <a:ext cx="80" cy="118"/>
            </a:xfrm>
            <a:custGeom>
              <a:avLst/>
              <a:gdLst>
                <a:gd name="T0" fmla="*/ 0 w 22"/>
                <a:gd name="T1" fmla="*/ 32 h 32"/>
                <a:gd name="T2" fmla="*/ 3 w 22"/>
                <a:gd name="T3" fmla="*/ 26 h 32"/>
                <a:gd name="T4" fmla="*/ 9 w 22"/>
                <a:gd name="T5" fmla="*/ 17 h 32"/>
                <a:gd name="T6" fmla="*/ 22 w 22"/>
                <a:gd name="T7" fmla="*/ 0 h 32"/>
                <a:gd name="T8" fmla="*/ 11 w 22"/>
                <a:gd name="T9" fmla="*/ 17 h 32"/>
                <a:gd name="T10" fmla="*/ 5 w 22"/>
                <a:gd name="T11" fmla="*/ 27 h 32"/>
                <a:gd name="T12" fmla="*/ 0 w 2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2">
                  <a:moveTo>
                    <a:pt x="0" y="32"/>
                  </a:moveTo>
                  <a:cubicBezTo>
                    <a:pt x="1" y="30"/>
                    <a:pt x="2" y="28"/>
                    <a:pt x="3" y="26"/>
                  </a:cubicBezTo>
                  <a:cubicBezTo>
                    <a:pt x="5" y="23"/>
                    <a:pt x="7" y="20"/>
                    <a:pt x="9" y="17"/>
                  </a:cubicBezTo>
                  <a:cubicBezTo>
                    <a:pt x="13" y="12"/>
                    <a:pt x="17" y="5"/>
                    <a:pt x="22" y="0"/>
                  </a:cubicBezTo>
                  <a:cubicBezTo>
                    <a:pt x="19" y="6"/>
                    <a:pt x="15" y="12"/>
                    <a:pt x="11" y="17"/>
                  </a:cubicBezTo>
                  <a:cubicBezTo>
                    <a:pt x="9" y="20"/>
                    <a:pt x="7" y="24"/>
                    <a:pt x="5" y="27"/>
                  </a:cubicBezTo>
                  <a:cubicBezTo>
                    <a:pt x="3" y="29"/>
                    <a:pt x="2" y="31"/>
                    <a:pt x="0" y="32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1"/>
            <p:cNvSpPr/>
            <p:nvPr userDrawn="1"/>
          </p:nvSpPr>
          <p:spPr bwMode="auto">
            <a:xfrm>
              <a:off x="188" y="542"/>
              <a:ext cx="96" cy="217"/>
            </a:xfrm>
            <a:custGeom>
              <a:avLst/>
              <a:gdLst>
                <a:gd name="T0" fmla="*/ 4 w 26"/>
                <a:gd name="T1" fmla="*/ 59 h 59"/>
                <a:gd name="T2" fmla="*/ 6 w 26"/>
                <a:gd name="T3" fmla="*/ 32 h 59"/>
                <a:gd name="T4" fmla="*/ 10 w 26"/>
                <a:gd name="T5" fmla="*/ 14 h 59"/>
                <a:gd name="T6" fmla="*/ 19 w 26"/>
                <a:gd name="T7" fmla="*/ 22 h 59"/>
                <a:gd name="T8" fmla="*/ 24 w 26"/>
                <a:gd name="T9" fmla="*/ 34 h 59"/>
                <a:gd name="T10" fmla="*/ 26 w 26"/>
                <a:gd name="T11" fmla="*/ 44 h 59"/>
                <a:gd name="T12" fmla="*/ 21 w 26"/>
                <a:gd name="T13" fmla="*/ 32 h 59"/>
                <a:gd name="T14" fmla="*/ 13 w 26"/>
                <a:gd name="T15" fmla="*/ 11 h 59"/>
                <a:gd name="T16" fmla="*/ 10 w 26"/>
                <a:gd name="T17" fmla="*/ 20 h 59"/>
                <a:gd name="T18" fmla="*/ 8 w 26"/>
                <a:gd name="T19" fmla="*/ 33 h 59"/>
                <a:gd name="T20" fmla="*/ 4 w 26"/>
                <a:gd name="T21" fmla="*/ 50 h 59"/>
                <a:gd name="T22" fmla="*/ 4 w 26"/>
                <a:gd name="T2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9">
                  <a:moveTo>
                    <a:pt x="4" y="59"/>
                  </a:moveTo>
                  <a:cubicBezTo>
                    <a:pt x="0" y="53"/>
                    <a:pt x="5" y="39"/>
                    <a:pt x="6" y="32"/>
                  </a:cubicBezTo>
                  <a:cubicBezTo>
                    <a:pt x="7" y="26"/>
                    <a:pt x="8" y="20"/>
                    <a:pt x="10" y="14"/>
                  </a:cubicBezTo>
                  <a:cubicBezTo>
                    <a:pt x="13" y="0"/>
                    <a:pt x="18" y="17"/>
                    <a:pt x="19" y="22"/>
                  </a:cubicBezTo>
                  <a:cubicBezTo>
                    <a:pt x="21" y="26"/>
                    <a:pt x="22" y="30"/>
                    <a:pt x="24" y="34"/>
                  </a:cubicBezTo>
                  <a:cubicBezTo>
                    <a:pt x="24" y="38"/>
                    <a:pt x="26" y="41"/>
                    <a:pt x="26" y="44"/>
                  </a:cubicBezTo>
                  <a:cubicBezTo>
                    <a:pt x="23" y="41"/>
                    <a:pt x="22" y="36"/>
                    <a:pt x="21" y="32"/>
                  </a:cubicBezTo>
                  <a:cubicBezTo>
                    <a:pt x="18" y="25"/>
                    <a:pt x="17" y="17"/>
                    <a:pt x="13" y="11"/>
                  </a:cubicBezTo>
                  <a:cubicBezTo>
                    <a:pt x="11" y="13"/>
                    <a:pt x="11" y="17"/>
                    <a:pt x="10" y="20"/>
                  </a:cubicBezTo>
                  <a:cubicBezTo>
                    <a:pt x="10" y="24"/>
                    <a:pt x="9" y="28"/>
                    <a:pt x="8" y="33"/>
                  </a:cubicBezTo>
                  <a:cubicBezTo>
                    <a:pt x="7" y="38"/>
                    <a:pt x="5" y="44"/>
                    <a:pt x="4" y="50"/>
                  </a:cubicBezTo>
                  <a:cubicBezTo>
                    <a:pt x="4" y="53"/>
                    <a:pt x="3" y="56"/>
                    <a:pt x="4" y="5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2"/>
            <p:cNvSpPr/>
            <p:nvPr userDrawn="1"/>
          </p:nvSpPr>
          <p:spPr bwMode="auto">
            <a:xfrm>
              <a:off x="177" y="630"/>
              <a:ext cx="140" cy="59"/>
            </a:xfrm>
            <a:custGeom>
              <a:avLst/>
              <a:gdLst>
                <a:gd name="T0" fmla="*/ 0 w 38"/>
                <a:gd name="T1" fmla="*/ 16 h 16"/>
                <a:gd name="T2" fmla="*/ 0 w 38"/>
                <a:gd name="T3" fmla="*/ 16 h 16"/>
                <a:gd name="T4" fmla="*/ 9 w 38"/>
                <a:gd name="T5" fmla="*/ 11 h 16"/>
                <a:gd name="T6" fmla="*/ 32 w 38"/>
                <a:gd name="T7" fmla="*/ 2 h 16"/>
                <a:gd name="T8" fmla="*/ 38 w 38"/>
                <a:gd name="T9" fmla="*/ 0 h 16"/>
                <a:gd name="T10" fmla="*/ 27 w 38"/>
                <a:gd name="T11" fmla="*/ 6 h 16"/>
                <a:gd name="T12" fmla="*/ 16 w 38"/>
                <a:gd name="T13" fmla="*/ 11 h 16"/>
                <a:gd name="T14" fmla="*/ 0 w 3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4"/>
                    <a:pt x="6" y="12"/>
                    <a:pt x="9" y="11"/>
                  </a:cubicBezTo>
                  <a:cubicBezTo>
                    <a:pt x="17" y="8"/>
                    <a:pt x="24" y="4"/>
                    <a:pt x="32" y="2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5" y="3"/>
                    <a:pt x="31" y="4"/>
                    <a:pt x="27" y="6"/>
                  </a:cubicBezTo>
                  <a:cubicBezTo>
                    <a:pt x="23" y="8"/>
                    <a:pt x="19" y="9"/>
                    <a:pt x="16" y="11"/>
                  </a:cubicBezTo>
                  <a:cubicBezTo>
                    <a:pt x="11" y="13"/>
                    <a:pt x="6" y="15"/>
                    <a:pt x="0" y="1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3"/>
            <p:cNvSpPr/>
            <p:nvPr userDrawn="1"/>
          </p:nvSpPr>
          <p:spPr bwMode="auto">
            <a:xfrm>
              <a:off x="339" y="597"/>
              <a:ext cx="58" cy="29"/>
            </a:xfrm>
            <a:custGeom>
              <a:avLst/>
              <a:gdLst>
                <a:gd name="T0" fmla="*/ 0 w 16"/>
                <a:gd name="T1" fmla="*/ 8 h 8"/>
                <a:gd name="T2" fmla="*/ 13 w 16"/>
                <a:gd name="T3" fmla="*/ 0 h 8"/>
                <a:gd name="T4" fmla="*/ 16 w 16"/>
                <a:gd name="T5" fmla="*/ 0 h 8"/>
                <a:gd name="T6" fmla="*/ 12 w 16"/>
                <a:gd name="T7" fmla="*/ 3 h 8"/>
                <a:gd name="T8" fmla="*/ 0 w 16"/>
                <a:gd name="T9" fmla="*/ 8 h 8"/>
                <a:gd name="T10" fmla="*/ 0 w 16"/>
                <a:gd name="T11" fmla="*/ 8 h 8"/>
                <a:gd name="T12" fmla="*/ 0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0" y="8"/>
                  </a:moveTo>
                  <a:cubicBezTo>
                    <a:pt x="4" y="4"/>
                    <a:pt x="9" y="2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8" y="5"/>
                    <a:pt x="4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4"/>
            <p:cNvSpPr/>
            <p:nvPr userDrawn="1"/>
          </p:nvSpPr>
          <p:spPr bwMode="auto">
            <a:xfrm>
              <a:off x="353" y="549"/>
              <a:ext cx="44" cy="96"/>
            </a:xfrm>
            <a:custGeom>
              <a:avLst/>
              <a:gdLst>
                <a:gd name="T0" fmla="*/ 11 w 12"/>
                <a:gd name="T1" fmla="*/ 26 h 26"/>
                <a:gd name="T2" fmla="*/ 6 w 12"/>
                <a:gd name="T3" fmla="*/ 14 h 26"/>
                <a:gd name="T4" fmla="*/ 3 w 12"/>
                <a:gd name="T5" fmla="*/ 0 h 26"/>
                <a:gd name="T6" fmla="*/ 4 w 12"/>
                <a:gd name="T7" fmla="*/ 4 h 26"/>
                <a:gd name="T8" fmla="*/ 9 w 12"/>
                <a:gd name="T9" fmla="*/ 16 h 26"/>
                <a:gd name="T10" fmla="*/ 11 w 1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11" y="26"/>
                  </a:moveTo>
                  <a:cubicBezTo>
                    <a:pt x="8" y="23"/>
                    <a:pt x="7" y="18"/>
                    <a:pt x="6" y="14"/>
                  </a:cubicBezTo>
                  <a:cubicBezTo>
                    <a:pt x="5" y="12"/>
                    <a:pt x="0" y="1"/>
                    <a:pt x="3" y="0"/>
                  </a:cubicBezTo>
                  <a:cubicBezTo>
                    <a:pt x="2" y="1"/>
                    <a:pt x="4" y="3"/>
                    <a:pt x="4" y="4"/>
                  </a:cubicBezTo>
                  <a:cubicBezTo>
                    <a:pt x="6" y="8"/>
                    <a:pt x="7" y="12"/>
                    <a:pt x="9" y="16"/>
                  </a:cubicBezTo>
                  <a:cubicBezTo>
                    <a:pt x="10" y="19"/>
                    <a:pt x="12" y="23"/>
                    <a:pt x="11" y="2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5"/>
            <p:cNvSpPr/>
            <p:nvPr userDrawn="1"/>
          </p:nvSpPr>
          <p:spPr bwMode="auto">
            <a:xfrm>
              <a:off x="427" y="483"/>
              <a:ext cx="40" cy="140"/>
            </a:xfrm>
            <a:custGeom>
              <a:avLst/>
              <a:gdLst>
                <a:gd name="T0" fmla="*/ 11 w 11"/>
                <a:gd name="T1" fmla="*/ 38 h 38"/>
                <a:gd name="T2" fmla="*/ 8 w 11"/>
                <a:gd name="T3" fmla="*/ 32 h 38"/>
                <a:gd name="T4" fmla="*/ 4 w 11"/>
                <a:gd name="T5" fmla="*/ 19 h 38"/>
                <a:gd name="T6" fmla="*/ 3 w 11"/>
                <a:gd name="T7" fmla="*/ 0 h 38"/>
                <a:gd name="T8" fmla="*/ 4 w 11"/>
                <a:gd name="T9" fmla="*/ 8 h 38"/>
                <a:gd name="T10" fmla="*/ 7 w 11"/>
                <a:gd name="T11" fmla="*/ 22 h 38"/>
                <a:gd name="T12" fmla="*/ 10 w 11"/>
                <a:gd name="T13" fmla="*/ 31 h 38"/>
                <a:gd name="T14" fmla="*/ 11 w 11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36"/>
                    <a:pt x="8" y="34"/>
                    <a:pt x="8" y="32"/>
                  </a:cubicBezTo>
                  <a:cubicBezTo>
                    <a:pt x="6" y="27"/>
                    <a:pt x="5" y="23"/>
                    <a:pt x="4" y="19"/>
                  </a:cubicBezTo>
                  <a:cubicBezTo>
                    <a:pt x="3" y="14"/>
                    <a:pt x="0" y="5"/>
                    <a:pt x="3" y="0"/>
                  </a:cubicBezTo>
                  <a:cubicBezTo>
                    <a:pt x="2" y="3"/>
                    <a:pt x="3" y="5"/>
                    <a:pt x="4" y="8"/>
                  </a:cubicBezTo>
                  <a:cubicBezTo>
                    <a:pt x="5" y="13"/>
                    <a:pt x="6" y="17"/>
                    <a:pt x="7" y="22"/>
                  </a:cubicBezTo>
                  <a:cubicBezTo>
                    <a:pt x="8" y="25"/>
                    <a:pt x="9" y="28"/>
                    <a:pt x="10" y="31"/>
                  </a:cubicBezTo>
                  <a:cubicBezTo>
                    <a:pt x="10" y="33"/>
                    <a:pt x="11" y="36"/>
                    <a:pt x="11" y="3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6"/>
            <p:cNvSpPr/>
            <p:nvPr userDrawn="1"/>
          </p:nvSpPr>
          <p:spPr bwMode="auto">
            <a:xfrm>
              <a:off x="427" y="464"/>
              <a:ext cx="172" cy="177"/>
            </a:xfrm>
            <a:custGeom>
              <a:avLst/>
              <a:gdLst>
                <a:gd name="T0" fmla="*/ 12 w 47"/>
                <a:gd name="T1" fmla="*/ 47 h 48"/>
                <a:gd name="T2" fmla="*/ 20 w 47"/>
                <a:gd name="T3" fmla="*/ 42 h 48"/>
                <a:gd name="T4" fmla="*/ 30 w 47"/>
                <a:gd name="T5" fmla="*/ 35 h 48"/>
                <a:gd name="T6" fmla="*/ 38 w 47"/>
                <a:gd name="T7" fmla="*/ 19 h 48"/>
                <a:gd name="T8" fmla="*/ 30 w 47"/>
                <a:gd name="T9" fmla="*/ 18 h 48"/>
                <a:gd name="T10" fmla="*/ 13 w 47"/>
                <a:gd name="T11" fmla="*/ 26 h 48"/>
                <a:gd name="T12" fmla="*/ 8 w 47"/>
                <a:gd name="T13" fmla="*/ 30 h 48"/>
                <a:gd name="T14" fmla="*/ 10 w 47"/>
                <a:gd name="T15" fmla="*/ 26 h 48"/>
                <a:gd name="T16" fmla="*/ 11 w 47"/>
                <a:gd name="T17" fmla="*/ 6 h 48"/>
                <a:gd name="T18" fmla="*/ 1 w 47"/>
                <a:gd name="T19" fmla="*/ 10 h 48"/>
                <a:gd name="T20" fmla="*/ 0 w 47"/>
                <a:gd name="T21" fmla="*/ 12 h 48"/>
                <a:gd name="T22" fmla="*/ 0 w 47"/>
                <a:gd name="T23" fmla="*/ 10 h 48"/>
                <a:gd name="T24" fmla="*/ 11 w 47"/>
                <a:gd name="T25" fmla="*/ 3 h 48"/>
                <a:gd name="T26" fmla="*/ 14 w 47"/>
                <a:gd name="T27" fmla="*/ 23 h 48"/>
                <a:gd name="T28" fmla="*/ 34 w 47"/>
                <a:gd name="T29" fmla="*/ 15 h 48"/>
                <a:gd name="T30" fmla="*/ 33 w 47"/>
                <a:gd name="T31" fmla="*/ 36 h 48"/>
                <a:gd name="T32" fmla="*/ 22 w 47"/>
                <a:gd name="T33" fmla="*/ 44 h 48"/>
                <a:gd name="T34" fmla="*/ 12 w 47"/>
                <a:gd name="T35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8">
                  <a:moveTo>
                    <a:pt x="12" y="47"/>
                  </a:moveTo>
                  <a:cubicBezTo>
                    <a:pt x="14" y="45"/>
                    <a:pt x="18" y="44"/>
                    <a:pt x="20" y="42"/>
                  </a:cubicBezTo>
                  <a:cubicBezTo>
                    <a:pt x="24" y="40"/>
                    <a:pt x="27" y="38"/>
                    <a:pt x="30" y="35"/>
                  </a:cubicBezTo>
                  <a:cubicBezTo>
                    <a:pt x="34" y="32"/>
                    <a:pt x="42" y="23"/>
                    <a:pt x="38" y="19"/>
                  </a:cubicBezTo>
                  <a:cubicBezTo>
                    <a:pt x="36" y="17"/>
                    <a:pt x="33" y="17"/>
                    <a:pt x="30" y="18"/>
                  </a:cubicBezTo>
                  <a:cubicBezTo>
                    <a:pt x="24" y="19"/>
                    <a:pt x="17" y="22"/>
                    <a:pt x="13" y="26"/>
                  </a:cubicBezTo>
                  <a:cubicBezTo>
                    <a:pt x="12" y="28"/>
                    <a:pt x="10" y="33"/>
                    <a:pt x="8" y="30"/>
                  </a:cubicBezTo>
                  <a:cubicBezTo>
                    <a:pt x="8" y="28"/>
                    <a:pt x="9" y="27"/>
                    <a:pt x="10" y="26"/>
                  </a:cubicBezTo>
                  <a:cubicBezTo>
                    <a:pt x="12" y="19"/>
                    <a:pt x="15" y="12"/>
                    <a:pt x="11" y="6"/>
                  </a:cubicBezTo>
                  <a:cubicBezTo>
                    <a:pt x="8" y="1"/>
                    <a:pt x="2" y="7"/>
                    <a:pt x="1" y="10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6"/>
                    <a:pt x="7" y="0"/>
                    <a:pt x="11" y="3"/>
                  </a:cubicBezTo>
                  <a:cubicBezTo>
                    <a:pt x="16" y="8"/>
                    <a:pt x="15" y="16"/>
                    <a:pt x="14" y="23"/>
                  </a:cubicBezTo>
                  <a:cubicBezTo>
                    <a:pt x="20" y="19"/>
                    <a:pt x="27" y="16"/>
                    <a:pt x="34" y="15"/>
                  </a:cubicBezTo>
                  <a:cubicBezTo>
                    <a:pt x="47" y="17"/>
                    <a:pt x="39" y="30"/>
                    <a:pt x="33" y="36"/>
                  </a:cubicBezTo>
                  <a:cubicBezTo>
                    <a:pt x="30" y="39"/>
                    <a:pt x="26" y="42"/>
                    <a:pt x="22" y="44"/>
                  </a:cubicBezTo>
                  <a:cubicBezTo>
                    <a:pt x="19" y="46"/>
                    <a:pt x="16" y="48"/>
                    <a:pt x="12" y="4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7"/>
            <p:cNvSpPr/>
            <p:nvPr userDrawn="1"/>
          </p:nvSpPr>
          <p:spPr bwMode="auto">
            <a:xfrm>
              <a:off x="599" y="428"/>
              <a:ext cx="106" cy="55"/>
            </a:xfrm>
            <a:custGeom>
              <a:avLst/>
              <a:gdLst>
                <a:gd name="T0" fmla="*/ 0 w 29"/>
                <a:gd name="T1" fmla="*/ 15 h 15"/>
                <a:gd name="T2" fmla="*/ 21 w 29"/>
                <a:gd name="T3" fmla="*/ 3 h 15"/>
                <a:gd name="T4" fmla="*/ 29 w 29"/>
                <a:gd name="T5" fmla="*/ 0 h 15"/>
                <a:gd name="T6" fmla="*/ 24 w 29"/>
                <a:gd name="T7" fmla="*/ 3 h 15"/>
                <a:gd name="T8" fmla="*/ 17 w 29"/>
                <a:gd name="T9" fmla="*/ 6 h 15"/>
                <a:gd name="T10" fmla="*/ 17 w 29"/>
                <a:gd name="T11" fmla="*/ 6 h 15"/>
                <a:gd name="T12" fmla="*/ 5 w 29"/>
                <a:gd name="T13" fmla="*/ 13 h 15"/>
                <a:gd name="T14" fmla="*/ 0 w 29"/>
                <a:gd name="T15" fmla="*/ 15 h 15"/>
                <a:gd name="T16" fmla="*/ 0 w 29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5">
                  <a:moveTo>
                    <a:pt x="0" y="15"/>
                  </a:moveTo>
                  <a:cubicBezTo>
                    <a:pt x="3" y="10"/>
                    <a:pt x="15" y="6"/>
                    <a:pt x="21" y="3"/>
                  </a:cubicBezTo>
                  <a:cubicBezTo>
                    <a:pt x="23" y="2"/>
                    <a:pt x="26" y="0"/>
                    <a:pt x="29" y="0"/>
                  </a:cubicBezTo>
                  <a:cubicBezTo>
                    <a:pt x="28" y="1"/>
                    <a:pt x="26" y="2"/>
                    <a:pt x="24" y="3"/>
                  </a:cubicBezTo>
                  <a:cubicBezTo>
                    <a:pt x="22" y="4"/>
                    <a:pt x="20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8"/>
                    <a:pt x="9" y="11"/>
                    <a:pt x="5" y="13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8"/>
            <p:cNvSpPr/>
            <p:nvPr userDrawn="1"/>
          </p:nvSpPr>
          <p:spPr bwMode="auto">
            <a:xfrm>
              <a:off x="647" y="464"/>
              <a:ext cx="73" cy="45"/>
            </a:xfrm>
            <a:custGeom>
              <a:avLst/>
              <a:gdLst>
                <a:gd name="T0" fmla="*/ 0 w 20"/>
                <a:gd name="T1" fmla="*/ 12 h 12"/>
                <a:gd name="T2" fmla="*/ 10 w 20"/>
                <a:gd name="T3" fmla="*/ 5 h 12"/>
                <a:gd name="T4" fmla="*/ 17 w 20"/>
                <a:gd name="T5" fmla="*/ 1 h 12"/>
                <a:gd name="T6" fmla="*/ 20 w 20"/>
                <a:gd name="T7" fmla="*/ 0 h 12"/>
                <a:gd name="T8" fmla="*/ 18 w 20"/>
                <a:gd name="T9" fmla="*/ 3 h 12"/>
                <a:gd name="T10" fmla="*/ 0 w 20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0" y="12"/>
                  </a:moveTo>
                  <a:cubicBezTo>
                    <a:pt x="3" y="9"/>
                    <a:pt x="7" y="7"/>
                    <a:pt x="10" y="5"/>
                  </a:cubicBezTo>
                  <a:cubicBezTo>
                    <a:pt x="13" y="4"/>
                    <a:pt x="15" y="2"/>
                    <a:pt x="17" y="1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20" y="1"/>
                    <a:pt x="19" y="2"/>
                    <a:pt x="18" y="3"/>
                  </a:cubicBezTo>
                  <a:cubicBezTo>
                    <a:pt x="12" y="6"/>
                    <a:pt x="6" y="11"/>
                    <a:pt x="0" y="12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9"/>
            <p:cNvSpPr/>
            <p:nvPr userDrawn="1"/>
          </p:nvSpPr>
          <p:spPr bwMode="auto">
            <a:xfrm>
              <a:off x="768" y="343"/>
              <a:ext cx="135" cy="147"/>
            </a:xfrm>
            <a:custGeom>
              <a:avLst/>
              <a:gdLst>
                <a:gd name="T0" fmla="*/ 6 w 37"/>
                <a:gd name="T1" fmla="*/ 37 h 40"/>
                <a:gd name="T2" fmla="*/ 0 w 37"/>
                <a:gd name="T3" fmla="*/ 21 h 40"/>
                <a:gd name="T4" fmla="*/ 5 w 37"/>
                <a:gd name="T5" fmla="*/ 2 h 40"/>
                <a:gd name="T6" fmla="*/ 7 w 37"/>
                <a:gd name="T7" fmla="*/ 0 h 40"/>
                <a:gd name="T8" fmla="*/ 10 w 37"/>
                <a:gd name="T9" fmla="*/ 0 h 40"/>
                <a:gd name="T10" fmla="*/ 3 w 37"/>
                <a:gd name="T11" fmla="*/ 24 h 40"/>
                <a:gd name="T12" fmla="*/ 20 w 37"/>
                <a:gd name="T13" fmla="*/ 35 h 40"/>
                <a:gd name="T14" fmla="*/ 33 w 37"/>
                <a:gd name="T15" fmla="*/ 23 h 40"/>
                <a:gd name="T16" fmla="*/ 37 w 37"/>
                <a:gd name="T17" fmla="*/ 18 h 40"/>
                <a:gd name="T18" fmla="*/ 32 w 37"/>
                <a:gd name="T19" fmla="*/ 27 h 40"/>
                <a:gd name="T20" fmla="*/ 23 w 37"/>
                <a:gd name="T21" fmla="*/ 35 h 40"/>
                <a:gd name="T22" fmla="*/ 6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6" y="37"/>
                  </a:moveTo>
                  <a:cubicBezTo>
                    <a:pt x="1" y="33"/>
                    <a:pt x="0" y="27"/>
                    <a:pt x="0" y="21"/>
                  </a:cubicBezTo>
                  <a:cubicBezTo>
                    <a:pt x="0" y="14"/>
                    <a:pt x="2" y="8"/>
                    <a:pt x="5" y="2"/>
                  </a:cubicBezTo>
                  <a:cubicBezTo>
                    <a:pt x="6" y="1"/>
                    <a:pt x="6" y="0"/>
                    <a:pt x="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6"/>
                    <a:pt x="2" y="15"/>
                    <a:pt x="3" y="24"/>
                  </a:cubicBezTo>
                  <a:cubicBezTo>
                    <a:pt x="3" y="34"/>
                    <a:pt x="10" y="39"/>
                    <a:pt x="20" y="35"/>
                  </a:cubicBezTo>
                  <a:cubicBezTo>
                    <a:pt x="25" y="32"/>
                    <a:pt x="29" y="27"/>
                    <a:pt x="33" y="23"/>
                  </a:cubicBezTo>
                  <a:cubicBezTo>
                    <a:pt x="34" y="21"/>
                    <a:pt x="35" y="20"/>
                    <a:pt x="37" y="18"/>
                  </a:cubicBezTo>
                  <a:cubicBezTo>
                    <a:pt x="37" y="22"/>
                    <a:pt x="34" y="24"/>
                    <a:pt x="32" y="27"/>
                  </a:cubicBezTo>
                  <a:cubicBezTo>
                    <a:pt x="29" y="30"/>
                    <a:pt x="26" y="33"/>
                    <a:pt x="23" y="35"/>
                  </a:cubicBezTo>
                  <a:cubicBezTo>
                    <a:pt x="18" y="39"/>
                    <a:pt x="11" y="40"/>
                    <a:pt x="6" y="3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0"/>
            <p:cNvSpPr/>
            <p:nvPr userDrawn="1"/>
          </p:nvSpPr>
          <p:spPr bwMode="auto">
            <a:xfrm>
              <a:off x="4875" y="1674"/>
              <a:ext cx="187" cy="246"/>
            </a:xfrm>
            <a:custGeom>
              <a:avLst/>
              <a:gdLst>
                <a:gd name="T0" fmla="*/ 15 w 51"/>
                <a:gd name="T1" fmla="*/ 66 h 67"/>
                <a:gd name="T2" fmla="*/ 10 w 51"/>
                <a:gd name="T3" fmla="*/ 60 h 67"/>
                <a:gd name="T4" fmla="*/ 0 w 51"/>
                <a:gd name="T5" fmla="*/ 46 h 67"/>
                <a:gd name="T6" fmla="*/ 16 w 51"/>
                <a:gd name="T7" fmla="*/ 65 h 67"/>
                <a:gd name="T8" fmla="*/ 15 w 51"/>
                <a:gd name="T9" fmla="*/ 56 h 67"/>
                <a:gd name="T10" fmla="*/ 12 w 51"/>
                <a:gd name="T11" fmla="*/ 42 h 67"/>
                <a:gd name="T12" fmla="*/ 9 w 51"/>
                <a:gd name="T13" fmla="*/ 34 h 67"/>
                <a:gd name="T14" fmla="*/ 10 w 51"/>
                <a:gd name="T15" fmla="*/ 27 h 67"/>
                <a:gd name="T16" fmla="*/ 21 w 51"/>
                <a:gd name="T17" fmla="*/ 17 h 67"/>
                <a:gd name="T18" fmla="*/ 35 w 51"/>
                <a:gd name="T19" fmla="*/ 9 h 67"/>
                <a:gd name="T20" fmla="*/ 45 w 51"/>
                <a:gd name="T21" fmla="*/ 2 h 67"/>
                <a:gd name="T22" fmla="*/ 51 w 51"/>
                <a:gd name="T23" fmla="*/ 0 h 67"/>
                <a:gd name="T24" fmla="*/ 46 w 51"/>
                <a:gd name="T25" fmla="*/ 4 h 67"/>
                <a:gd name="T26" fmla="*/ 30 w 51"/>
                <a:gd name="T27" fmla="*/ 14 h 67"/>
                <a:gd name="T28" fmla="*/ 13 w 51"/>
                <a:gd name="T29" fmla="*/ 26 h 67"/>
                <a:gd name="T30" fmla="*/ 12 w 51"/>
                <a:gd name="T31" fmla="*/ 37 h 67"/>
                <a:gd name="T32" fmla="*/ 16 w 51"/>
                <a:gd name="T33" fmla="*/ 49 h 67"/>
                <a:gd name="T34" fmla="*/ 18 w 51"/>
                <a:gd name="T35" fmla="*/ 62 h 67"/>
                <a:gd name="T36" fmla="*/ 18 w 51"/>
                <a:gd name="T37" fmla="*/ 66 h 67"/>
                <a:gd name="T38" fmla="*/ 15 w 51"/>
                <a:gd name="T3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7">
                  <a:moveTo>
                    <a:pt x="15" y="66"/>
                  </a:moveTo>
                  <a:cubicBezTo>
                    <a:pt x="13" y="65"/>
                    <a:pt x="11" y="62"/>
                    <a:pt x="10" y="60"/>
                  </a:cubicBezTo>
                  <a:cubicBezTo>
                    <a:pt x="6" y="56"/>
                    <a:pt x="3" y="51"/>
                    <a:pt x="0" y="46"/>
                  </a:cubicBezTo>
                  <a:cubicBezTo>
                    <a:pt x="7" y="51"/>
                    <a:pt x="10" y="59"/>
                    <a:pt x="16" y="65"/>
                  </a:cubicBezTo>
                  <a:cubicBezTo>
                    <a:pt x="16" y="62"/>
                    <a:pt x="16" y="59"/>
                    <a:pt x="15" y="56"/>
                  </a:cubicBezTo>
                  <a:cubicBezTo>
                    <a:pt x="14" y="52"/>
                    <a:pt x="13" y="47"/>
                    <a:pt x="12" y="42"/>
                  </a:cubicBezTo>
                  <a:cubicBezTo>
                    <a:pt x="11" y="40"/>
                    <a:pt x="10" y="37"/>
                    <a:pt x="9" y="34"/>
                  </a:cubicBezTo>
                  <a:cubicBezTo>
                    <a:pt x="8" y="32"/>
                    <a:pt x="8" y="29"/>
                    <a:pt x="10" y="27"/>
                  </a:cubicBezTo>
                  <a:cubicBezTo>
                    <a:pt x="12" y="23"/>
                    <a:pt x="17" y="20"/>
                    <a:pt x="21" y="17"/>
                  </a:cubicBezTo>
                  <a:cubicBezTo>
                    <a:pt x="26" y="14"/>
                    <a:pt x="30" y="12"/>
                    <a:pt x="35" y="9"/>
                  </a:cubicBezTo>
                  <a:cubicBezTo>
                    <a:pt x="38" y="7"/>
                    <a:pt x="42" y="4"/>
                    <a:pt x="45" y="2"/>
                  </a:cubicBezTo>
                  <a:cubicBezTo>
                    <a:pt x="47" y="1"/>
                    <a:pt x="49" y="0"/>
                    <a:pt x="51" y="0"/>
                  </a:cubicBezTo>
                  <a:cubicBezTo>
                    <a:pt x="50" y="2"/>
                    <a:pt x="48" y="3"/>
                    <a:pt x="46" y="4"/>
                  </a:cubicBezTo>
                  <a:cubicBezTo>
                    <a:pt x="41" y="7"/>
                    <a:pt x="35" y="10"/>
                    <a:pt x="30" y="14"/>
                  </a:cubicBezTo>
                  <a:cubicBezTo>
                    <a:pt x="24" y="18"/>
                    <a:pt x="18" y="21"/>
                    <a:pt x="13" y="26"/>
                  </a:cubicBezTo>
                  <a:cubicBezTo>
                    <a:pt x="9" y="30"/>
                    <a:pt x="11" y="33"/>
                    <a:pt x="12" y="37"/>
                  </a:cubicBezTo>
                  <a:cubicBezTo>
                    <a:pt x="14" y="41"/>
                    <a:pt x="15" y="45"/>
                    <a:pt x="16" y="49"/>
                  </a:cubicBezTo>
                  <a:cubicBezTo>
                    <a:pt x="17" y="53"/>
                    <a:pt x="17" y="58"/>
                    <a:pt x="18" y="62"/>
                  </a:cubicBezTo>
                  <a:cubicBezTo>
                    <a:pt x="18" y="64"/>
                    <a:pt x="19" y="65"/>
                    <a:pt x="18" y="66"/>
                  </a:cubicBezTo>
                  <a:cubicBezTo>
                    <a:pt x="17" y="67"/>
                    <a:pt x="16" y="67"/>
                    <a:pt x="15" y="6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51"/>
            <p:cNvSpPr>
              <a:spLocks noEditPoints="1"/>
            </p:cNvSpPr>
            <p:nvPr userDrawn="1"/>
          </p:nvSpPr>
          <p:spPr bwMode="auto">
            <a:xfrm>
              <a:off x="4985" y="1758"/>
              <a:ext cx="125" cy="111"/>
            </a:xfrm>
            <a:custGeom>
              <a:avLst/>
              <a:gdLst>
                <a:gd name="T0" fmla="*/ 2 w 34"/>
                <a:gd name="T1" fmla="*/ 29 h 30"/>
                <a:gd name="T2" fmla="*/ 1 w 34"/>
                <a:gd name="T3" fmla="*/ 19 h 30"/>
                <a:gd name="T4" fmla="*/ 14 w 34"/>
                <a:gd name="T5" fmla="*/ 4 h 30"/>
                <a:gd name="T6" fmla="*/ 15 w 34"/>
                <a:gd name="T7" fmla="*/ 2 h 30"/>
                <a:gd name="T8" fmla="*/ 15 w 34"/>
                <a:gd name="T9" fmla="*/ 4 h 30"/>
                <a:gd name="T10" fmla="*/ 16 w 34"/>
                <a:gd name="T11" fmla="*/ 4 h 30"/>
                <a:gd name="T12" fmla="*/ 17 w 34"/>
                <a:gd name="T13" fmla="*/ 5 h 30"/>
                <a:gd name="T14" fmla="*/ 16 w 34"/>
                <a:gd name="T15" fmla="*/ 11 h 30"/>
                <a:gd name="T16" fmla="*/ 20 w 34"/>
                <a:gd name="T17" fmla="*/ 24 h 30"/>
                <a:gd name="T18" fmla="*/ 26 w 34"/>
                <a:gd name="T19" fmla="*/ 22 h 30"/>
                <a:gd name="T20" fmla="*/ 34 w 34"/>
                <a:gd name="T21" fmla="*/ 14 h 30"/>
                <a:gd name="T22" fmla="*/ 33 w 34"/>
                <a:gd name="T23" fmla="*/ 18 h 30"/>
                <a:gd name="T24" fmla="*/ 24 w 34"/>
                <a:gd name="T25" fmla="*/ 25 h 30"/>
                <a:gd name="T26" fmla="*/ 14 w 34"/>
                <a:gd name="T27" fmla="*/ 16 h 30"/>
                <a:gd name="T28" fmla="*/ 6 w 34"/>
                <a:gd name="T29" fmla="*/ 29 h 30"/>
                <a:gd name="T30" fmla="*/ 2 w 34"/>
                <a:gd name="T31" fmla="*/ 29 h 30"/>
                <a:gd name="T32" fmla="*/ 4 w 34"/>
                <a:gd name="T33" fmla="*/ 28 h 30"/>
                <a:gd name="T34" fmla="*/ 12 w 34"/>
                <a:gd name="T35" fmla="*/ 18 h 30"/>
                <a:gd name="T36" fmla="*/ 14 w 34"/>
                <a:gd name="T37" fmla="*/ 6 h 30"/>
                <a:gd name="T38" fmla="*/ 10 w 34"/>
                <a:gd name="T39" fmla="*/ 6 h 30"/>
                <a:gd name="T40" fmla="*/ 4 w 34"/>
                <a:gd name="T41" fmla="*/ 17 h 30"/>
                <a:gd name="T42" fmla="*/ 4 w 34"/>
                <a:gd name="T43" fmla="*/ 17 h 30"/>
                <a:gd name="T44" fmla="*/ 4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2" y="29"/>
                  </a:moveTo>
                  <a:cubicBezTo>
                    <a:pt x="0" y="27"/>
                    <a:pt x="1" y="22"/>
                    <a:pt x="1" y="19"/>
                  </a:cubicBezTo>
                  <a:cubicBezTo>
                    <a:pt x="2" y="14"/>
                    <a:pt x="7" y="0"/>
                    <a:pt x="14" y="4"/>
                  </a:cubicBezTo>
                  <a:cubicBezTo>
                    <a:pt x="14" y="3"/>
                    <a:pt x="15" y="3"/>
                    <a:pt x="15" y="2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7"/>
                    <a:pt x="16" y="9"/>
                    <a:pt x="16" y="11"/>
                  </a:cubicBezTo>
                  <a:cubicBezTo>
                    <a:pt x="16" y="15"/>
                    <a:pt x="16" y="21"/>
                    <a:pt x="20" y="24"/>
                  </a:cubicBezTo>
                  <a:cubicBezTo>
                    <a:pt x="22" y="24"/>
                    <a:pt x="24" y="23"/>
                    <a:pt x="26" y="22"/>
                  </a:cubicBezTo>
                  <a:cubicBezTo>
                    <a:pt x="29" y="20"/>
                    <a:pt x="31" y="17"/>
                    <a:pt x="34" y="14"/>
                  </a:cubicBezTo>
                  <a:cubicBezTo>
                    <a:pt x="34" y="16"/>
                    <a:pt x="33" y="17"/>
                    <a:pt x="33" y="18"/>
                  </a:cubicBezTo>
                  <a:cubicBezTo>
                    <a:pt x="30" y="21"/>
                    <a:pt x="28" y="24"/>
                    <a:pt x="24" y="25"/>
                  </a:cubicBezTo>
                  <a:cubicBezTo>
                    <a:pt x="17" y="28"/>
                    <a:pt x="15" y="22"/>
                    <a:pt x="14" y="16"/>
                  </a:cubicBezTo>
                  <a:cubicBezTo>
                    <a:pt x="13" y="21"/>
                    <a:pt x="11" y="27"/>
                    <a:pt x="6" y="29"/>
                  </a:cubicBezTo>
                  <a:cubicBezTo>
                    <a:pt x="5" y="29"/>
                    <a:pt x="4" y="30"/>
                    <a:pt x="2" y="29"/>
                  </a:cubicBezTo>
                  <a:close/>
                  <a:moveTo>
                    <a:pt x="4" y="28"/>
                  </a:moveTo>
                  <a:cubicBezTo>
                    <a:pt x="9" y="27"/>
                    <a:pt x="10" y="22"/>
                    <a:pt x="12" y="18"/>
                  </a:cubicBezTo>
                  <a:cubicBezTo>
                    <a:pt x="13" y="14"/>
                    <a:pt x="14" y="10"/>
                    <a:pt x="14" y="6"/>
                  </a:cubicBezTo>
                  <a:cubicBezTo>
                    <a:pt x="14" y="4"/>
                    <a:pt x="11" y="5"/>
                    <a:pt x="10" y="6"/>
                  </a:cubicBezTo>
                  <a:cubicBezTo>
                    <a:pt x="6" y="9"/>
                    <a:pt x="5" y="13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9"/>
                    <a:pt x="1" y="27"/>
                    <a:pt x="4" y="2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52"/>
            <p:cNvSpPr>
              <a:spLocks noEditPoints="1"/>
            </p:cNvSpPr>
            <p:nvPr userDrawn="1"/>
          </p:nvSpPr>
          <p:spPr bwMode="auto">
            <a:xfrm>
              <a:off x="4849" y="2648"/>
              <a:ext cx="165" cy="158"/>
            </a:xfrm>
            <a:custGeom>
              <a:avLst/>
              <a:gdLst>
                <a:gd name="T0" fmla="*/ 23 w 45"/>
                <a:gd name="T1" fmla="*/ 43 h 43"/>
                <a:gd name="T2" fmla="*/ 5 w 45"/>
                <a:gd name="T3" fmla="*/ 19 h 43"/>
                <a:gd name="T4" fmla="*/ 16 w 45"/>
                <a:gd name="T5" fmla="*/ 4 h 43"/>
                <a:gd name="T6" fmla="*/ 17 w 45"/>
                <a:gd name="T7" fmla="*/ 4 h 43"/>
                <a:gd name="T8" fmla="*/ 12 w 45"/>
                <a:gd name="T9" fmla="*/ 9 h 43"/>
                <a:gd name="T10" fmla="*/ 9 w 45"/>
                <a:gd name="T11" fmla="*/ 14 h 43"/>
                <a:gd name="T12" fmla="*/ 25 w 45"/>
                <a:gd name="T13" fmla="*/ 2 h 43"/>
                <a:gd name="T14" fmla="*/ 45 w 45"/>
                <a:gd name="T15" fmla="*/ 22 h 43"/>
                <a:gd name="T16" fmla="*/ 39 w 45"/>
                <a:gd name="T17" fmla="*/ 34 h 43"/>
                <a:gd name="T18" fmla="*/ 23 w 45"/>
                <a:gd name="T19" fmla="*/ 43 h 43"/>
                <a:gd name="T20" fmla="*/ 24 w 45"/>
                <a:gd name="T21" fmla="*/ 41 h 43"/>
                <a:gd name="T22" fmla="*/ 42 w 45"/>
                <a:gd name="T23" fmla="*/ 24 h 43"/>
                <a:gd name="T24" fmla="*/ 38 w 45"/>
                <a:gd name="T25" fmla="*/ 9 h 43"/>
                <a:gd name="T26" fmla="*/ 21 w 45"/>
                <a:gd name="T27" fmla="*/ 5 h 43"/>
                <a:gd name="T28" fmla="*/ 7 w 45"/>
                <a:gd name="T29" fmla="*/ 18 h 43"/>
                <a:gd name="T30" fmla="*/ 12 w 45"/>
                <a:gd name="T31" fmla="*/ 37 h 43"/>
                <a:gd name="T32" fmla="*/ 24 w 45"/>
                <a:gd name="T33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3">
                  <a:moveTo>
                    <a:pt x="23" y="43"/>
                  </a:moveTo>
                  <a:cubicBezTo>
                    <a:pt x="11" y="42"/>
                    <a:pt x="0" y="31"/>
                    <a:pt x="5" y="19"/>
                  </a:cubicBezTo>
                  <a:cubicBezTo>
                    <a:pt x="7" y="13"/>
                    <a:pt x="10" y="7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6"/>
                    <a:pt x="13" y="8"/>
                    <a:pt x="12" y="9"/>
                  </a:cubicBezTo>
                  <a:cubicBezTo>
                    <a:pt x="10" y="11"/>
                    <a:pt x="9" y="12"/>
                    <a:pt x="9" y="14"/>
                  </a:cubicBezTo>
                  <a:cubicBezTo>
                    <a:pt x="13" y="9"/>
                    <a:pt x="18" y="3"/>
                    <a:pt x="25" y="2"/>
                  </a:cubicBezTo>
                  <a:cubicBezTo>
                    <a:pt x="36" y="0"/>
                    <a:pt x="45" y="12"/>
                    <a:pt x="45" y="22"/>
                  </a:cubicBezTo>
                  <a:cubicBezTo>
                    <a:pt x="44" y="26"/>
                    <a:pt x="42" y="30"/>
                    <a:pt x="39" y="34"/>
                  </a:cubicBezTo>
                  <a:cubicBezTo>
                    <a:pt x="36" y="39"/>
                    <a:pt x="30" y="43"/>
                    <a:pt x="23" y="43"/>
                  </a:cubicBezTo>
                  <a:close/>
                  <a:moveTo>
                    <a:pt x="24" y="41"/>
                  </a:moveTo>
                  <a:cubicBezTo>
                    <a:pt x="34" y="40"/>
                    <a:pt x="40" y="32"/>
                    <a:pt x="42" y="24"/>
                  </a:cubicBezTo>
                  <a:cubicBezTo>
                    <a:pt x="44" y="19"/>
                    <a:pt x="41" y="13"/>
                    <a:pt x="38" y="9"/>
                  </a:cubicBezTo>
                  <a:cubicBezTo>
                    <a:pt x="34" y="4"/>
                    <a:pt x="27" y="2"/>
                    <a:pt x="21" y="5"/>
                  </a:cubicBezTo>
                  <a:cubicBezTo>
                    <a:pt x="15" y="8"/>
                    <a:pt x="12" y="14"/>
                    <a:pt x="7" y="18"/>
                  </a:cubicBezTo>
                  <a:cubicBezTo>
                    <a:pt x="4" y="25"/>
                    <a:pt x="6" y="33"/>
                    <a:pt x="12" y="37"/>
                  </a:cubicBezTo>
                  <a:cubicBezTo>
                    <a:pt x="16" y="40"/>
                    <a:pt x="20" y="41"/>
                    <a:pt x="24" y="4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53"/>
            <p:cNvSpPr/>
            <p:nvPr userDrawn="1"/>
          </p:nvSpPr>
          <p:spPr bwMode="auto">
            <a:xfrm>
              <a:off x="4945" y="2567"/>
              <a:ext cx="51" cy="143"/>
            </a:xfrm>
            <a:custGeom>
              <a:avLst/>
              <a:gdLst>
                <a:gd name="T0" fmla="*/ 0 w 14"/>
                <a:gd name="T1" fmla="*/ 39 h 39"/>
                <a:gd name="T2" fmla="*/ 2 w 14"/>
                <a:gd name="T3" fmla="*/ 32 h 39"/>
                <a:gd name="T4" fmla="*/ 8 w 14"/>
                <a:gd name="T5" fmla="*/ 16 h 39"/>
                <a:gd name="T6" fmla="*/ 14 w 14"/>
                <a:gd name="T7" fmla="*/ 0 h 39"/>
                <a:gd name="T8" fmla="*/ 14 w 14"/>
                <a:gd name="T9" fmla="*/ 0 h 39"/>
                <a:gd name="T10" fmla="*/ 14 w 14"/>
                <a:gd name="T11" fmla="*/ 1 h 39"/>
                <a:gd name="T12" fmla="*/ 9 w 14"/>
                <a:gd name="T13" fmla="*/ 16 h 39"/>
                <a:gd name="T14" fmla="*/ 4 w 14"/>
                <a:gd name="T15" fmla="*/ 32 h 39"/>
                <a:gd name="T16" fmla="*/ 0 w 1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9">
                  <a:moveTo>
                    <a:pt x="0" y="39"/>
                  </a:moveTo>
                  <a:cubicBezTo>
                    <a:pt x="0" y="37"/>
                    <a:pt x="1" y="35"/>
                    <a:pt x="2" y="32"/>
                  </a:cubicBezTo>
                  <a:cubicBezTo>
                    <a:pt x="4" y="27"/>
                    <a:pt x="6" y="21"/>
                    <a:pt x="8" y="16"/>
                  </a:cubicBezTo>
                  <a:cubicBezTo>
                    <a:pt x="9" y="10"/>
                    <a:pt x="11" y="5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6"/>
                    <a:pt x="11" y="11"/>
                    <a:pt x="9" y="16"/>
                  </a:cubicBezTo>
                  <a:cubicBezTo>
                    <a:pt x="7" y="21"/>
                    <a:pt x="6" y="27"/>
                    <a:pt x="4" y="32"/>
                  </a:cubicBezTo>
                  <a:cubicBezTo>
                    <a:pt x="3" y="34"/>
                    <a:pt x="2" y="37"/>
                    <a:pt x="0" y="3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54"/>
            <p:cNvSpPr/>
            <p:nvPr userDrawn="1"/>
          </p:nvSpPr>
          <p:spPr bwMode="auto">
            <a:xfrm>
              <a:off x="4879" y="2799"/>
              <a:ext cx="33" cy="99"/>
            </a:xfrm>
            <a:custGeom>
              <a:avLst/>
              <a:gdLst>
                <a:gd name="T0" fmla="*/ 1 w 9"/>
                <a:gd name="T1" fmla="*/ 27 h 27"/>
                <a:gd name="T2" fmla="*/ 1 w 9"/>
                <a:gd name="T3" fmla="*/ 21 h 27"/>
                <a:gd name="T4" fmla="*/ 6 w 9"/>
                <a:gd name="T5" fmla="*/ 7 h 27"/>
                <a:gd name="T6" fmla="*/ 6 w 9"/>
                <a:gd name="T7" fmla="*/ 7 h 27"/>
                <a:gd name="T8" fmla="*/ 6 w 9"/>
                <a:gd name="T9" fmla="*/ 7 h 27"/>
                <a:gd name="T10" fmla="*/ 9 w 9"/>
                <a:gd name="T11" fmla="*/ 0 h 27"/>
                <a:gd name="T12" fmla="*/ 5 w 9"/>
                <a:gd name="T13" fmla="*/ 16 h 27"/>
                <a:gd name="T14" fmla="*/ 1 w 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7">
                  <a:moveTo>
                    <a:pt x="1" y="27"/>
                  </a:moveTo>
                  <a:cubicBezTo>
                    <a:pt x="0" y="25"/>
                    <a:pt x="1" y="23"/>
                    <a:pt x="1" y="21"/>
                  </a:cubicBezTo>
                  <a:cubicBezTo>
                    <a:pt x="3" y="17"/>
                    <a:pt x="4" y="12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8" y="5"/>
                    <a:pt x="7" y="11"/>
                    <a:pt x="5" y="16"/>
                  </a:cubicBezTo>
                  <a:cubicBezTo>
                    <a:pt x="3" y="20"/>
                    <a:pt x="3" y="24"/>
                    <a:pt x="1" y="2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55"/>
            <p:cNvSpPr>
              <a:spLocks noEditPoints="1"/>
            </p:cNvSpPr>
            <p:nvPr userDrawn="1"/>
          </p:nvSpPr>
          <p:spPr bwMode="auto">
            <a:xfrm>
              <a:off x="1127" y="2280"/>
              <a:ext cx="147" cy="213"/>
            </a:xfrm>
            <a:custGeom>
              <a:avLst/>
              <a:gdLst>
                <a:gd name="T0" fmla="*/ 25 w 40"/>
                <a:gd name="T1" fmla="*/ 56 h 58"/>
                <a:gd name="T2" fmla="*/ 10 w 40"/>
                <a:gd name="T3" fmla="*/ 50 h 58"/>
                <a:gd name="T4" fmla="*/ 2 w 40"/>
                <a:gd name="T5" fmla="*/ 53 h 58"/>
                <a:gd name="T6" fmla="*/ 2 w 40"/>
                <a:gd name="T7" fmla="*/ 48 h 58"/>
                <a:gd name="T8" fmla="*/ 9 w 40"/>
                <a:gd name="T9" fmla="*/ 48 h 58"/>
                <a:gd name="T10" fmla="*/ 17 w 40"/>
                <a:gd name="T11" fmla="*/ 32 h 58"/>
                <a:gd name="T12" fmla="*/ 21 w 40"/>
                <a:gd name="T13" fmla="*/ 18 h 58"/>
                <a:gd name="T14" fmla="*/ 20 w 40"/>
                <a:gd name="T15" fmla="*/ 5 h 58"/>
                <a:gd name="T16" fmla="*/ 16 w 40"/>
                <a:gd name="T17" fmla="*/ 4 h 58"/>
                <a:gd name="T18" fmla="*/ 12 w 40"/>
                <a:gd name="T19" fmla="*/ 12 h 58"/>
                <a:gd name="T20" fmla="*/ 13 w 40"/>
                <a:gd name="T21" fmla="*/ 10 h 58"/>
                <a:gd name="T22" fmla="*/ 11 w 40"/>
                <a:gd name="T23" fmla="*/ 13 h 58"/>
                <a:gd name="T24" fmla="*/ 11 w 40"/>
                <a:gd name="T25" fmla="*/ 12 h 58"/>
                <a:gd name="T26" fmla="*/ 11 w 40"/>
                <a:gd name="T27" fmla="*/ 10 h 58"/>
                <a:gd name="T28" fmla="*/ 14 w 40"/>
                <a:gd name="T29" fmla="*/ 3 h 58"/>
                <a:gd name="T30" fmla="*/ 23 w 40"/>
                <a:gd name="T31" fmla="*/ 6 h 58"/>
                <a:gd name="T32" fmla="*/ 22 w 40"/>
                <a:gd name="T33" fmla="*/ 21 h 58"/>
                <a:gd name="T34" fmla="*/ 19 w 40"/>
                <a:gd name="T35" fmla="*/ 33 h 58"/>
                <a:gd name="T36" fmla="*/ 11 w 40"/>
                <a:gd name="T37" fmla="*/ 48 h 58"/>
                <a:gd name="T38" fmla="*/ 38 w 40"/>
                <a:gd name="T39" fmla="*/ 46 h 58"/>
                <a:gd name="T40" fmla="*/ 40 w 40"/>
                <a:gd name="T41" fmla="*/ 45 h 58"/>
                <a:gd name="T42" fmla="*/ 36 w 40"/>
                <a:gd name="T43" fmla="*/ 51 h 58"/>
                <a:gd name="T44" fmla="*/ 25 w 40"/>
                <a:gd name="T45" fmla="*/ 56 h 58"/>
                <a:gd name="T46" fmla="*/ 3 w 40"/>
                <a:gd name="T47" fmla="*/ 51 h 58"/>
                <a:gd name="T48" fmla="*/ 8 w 40"/>
                <a:gd name="T49" fmla="*/ 49 h 58"/>
                <a:gd name="T50" fmla="*/ 3 w 40"/>
                <a:gd name="T51" fmla="*/ 51 h 58"/>
                <a:gd name="T52" fmla="*/ 3 w 40"/>
                <a:gd name="T53" fmla="*/ 51 h 58"/>
                <a:gd name="T54" fmla="*/ 3 w 40"/>
                <a:gd name="T55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58">
                  <a:moveTo>
                    <a:pt x="25" y="56"/>
                  </a:moveTo>
                  <a:cubicBezTo>
                    <a:pt x="19" y="56"/>
                    <a:pt x="15" y="52"/>
                    <a:pt x="10" y="50"/>
                  </a:cubicBezTo>
                  <a:cubicBezTo>
                    <a:pt x="8" y="52"/>
                    <a:pt x="5" y="54"/>
                    <a:pt x="2" y="53"/>
                  </a:cubicBezTo>
                  <a:cubicBezTo>
                    <a:pt x="0" y="52"/>
                    <a:pt x="0" y="49"/>
                    <a:pt x="2" y="48"/>
                  </a:cubicBezTo>
                  <a:cubicBezTo>
                    <a:pt x="4" y="47"/>
                    <a:pt x="7" y="47"/>
                    <a:pt x="9" y="48"/>
                  </a:cubicBezTo>
                  <a:cubicBezTo>
                    <a:pt x="12" y="43"/>
                    <a:pt x="14" y="37"/>
                    <a:pt x="17" y="32"/>
                  </a:cubicBezTo>
                  <a:cubicBezTo>
                    <a:pt x="18" y="28"/>
                    <a:pt x="20" y="23"/>
                    <a:pt x="21" y="18"/>
                  </a:cubicBezTo>
                  <a:cubicBezTo>
                    <a:pt x="21" y="14"/>
                    <a:pt x="22" y="9"/>
                    <a:pt x="20" y="5"/>
                  </a:cubicBezTo>
                  <a:cubicBezTo>
                    <a:pt x="20" y="4"/>
                    <a:pt x="18" y="3"/>
                    <a:pt x="16" y="4"/>
                  </a:cubicBezTo>
                  <a:cubicBezTo>
                    <a:pt x="14" y="6"/>
                    <a:pt x="13" y="9"/>
                    <a:pt x="12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3" y="11"/>
                    <a:pt x="13" y="14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2" y="8"/>
                    <a:pt x="13" y="5"/>
                    <a:pt x="14" y="3"/>
                  </a:cubicBezTo>
                  <a:cubicBezTo>
                    <a:pt x="18" y="0"/>
                    <a:pt x="22" y="2"/>
                    <a:pt x="23" y="6"/>
                  </a:cubicBezTo>
                  <a:cubicBezTo>
                    <a:pt x="23" y="11"/>
                    <a:pt x="23" y="16"/>
                    <a:pt x="22" y="21"/>
                  </a:cubicBezTo>
                  <a:cubicBezTo>
                    <a:pt x="22" y="25"/>
                    <a:pt x="20" y="29"/>
                    <a:pt x="19" y="33"/>
                  </a:cubicBezTo>
                  <a:cubicBezTo>
                    <a:pt x="16" y="38"/>
                    <a:pt x="14" y="44"/>
                    <a:pt x="11" y="48"/>
                  </a:cubicBezTo>
                  <a:cubicBezTo>
                    <a:pt x="24" y="54"/>
                    <a:pt x="26" y="58"/>
                    <a:pt x="38" y="46"/>
                  </a:cubicBezTo>
                  <a:cubicBezTo>
                    <a:pt x="39" y="46"/>
                    <a:pt x="39" y="45"/>
                    <a:pt x="40" y="45"/>
                  </a:cubicBezTo>
                  <a:cubicBezTo>
                    <a:pt x="39" y="47"/>
                    <a:pt x="38" y="49"/>
                    <a:pt x="36" y="51"/>
                  </a:cubicBezTo>
                  <a:cubicBezTo>
                    <a:pt x="33" y="53"/>
                    <a:pt x="29" y="56"/>
                    <a:pt x="25" y="56"/>
                  </a:cubicBezTo>
                  <a:close/>
                  <a:moveTo>
                    <a:pt x="3" y="51"/>
                  </a:moveTo>
                  <a:cubicBezTo>
                    <a:pt x="5" y="51"/>
                    <a:pt x="6" y="50"/>
                    <a:pt x="8" y="49"/>
                  </a:cubicBezTo>
                  <a:cubicBezTo>
                    <a:pt x="6" y="49"/>
                    <a:pt x="1" y="49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"/>
            <p:cNvSpPr/>
            <p:nvPr userDrawn="1"/>
          </p:nvSpPr>
          <p:spPr bwMode="auto">
            <a:xfrm>
              <a:off x="1267" y="2361"/>
              <a:ext cx="62" cy="11"/>
            </a:xfrm>
            <a:custGeom>
              <a:avLst/>
              <a:gdLst>
                <a:gd name="T0" fmla="*/ 5 w 17"/>
                <a:gd name="T1" fmla="*/ 3 h 3"/>
                <a:gd name="T2" fmla="*/ 1 w 17"/>
                <a:gd name="T3" fmla="*/ 3 h 3"/>
                <a:gd name="T4" fmla="*/ 1 w 17"/>
                <a:gd name="T5" fmla="*/ 3 h 3"/>
                <a:gd name="T6" fmla="*/ 1 w 17"/>
                <a:gd name="T7" fmla="*/ 2 h 3"/>
                <a:gd name="T8" fmla="*/ 10 w 17"/>
                <a:gd name="T9" fmla="*/ 1 h 3"/>
                <a:gd name="T10" fmla="*/ 17 w 17"/>
                <a:gd name="T11" fmla="*/ 1 h 3"/>
                <a:gd name="T12" fmla="*/ 11 w 17"/>
                <a:gd name="T13" fmla="*/ 3 h 3"/>
                <a:gd name="T14" fmla="*/ 5 w 17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">
                  <a:moveTo>
                    <a:pt x="5" y="3"/>
                  </a:moveTo>
                  <a:cubicBezTo>
                    <a:pt x="4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4" y="1"/>
                    <a:pt x="7" y="1"/>
                    <a:pt x="10" y="1"/>
                  </a:cubicBezTo>
                  <a:cubicBezTo>
                    <a:pt x="12" y="0"/>
                    <a:pt x="15" y="0"/>
                    <a:pt x="17" y="1"/>
                  </a:cubicBezTo>
                  <a:cubicBezTo>
                    <a:pt x="15" y="2"/>
                    <a:pt x="13" y="2"/>
                    <a:pt x="11" y="3"/>
                  </a:cubicBezTo>
                  <a:cubicBezTo>
                    <a:pt x="9" y="3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213962" y="3041893"/>
            <a:ext cx="1851905" cy="1849371"/>
            <a:chOff x="2517" y="1256"/>
            <a:chExt cx="731" cy="730"/>
          </a:xfrm>
        </p:grpSpPr>
        <p:sp>
          <p:nvSpPr>
            <p:cNvPr id="6" name="Freeform 5"/>
            <p:cNvSpPr/>
            <p:nvPr userDrawn="1"/>
          </p:nvSpPr>
          <p:spPr bwMode="auto">
            <a:xfrm>
              <a:off x="2517" y="1307"/>
              <a:ext cx="726" cy="679"/>
            </a:xfrm>
            <a:custGeom>
              <a:avLst/>
              <a:gdLst>
                <a:gd name="T0" fmla="*/ 301 w 303"/>
                <a:gd name="T1" fmla="*/ 175 h 284"/>
                <a:gd name="T2" fmla="*/ 297 w 303"/>
                <a:gd name="T3" fmla="*/ 240 h 284"/>
                <a:gd name="T4" fmla="*/ 290 w 303"/>
                <a:gd name="T5" fmla="*/ 265 h 284"/>
                <a:gd name="T6" fmla="*/ 282 w 303"/>
                <a:gd name="T7" fmla="*/ 284 h 284"/>
                <a:gd name="T8" fmla="*/ 0 w 303"/>
                <a:gd name="T9" fmla="*/ 284 h 284"/>
                <a:gd name="T10" fmla="*/ 0 w 303"/>
                <a:gd name="T11" fmla="*/ 33 h 284"/>
                <a:gd name="T12" fmla="*/ 9 w 303"/>
                <a:gd name="T13" fmla="*/ 28 h 284"/>
                <a:gd name="T14" fmla="*/ 57 w 303"/>
                <a:gd name="T15" fmla="*/ 9 h 284"/>
                <a:gd name="T16" fmla="*/ 98 w 303"/>
                <a:gd name="T17" fmla="*/ 1 h 284"/>
                <a:gd name="T18" fmla="*/ 101 w 303"/>
                <a:gd name="T19" fmla="*/ 2 h 284"/>
                <a:gd name="T20" fmla="*/ 105 w 303"/>
                <a:gd name="T21" fmla="*/ 1 h 284"/>
                <a:gd name="T22" fmla="*/ 191 w 303"/>
                <a:gd name="T23" fmla="*/ 22 h 284"/>
                <a:gd name="T24" fmla="*/ 244 w 303"/>
                <a:gd name="T25" fmla="*/ 54 h 284"/>
                <a:gd name="T26" fmla="*/ 266 w 303"/>
                <a:gd name="T27" fmla="*/ 83 h 284"/>
                <a:gd name="T28" fmla="*/ 267 w 303"/>
                <a:gd name="T29" fmla="*/ 84 h 284"/>
                <a:gd name="T30" fmla="*/ 275 w 303"/>
                <a:gd name="T31" fmla="*/ 97 h 284"/>
                <a:gd name="T32" fmla="*/ 282 w 303"/>
                <a:gd name="T33" fmla="*/ 112 h 284"/>
                <a:gd name="T34" fmla="*/ 284 w 303"/>
                <a:gd name="T35" fmla="*/ 118 h 284"/>
                <a:gd name="T36" fmla="*/ 289 w 303"/>
                <a:gd name="T37" fmla="*/ 131 h 284"/>
                <a:gd name="T38" fmla="*/ 296 w 303"/>
                <a:gd name="T39" fmla="*/ 159 h 284"/>
                <a:gd name="T40" fmla="*/ 301 w 303"/>
                <a:gd name="T41" fmla="*/ 175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284">
                  <a:moveTo>
                    <a:pt x="301" y="175"/>
                  </a:moveTo>
                  <a:cubicBezTo>
                    <a:pt x="303" y="197"/>
                    <a:pt x="303" y="219"/>
                    <a:pt x="297" y="240"/>
                  </a:cubicBezTo>
                  <a:cubicBezTo>
                    <a:pt x="295" y="248"/>
                    <a:pt x="292" y="257"/>
                    <a:pt x="290" y="265"/>
                  </a:cubicBezTo>
                  <a:cubicBezTo>
                    <a:pt x="288" y="268"/>
                    <a:pt x="286" y="278"/>
                    <a:pt x="28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" y="32"/>
                    <a:pt x="7" y="30"/>
                    <a:pt x="9" y="28"/>
                  </a:cubicBezTo>
                  <a:cubicBezTo>
                    <a:pt x="24" y="19"/>
                    <a:pt x="40" y="13"/>
                    <a:pt x="57" y="9"/>
                  </a:cubicBezTo>
                  <a:cubicBezTo>
                    <a:pt x="71" y="5"/>
                    <a:pt x="84" y="3"/>
                    <a:pt x="98" y="1"/>
                  </a:cubicBezTo>
                  <a:cubicBezTo>
                    <a:pt x="99" y="0"/>
                    <a:pt x="100" y="1"/>
                    <a:pt x="101" y="2"/>
                  </a:cubicBezTo>
                  <a:cubicBezTo>
                    <a:pt x="103" y="2"/>
                    <a:pt x="104" y="2"/>
                    <a:pt x="105" y="1"/>
                  </a:cubicBezTo>
                  <a:cubicBezTo>
                    <a:pt x="135" y="1"/>
                    <a:pt x="165" y="8"/>
                    <a:pt x="191" y="22"/>
                  </a:cubicBezTo>
                  <a:cubicBezTo>
                    <a:pt x="208" y="23"/>
                    <a:pt x="231" y="43"/>
                    <a:pt x="244" y="54"/>
                  </a:cubicBezTo>
                  <a:cubicBezTo>
                    <a:pt x="253" y="63"/>
                    <a:pt x="260" y="73"/>
                    <a:pt x="266" y="83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71" y="87"/>
                    <a:pt x="273" y="92"/>
                    <a:pt x="275" y="97"/>
                  </a:cubicBezTo>
                  <a:cubicBezTo>
                    <a:pt x="278" y="102"/>
                    <a:pt x="280" y="107"/>
                    <a:pt x="282" y="112"/>
                  </a:cubicBezTo>
                  <a:cubicBezTo>
                    <a:pt x="282" y="114"/>
                    <a:pt x="284" y="116"/>
                    <a:pt x="284" y="118"/>
                  </a:cubicBezTo>
                  <a:cubicBezTo>
                    <a:pt x="286" y="122"/>
                    <a:pt x="288" y="126"/>
                    <a:pt x="289" y="131"/>
                  </a:cubicBezTo>
                  <a:cubicBezTo>
                    <a:pt x="292" y="140"/>
                    <a:pt x="294" y="150"/>
                    <a:pt x="296" y="159"/>
                  </a:cubicBezTo>
                  <a:cubicBezTo>
                    <a:pt x="301" y="161"/>
                    <a:pt x="300" y="171"/>
                    <a:pt x="301" y="175"/>
                  </a:cubicBezTo>
                  <a:close/>
                </a:path>
              </a:pathLst>
            </a:custGeom>
            <a:solidFill>
              <a:srgbClr val="90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2517" y="1343"/>
              <a:ext cx="726" cy="643"/>
            </a:xfrm>
            <a:custGeom>
              <a:avLst/>
              <a:gdLst>
                <a:gd name="T0" fmla="*/ 275 w 303"/>
                <a:gd name="T1" fmla="*/ 82 h 269"/>
                <a:gd name="T2" fmla="*/ 291 w 303"/>
                <a:gd name="T3" fmla="*/ 125 h 269"/>
                <a:gd name="T4" fmla="*/ 301 w 303"/>
                <a:gd name="T5" fmla="*/ 169 h 269"/>
                <a:gd name="T6" fmla="*/ 280 w 303"/>
                <a:gd name="T7" fmla="*/ 269 h 269"/>
                <a:gd name="T8" fmla="*/ 225 w 303"/>
                <a:gd name="T9" fmla="*/ 269 h 269"/>
                <a:gd name="T10" fmla="*/ 220 w 303"/>
                <a:gd name="T11" fmla="*/ 269 h 269"/>
                <a:gd name="T12" fmla="*/ 210 w 303"/>
                <a:gd name="T13" fmla="*/ 269 h 269"/>
                <a:gd name="T14" fmla="*/ 182 w 303"/>
                <a:gd name="T15" fmla="*/ 269 h 269"/>
                <a:gd name="T16" fmla="*/ 199 w 303"/>
                <a:gd name="T17" fmla="*/ 240 h 269"/>
                <a:gd name="T18" fmla="*/ 215 w 303"/>
                <a:gd name="T19" fmla="*/ 102 h 269"/>
                <a:gd name="T20" fmla="*/ 181 w 303"/>
                <a:gd name="T21" fmla="*/ 96 h 269"/>
                <a:gd name="T22" fmla="*/ 130 w 303"/>
                <a:gd name="T23" fmla="*/ 142 h 269"/>
                <a:gd name="T24" fmla="*/ 110 w 303"/>
                <a:gd name="T25" fmla="*/ 148 h 269"/>
                <a:gd name="T26" fmla="*/ 168 w 303"/>
                <a:gd name="T27" fmla="*/ 95 h 269"/>
                <a:gd name="T28" fmla="*/ 184 w 303"/>
                <a:gd name="T29" fmla="*/ 85 h 269"/>
                <a:gd name="T30" fmla="*/ 192 w 303"/>
                <a:gd name="T31" fmla="*/ 85 h 269"/>
                <a:gd name="T32" fmla="*/ 238 w 303"/>
                <a:gd name="T33" fmla="*/ 86 h 269"/>
                <a:gd name="T34" fmla="*/ 216 w 303"/>
                <a:gd name="T35" fmla="*/ 27 h 269"/>
                <a:gd name="T36" fmla="*/ 215 w 303"/>
                <a:gd name="T37" fmla="*/ 16 h 269"/>
                <a:gd name="T38" fmla="*/ 218 w 303"/>
                <a:gd name="T39" fmla="*/ 19 h 269"/>
                <a:gd name="T40" fmla="*/ 222 w 303"/>
                <a:gd name="T41" fmla="*/ 21 h 269"/>
                <a:gd name="T42" fmla="*/ 227 w 303"/>
                <a:gd name="T43" fmla="*/ 24 h 269"/>
                <a:gd name="T44" fmla="*/ 229 w 303"/>
                <a:gd name="T45" fmla="*/ 25 h 269"/>
                <a:gd name="T46" fmla="*/ 247 w 303"/>
                <a:gd name="T47" fmla="*/ 38 h 269"/>
                <a:gd name="T48" fmla="*/ 257 w 303"/>
                <a:gd name="T49" fmla="*/ 51 h 269"/>
                <a:gd name="T50" fmla="*/ 258 w 303"/>
                <a:gd name="T51" fmla="*/ 54 h 269"/>
                <a:gd name="T52" fmla="*/ 261 w 303"/>
                <a:gd name="T53" fmla="*/ 59 h 269"/>
                <a:gd name="T54" fmla="*/ 264 w 303"/>
                <a:gd name="T55" fmla="*/ 62 h 269"/>
                <a:gd name="T56" fmla="*/ 269 w 303"/>
                <a:gd name="T57" fmla="*/ 70 h 269"/>
                <a:gd name="T58" fmla="*/ 274 w 303"/>
                <a:gd name="T59" fmla="*/ 83 h 269"/>
                <a:gd name="T60" fmla="*/ 93 w 303"/>
                <a:gd name="T61" fmla="*/ 234 h 269"/>
                <a:gd name="T62" fmla="*/ 61 w 303"/>
                <a:gd name="T63" fmla="*/ 243 h 269"/>
                <a:gd name="T64" fmla="*/ 69 w 303"/>
                <a:gd name="T65" fmla="*/ 235 h 269"/>
                <a:gd name="T66" fmla="*/ 51 w 303"/>
                <a:gd name="T67" fmla="*/ 220 h 269"/>
                <a:gd name="T68" fmla="*/ 51 w 303"/>
                <a:gd name="T69" fmla="*/ 220 h 269"/>
                <a:gd name="T70" fmla="*/ 127 w 303"/>
                <a:gd name="T71" fmla="*/ 12 h 269"/>
                <a:gd name="T72" fmla="*/ 23 w 303"/>
                <a:gd name="T73" fmla="*/ 58 h 269"/>
                <a:gd name="T74" fmla="*/ 23 w 303"/>
                <a:gd name="T75" fmla="*/ 58 h 269"/>
                <a:gd name="T76" fmla="*/ 3 w 303"/>
                <a:gd name="T77" fmla="*/ 68 h 269"/>
                <a:gd name="T78" fmla="*/ 0 w 303"/>
                <a:gd name="T79" fmla="*/ 68 h 269"/>
                <a:gd name="T80" fmla="*/ 0 w 303"/>
                <a:gd name="T81" fmla="*/ 56 h 269"/>
                <a:gd name="T82" fmla="*/ 11 w 303"/>
                <a:gd name="T83" fmla="*/ 36 h 269"/>
                <a:gd name="T84" fmla="*/ 5 w 303"/>
                <a:gd name="T85" fmla="*/ 58 h 269"/>
                <a:gd name="T86" fmla="*/ 126 w 303"/>
                <a:gd name="T87" fmla="*/ 269 h 269"/>
                <a:gd name="T88" fmla="*/ 110 w 303"/>
                <a:gd name="T89" fmla="*/ 227 h 269"/>
                <a:gd name="T90" fmla="*/ 98 w 303"/>
                <a:gd name="T91" fmla="*/ 221 h 269"/>
                <a:gd name="T92" fmla="*/ 115 w 303"/>
                <a:gd name="T93" fmla="*/ 269 h 269"/>
                <a:gd name="T94" fmla="*/ 5 w 303"/>
                <a:gd name="T95" fmla="*/ 190 h 269"/>
                <a:gd name="T96" fmla="*/ 11 w 303"/>
                <a:gd name="T97" fmla="*/ 158 h 269"/>
                <a:gd name="T98" fmla="*/ 13 w 303"/>
                <a:gd name="T99" fmla="*/ 121 h 269"/>
                <a:gd name="T100" fmla="*/ 19 w 303"/>
                <a:gd name="T101" fmla="*/ 166 h 269"/>
                <a:gd name="T102" fmla="*/ 0 w 303"/>
                <a:gd name="T103" fmla="*/ 216 h 269"/>
                <a:gd name="T104" fmla="*/ 0 w 303"/>
                <a:gd name="T105" fmla="*/ 202 h 269"/>
                <a:gd name="T106" fmla="*/ 33 w 303"/>
                <a:gd name="T107" fmla="*/ 107 h 269"/>
                <a:gd name="T108" fmla="*/ 36 w 303"/>
                <a:gd name="T109" fmla="*/ 100 h 269"/>
                <a:gd name="T110" fmla="*/ 49 w 303"/>
                <a:gd name="T111" fmla="*/ 69 h 269"/>
                <a:gd name="T112" fmla="*/ 33 w 303"/>
                <a:gd name="T113" fmla="*/ 107 h 269"/>
                <a:gd name="T114" fmla="*/ 72 w 303"/>
                <a:gd name="T115" fmla="*/ 117 h 269"/>
                <a:gd name="T116" fmla="*/ 91 w 303"/>
                <a:gd name="T117" fmla="*/ 88 h 269"/>
                <a:gd name="T118" fmla="*/ 90 w 303"/>
                <a:gd name="T119" fmla="*/ 11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69">
                  <a:moveTo>
                    <a:pt x="274" y="83"/>
                  </a:moveTo>
                  <a:cubicBezTo>
                    <a:pt x="274" y="83"/>
                    <a:pt x="275" y="82"/>
                    <a:pt x="275" y="82"/>
                  </a:cubicBezTo>
                  <a:cubicBezTo>
                    <a:pt x="282" y="82"/>
                    <a:pt x="282" y="93"/>
                    <a:pt x="284" y="97"/>
                  </a:cubicBezTo>
                  <a:cubicBezTo>
                    <a:pt x="288" y="106"/>
                    <a:pt x="290" y="115"/>
                    <a:pt x="291" y="125"/>
                  </a:cubicBezTo>
                  <a:cubicBezTo>
                    <a:pt x="293" y="125"/>
                    <a:pt x="294" y="126"/>
                    <a:pt x="295" y="127"/>
                  </a:cubicBezTo>
                  <a:cubicBezTo>
                    <a:pt x="297" y="141"/>
                    <a:pt x="300" y="155"/>
                    <a:pt x="301" y="169"/>
                  </a:cubicBezTo>
                  <a:cubicBezTo>
                    <a:pt x="303" y="192"/>
                    <a:pt x="299" y="215"/>
                    <a:pt x="293" y="237"/>
                  </a:cubicBezTo>
                  <a:cubicBezTo>
                    <a:pt x="291" y="243"/>
                    <a:pt x="286" y="258"/>
                    <a:pt x="280" y="269"/>
                  </a:cubicBezTo>
                  <a:cubicBezTo>
                    <a:pt x="227" y="269"/>
                    <a:pt x="227" y="269"/>
                    <a:pt x="227" y="269"/>
                  </a:cubicBezTo>
                  <a:cubicBezTo>
                    <a:pt x="225" y="269"/>
                    <a:pt x="225" y="269"/>
                    <a:pt x="225" y="269"/>
                  </a:cubicBezTo>
                  <a:cubicBezTo>
                    <a:pt x="220" y="269"/>
                    <a:pt x="220" y="269"/>
                    <a:pt x="220" y="269"/>
                  </a:cubicBezTo>
                  <a:cubicBezTo>
                    <a:pt x="220" y="269"/>
                    <a:pt x="220" y="269"/>
                    <a:pt x="220" y="269"/>
                  </a:cubicBezTo>
                  <a:cubicBezTo>
                    <a:pt x="212" y="269"/>
                    <a:pt x="212" y="269"/>
                    <a:pt x="212" y="269"/>
                  </a:cubicBezTo>
                  <a:cubicBezTo>
                    <a:pt x="210" y="269"/>
                    <a:pt x="210" y="269"/>
                    <a:pt x="210" y="269"/>
                  </a:cubicBezTo>
                  <a:cubicBezTo>
                    <a:pt x="186" y="269"/>
                    <a:pt x="186" y="269"/>
                    <a:pt x="186" y="269"/>
                  </a:cubicBezTo>
                  <a:cubicBezTo>
                    <a:pt x="182" y="269"/>
                    <a:pt x="182" y="269"/>
                    <a:pt x="182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82" y="261"/>
                    <a:pt x="191" y="251"/>
                    <a:pt x="199" y="240"/>
                  </a:cubicBezTo>
                  <a:cubicBezTo>
                    <a:pt x="227" y="200"/>
                    <a:pt x="244" y="147"/>
                    <a:pt x="240" y="97"/>
                  </a:cubicBezTo>
                  <a:cubicBezTo>
                    <a:pt x="232" y="101"/>
                    <a:pt x="223" y="102"/>
                    <a:pt x="215" y="102"/>
                  </a:cubicBezTo>
                  <a:cubicBezTo>
                    <a:pt x="206" y="102"/>
                    <a:pt x="197" y="99"/>
                    <a:pt x="190" y="94"/>
                  </a:cubicBezTo>
                  <a:cubicBezTo>
                    <a:pt x="187" y="94"/>
                    <a:pt x="184" y="94"/>
                    <a:pt x="181" y="96"/>
                  </a:cubicBezTo>
                  <a:cubicBezTo>
                    <a:pt x="174" y="102"/>
                    <a:pt x="166" y="106"/>
                    <a:pt x="157" y="106"/>
                  </a:cubicBezTo>
                  <a:cubicBezTo>
                    <a:pt x="128" y="104"/>
                    <a:pt x="136" y="122"/>
                    <a:pt x="130" y="142"/>
                  </a:cubicBezTo>
                  <a:cubicBezTo>
                    <a:pt x="128" y="148"/>
                    <a:pt x="112" y="163"/>
                    <a:pt x="108" y="153"/>
                  </a:cubicBezTo>
                  <a:cubicBezTo>
                    <a:pt x="107" y="151"/>
                    <a:pt x="108" y="149"/>
                    <a:pt x="110" y="148"/>
                  </a:cubicBezTo>
                  <a:cubicBezTo>
                    <a:pt x="133" y="142"/>
                    <a:pt x="115" y="112"/>
                    <a:pt x="136" y="101"/>
                  </a:cubicBezTo>
                  <a:cubicBezTo>
                    <a:pt x="145" y="94"/>
                    <a:pt x="158" y="101"/>
                    <a:pt x="168" y="95"/>
                  </a:cubicBezTo>
                  <a:cubicBezTo>
                    <a:pt x="173" y="92"/>
                    <a:pt x="177" y="87"/>
                    <a:pt x="183" y="85"/>
                  </a:cubicBezTo>
                  <a:cubicBezTo>
                    <a:pt x="183" y="85"/>
                    <a:pt x="184" y="85"/>
                    <a:pt x="184" y="85"/>
                  </a:cubicBezTo>
                  <a:cubicBezTo>
                    <a:pt x="185" y="84"/>
                    <a:pt x="186" y="83"/>
                    <a:pt x="188" y="83"/>
                  </a:cubicBezTo>
                  <a:cubicBezTo>
                    <a:pt x="189" y="84"/>
                    <a:pt x="190" y="85"/>
                    <a:pt x="192" y="85"/>
                  </a:cubicBezTo>
                  <a:cubicBezTo>
                    <a:pt x="196" y="86"/>
                    <a:pt x="200" y="87"/>
                    <a:pt x="204" y="87"/>
                  </a:cubicBezTo>
                  <a:cubicBezTo>
                    <a:pt x="215" y="87"/>
                    <a:pt x="227" y="89"/>
                    <a:pt x="238" y="86"/>
                  </a:cubicBezTo>
                  <a:cubicBezTo>
                    <a:pt x="236" y="70"/>
                    <a:pt x="231" y="54"/>
                    <a:pt x="223" y="39"/>
                  </a:cubicBezTo>
                  <a:cubicBezTo>
                    <a:pt x="221" y="35"/>
                    <a:pt x="218" y="31"/>
                    <a:pt x="216" y="27"/>
                  </a:cubicBezTo>
                  <a:cubicBezTo>
                    <a:pt x="213" y="24"/>
                    <a:pt x="211" y="21"/>
                    <a:pt x="214" y="18"/>
                  </a:cubicBezTo>
                  <a:cubicBezTo>
                    <a:pt x="214" y="17"/>
                    <a:pt x="214" y="17"/>
                    <a:pt x="215" y="16"/>
                  </a:cubicBezTo>
                  <a:cubicBezTo>
                    <a:pt x="216" y="17"/>
                    <a:pt x="217" y="18"/>
                    <a:pt x="218" y="19"/>
                  </a:cubicBezTo>
                  <a:cubicBezTo>
                    <a:pt x="218" y="19"/>
                    <a:pt x="218" y="19"/>
                    <a:pt x="218" y="19"/>
                  </a:cubicBezTo>
                  <a:cubicBezTo>
                    <a:pt x="219" y="19"/>
                    <a:pt x="219" y="19"/>
                    <a:pt x="220" y="20"/>
                  </a:cubicBezTo>
                  <a:cubicBezTo>
                    <a:pt x="221" y="20"/>
                    <a:pt x="221" y="21"/>
                    <a:pt x="222" y="21"/>
                  </a:cubicBezTo>
                  <a:cubicBezTo>
                    <a:pt x="223" y="22"/>
                    <a:pt x="224" y="22"/>
                    <a:pt x="225" y="23"/>
                  </a:cubicBezTo>
                  <a:cubicBezTo>
                    <a:pt x="226" y="24"/>
                    <a:pt x="226" y="24"/>
                    <a:pt x="227" y="24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8" y="24"/>
                    <a:pt x="228" y="25"/>
                    <a:pt x="229" y="25"/>
                  </a:cubicBezTo>
                  <a:cubicBezTo>
                    <a:pt x="234" y="30"/>
                    <a:pt x="238" y="35"/>
                    <a:pt x="243" y="40"/>
                  </a:cubicBezTo>
                  <a:cubicBezTo>
                    <a:pt x="244" y="38"/>
                    <a:pt x="246" y="38"/>
                    <a:pt x="247" y="38"/>
                  </a:cubicBezTo>
                  <a:cubicBezTo>
                    <a:pt x="248" y="40"/>
                    <a:pt x="249" y="41"/>
                    <a:pt x="250" y="42"/>
                  </a:cubicBezTo>
                  <a:cubicBezTo>
                    <a:pt x="252" y="45"/>
                    <a:pt x="254" y="48"/>
                    <a:pt x="257" y="51"/>
                  </a:cubicBezTo>
                  <a:cubicBezTo>
                    <a:pt x="257" y="52"/>
                    <a:pt x="257" y="53"/>
                    <a:pt x="258" y="53"/>
                  </a:cubicBezTo>
                  <a:cubicBezTo>
                    <a:pt x="258" y="53"/>
                    <a:pt x="258" y="54"/>
                    <a:pt x="258" y="54"/>
                  </a:cubicBezTo>
                  <a:cubicBezTo>
                    <a:pt x="259" y="54"/>
                    <a:pt x="259" y="55"/>
                    <a:pt x="259" y="55"/>
                  </a:cubicBezTo>
                  <a:cubicBezTo>
                    <a:pt x="260" y="57"/>
                    <a:pt x="261" y="58"/>
                    <a:pt x="261" y="59"/>
                  </a:cubicBezTo>
                  <a:cubicBezTo>
                    <a:pt x="262" y="59"/>
                    <a:pt x="262" y="60"/>
                    <a:pt x="263" y="61"/>
                  </a:cubicBezTo>
                  <a:cubicBezTo>
                    <a:pt x="263" y="61"/>
                    <a:pt x="263" y="62"/>
                    <a:pt x="264" y="62"/>
                  </a:cubicBezTo>
                  <a:cubicBezTo>
                    <a:pt x="264" y="64"/>
                    <a:pt x="265" y="65"/>
                    <a:pt x="266" y="66"/>
                  </a:cubicBezTo>
                  <a:cubicBezTo>
                    <a:pt x="267" y="67"/>
                    <a:pt x="268" y="68"/>
                    <a:pt x="269" y="70"/>
                  </a:cubicBezTo>
                  <a:cubicBezTo>
                    <a:pt x="269" y="70"/>
                    <a:pt x="270" y="71"/>
                    <a:pt x="270" y="71"/>
                  </a:cubicBezTo>
                  <a:cubicBezTo>
                    <a:pt x="271" y="75"/>
                    <a:pt x="272" y="79"/>
                    <a:pt x="274" y="83"/>
                  </a:cubicBezTo>
                  <a:close/>
                  <a:moveTo>
                    <a:pt x="85" y="235"/>
                  </a:moveTo>
                  <a:cubicBezTo>
                    <a:pt x="85" y="229"/>
                    <a:pt x="93" y="229"/>
                    <a:pt x="93" y="234"/>
                  </a:cubicBezTo>
                  <a:cubicBezTo>
                    <a:pt x="93" y="240"/>
                    <a:pt x="85" y="240"/>
                    <a:pt x="85" y="235"/>
                  </a:cubicBezTo>
                  <a:close/>
                  <a:moveTo>
                    <a:pt x="61" y="243"/>
                  </a:moveTo>
                  <a:cubicBezTo>
                    <a:pt x="56" y="240"/>
                    <a:pt x="59" y="231"/>
                    <a:pt x="64" y="230"/>
                  </a:cubicBezTo>
                  <a:cubicBezTo>
                    <a:pt x="67" y="229"/>
                    <a:pt x="70" y="232"/>
                    <a:pt x="69" y="235"/>
                  </a:cubicBezTo>
                  <a:cubicBezTo>
                    <a:pt x="72" y="239"/>
                    <a:pt x="66" y="246"/>
                    <a:pt x="61" y="243"/>
                  </a:cubicBezTo>
                  <a:close/>
                  <a:moveTo>
                    <a:pt x="51" y="220"/>
                  </a:moveTo>
                  <a:cubicBezTo>
                    <a:pt x="44" y="213"/>
                    <a:pt x="60" y="193"/>
                    <a:pt x="67" y="203"/>
                  </a:cubicBezTo>
                  <a:cubicBezTo>
                    <a:pt x="72" y="211"/>
                    <a:pt x="58" y="226"/>
                    <a:pt x="51" y="220"/>
                  </a:cubicBezTo>
                  <a:close/>
                  <a:moveTo>
                    <a:pt x="120" y="18"/>
                  </a:moveTo>
                  <a:cubicBezTo>
                    <a:pt x="123" y="18"/>
                    <a:pt x="128" y="16"/>
                    <a:pt x="127" y="12"/>
                  </a:cubicBezTo>
                  <a:cubicBezTo>
                    <a:pt x="128" y="0"/>
                    <a:pt x="108" y="13"/>
                    <a:pt x="120" y="18"/>
                  </a:cubicBezTo>
                  <a:close/>
                  <a:moveTo>
                    <a:pt x="23" y="58"/>
                  </a:moveTo>
                  <a:cubicBezTo>
                    <a:pt x="20" y="54"/>
                    <a:pt x="30" y="47"/>
                    <a:pt x="32" y="53"/>
                  </a:cubicBezTo>
                  <a:cubicBezTo>
                    <a:pt x="34" y="57"/>
                    <a:pt x="26" y="63"/>
                    <a:pt x="23" y="58"/>
                  </a:cubicBezTo>
                  <a:close/>
                  <a:moveTo>
                    <a:pt x="0" y="68"/>
                  </a:moveTo>
                  <a:cubicBezTo>
                    <a:pt x="1" y="68"/>
                    <a:pt x="2" y="68"/>
                    <a:pt x="3" y="68"/>
                  </a:cubicBezTo>
                  <a:cubicBezTo>
                    <a:pt x="7" y="71"/>
                    <a:pt x="4" y="77"/>
                    <a:pt x="0" y="80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5" y="58"/>
                  </a:moveTo>
                  <a:cubicBezTo>
                    <a:pt x="3" y="58"/>
                    <a:pt x="1" y="57"/>
                    <a:pt x="0" y="5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1"/>
                    <a:pt x="7" y="37"/>
                    <a:pt x="11" y="36"/>
                  </a:cubicBezTo>
                  <a:cubicBezTo>
                    <a:pt x="15" y="34"/>
                    <a:pt x="20" y="37"/>
                    <a:pt x="19" y="42"/>
                  </a:cubicBezTo>
                  <a:cubicBezTo>
                    <a:pt x="19" y="49"/>
                    <a:pt x="11" y="57"/>
                    <a:pt x="5" y="58"/>
                  </a:cubicBezTo>
                  <a:close/>
                  <a:moveTo>
                    <a:pt x="115" y="269"/>
                  </a:moveTo>
                  <a:cubicBezTo>
                    <a:pt x="126" y="269"/>
                    <a:pt x="126" y="269"/>
                    <a:pt x="126" y="269"/>
                  </a:cubicBezTo>
                  <a:cubicBezTo>
                    <a:pt x="125" y="268"/>
                    <a:pt x="124" y="268"/>
                    <a:pt x="124" y="267"/>
                  </a:cubicBezTo>
                  <a:cubicBezTo>
                    <a:pt x="117" y="251"/>
                    <a:pt x="127" y="247"/>
                    <a:pt x="110" y="227"/>
                  </a:cubicBezTo>
                  <a:cubicBezTo>
                    <a:pt x="108" y="224"/>
                    <a:pt x="106" y="221"/>
                    <a:pt x="104" y="217"/>
                  </a:cubicBezTo>
                  <a:cubicBezTo>
                    <a:pt x="101" y="213"/>
                    <a:pt x="95" y="217"/>
                    <a:pt x="98" y="221"/>
                  </a:cubicBezTo>
                  <a:cubicBezTo>
                    <a:pt x="102" y="230"/>
                    <a:pt x="108" y="237"/>
                    <a:pt x="112" y="246"/>
                  </a:cubicBezTo>
                  <a:cubicBezTo>
                    <a:pt x="113" y="254"/>
                    <a:pt x="111" y="262"/>
                    <a:pt x="115" y="269"/>
                  </a:cubicBezTo>
                  <a:close/>
                  <a:moveTo>
                    <a:pt x="0" y="195"/>
                  </a:moveTo>
                  <a:cubicBezTo>
                    <a:pt x="2" y="193"/>
                    <a:pt x="4" y="192"/>
                    <a:pt x="5" y="190"/>
                  </a:cubicBezTo>
                  <a:cubicBezTo>
                    <a:pt x="6" y="189"/>
                    <a:pt x="7" y="189"/>
                    <a:pt x="7" y="189"/>
                  </a:cubicBezTo>
                  <a:cubicBezTo>
                    <a:pt x="10" y="179"/>
                    <a:pt x="9" y="168"/>
                    <a:pt x="11" y="158"/>
                  </a:cubicBezTo>
                  <a:cubicBezTo>
                    <a:pt x="12" y="149"/>
                    <a:pt x="23" y="137"/>
                    <a:pt x="14" y="129"/>
                  </a:cubicBezTo>
                  <a:cubicBezTo>
                    <a:pt x="9" y="129"/>
                    <a:pt x="8" y="122"/>
                    <a:pt x="13" y="121"/>
                  </a:cubicBezTo>
                  <a:cubicBezTo>
                    <a:pt x="22" y="120"/>
                    <a:pt x="27" y="132"/>
                    <a:pt x="26" y="139"/>
                  </a:cubicBezTo>
                  <a:cubicBezTo>
                    <a:pt x="25" y="149"/>
                    <a:pt x="19" y="157"/>
                    <a:pt x="19" y="166"/>
                  </a:cubicBezTo>
                  <a:cubicBezTo>
                    <a:pt x="17" y="177"/>
                    <a:pt x="18" y="188"/>
                    <a:pt x="14" y="198"/>
                  </a:cubicBezTo>
                  <a:cubicBezTo>
                    <a:pt x="10" y="205"/>
                    <a:pt x="5" y="210"/>
                    <a:pt x="0" y="21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0" y="195"/>
                    <a:pt x="0" y="195"/>
                    <a:pt x="0" y="195"/>
                  </a:cubicBezTo>
                  <a:close/>
                  <a:moveTo>
                    <a:pt x="33" y="107"/>
                  </a:moveTo>
                  <a:cubicBezTo>
                    <a:pt x="30" y="105"/>
                    <a:pt x="32" y="100"/>
                    <a:pt x="36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47" y="98"/>
                    <a:pt x="55" y="84"/>
                    <a:pt x="48" y="74"/>
                  </a:cubicBezTo>
                  <a:cubicBezTo>
                    <a:pt x="47" y="72"/>
                    <a:pt x="48" y="70"/>
                    <a:pt x="49" y="69"/>
                  </a:cubicBezTo>
                  <a:cubicBezTo>
                    <a:pt x="57" y="66"/>
                    <a:pt x="60" y="78"/>
                    <a:pt x="59" y="83"/>
                  </a:cubicBezTo>
                  <a:cubicBezTo>
                    <a:pt x="58" y="95"/>
                    <a:pt x="46" y="111"/>
                    <a:pt x="33" y="107"/>
                  </a:cubicBezTo>
                  <a:close/>
                  <a:moveTo>
                    <a:pt x="73" y="125"/>
                  </a:moveTo>
                  <a:cubicBezTo>
                    <a:pt x="66" y="125"/>
                    <a:pt x="65" y="117"/>
                    <a:pt x="72" y="117"/>
                  </a:cubicBezTo>
                  <a:cubicBezTo>
                    <a:pt x="82" y="118"/>
                    <a:pt x="86" y="107"/>
                    <a:pt x="86" y="99"/>
                  </a:cubicBezTo>
                  <a:cubicBezTo>
                    <a:pt x="87" y="95"/>
                    <a:pt x="85" y="87"/>
                    <a:pt x="91" y="88"/>
                  </a:cubicBezTo>
                  <a:cubicBezTo>
                    <a:pt x="95" y="88"/>
                    <a:pt x="94" y="93"/>
                    <a:pt x="94" y="96"/>
                  </a:cubicBezTo>
                  <a:cubicBezTo>
                    <a:pt x="94" y="103"/>
                    <a:pt x="95" y="111"/>
                    <a:pt x="90" y="117"/>
                  </a:cubicBezTo>
                  <a:cubicBezTo>
                    <a:pt x="86" y="121"/>
                    <a:pt x="79" y="126"/>
                    <a:pt x="73" y="125"/>
                  </a:cubicBezTo>
                  <a:close/>
                </a:path>
              </a:pathLst>
            </a:custGeom>
            <a:solidFill>
              <a:srgbClr val="74A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2517" y="1347"/>
              <a:ext cx="664" cy="639"/>
            </a:xfrm>
            <a:custGeom>
              <a:avLst/>
              <a:gdLst>
                <a:gd name="T0" fmla="*/ 39 w 277"/>
                <a:gd name="T1" fmla="*/ 68 h 267"/>
                <a:gd name="T2" fmla="*/ 47 w 277"/>
                <a:gd name="T3" fmla="*/ 89 h 267"/>
                <a:gd name="T4" fmla="*/ 43 w 277"/>
                <a:gd name="T5" fmla="*/ 98 h 267"/>
                <a:gd name="T6" fmla="*/ 0 w 277"/>
                <a:gd name="T7" fmla="*/ 115 h 267"/>
                <a:gd name="T8" fmla="*/ 14 w 277"/>
                <a:gd name="T9" fmla="*/ 148 h 267"/>
                <a:gd name="T10" fmla="*/ 0 w 277"/>
                <a:gd name="T11" fmla="*/ 195 h 267"/>
                <a:gd name="T12" fmla="*/ 254 w 277"/>
                <a:gd name="T13" fmla="*/ 267 h 267"/>
                <a:gd name="T14" fmla="*/ 250 w 277"/>
                <a:gd name="T15" fmla="*/ 233 h 267"/>
                <a:gd name="T16" fmla="*/ 252 w 277"/>
                <a:gd name="T17" fmla="*/ 230 h 267"/>
                <a:gd name="T18" fmla="*/ 253 w 277"/>
                <a:gd name="T19" fmla="*/ 228 h 267"/>
                <a:gd name="T20" fmla="*/ 258 w 277"/>
                <a:gd name="T21" fmla="*/ 222 h 267"/>
                <a:gd name="T22" fmla="*/ 270 w 277"/>
                <a:gd name="T23" fmla="*/ 267 h 267"/>
                <a:gd name="T24" fmla="*/ 243 w 277"/>
                <a:gd name="T25" fmla="*/ 162 h 267"/>
                <a:gd name="T26" fmla="*/ 227 w 277"/>
                <a:gd name="T27" fmla="*/ 142 h 267"/>
                <a:gd name="T28" fmla="*/ 203 w 277"/>
                <a:gd name="T29" fmla="*/ 134 h 267"/>
                <a:gd name="T30" fmla="*/ 129 w 277"/>
                <a:gd name="T31" fmla="*/ 154 h 267"/>
                <a:gd name="T32" fmla="*/ 90 w 277"/>
                <a:gd name="T33" fmla="*/ 192 h 267"/>
                <a:gd name="T34" fmla="*/ 118 w 277"/>
                <a:gd name="T35" fmla="*/ 241 h 267"/>
                <a:gd name="T36" fmla="*/ 236 w 277"/>
                <a:gd name="T37" fmla="*/ 267 h 267"/>
                <a:gd name="T38" fmla="*/ 241 w 277"/>
                <a:gd name="T39" fmla="*/ 220 h 267"/>
                <a:gd name="T40" fmla="*/ 243 w 277"/>
                <a:gd name="T41" fmla="*/ 162 h 267"/>
                <a:gd name="T42" fmla="*/ 271 w 277"/>
                <a:gd name="T43" fmla="*/ 73 h 267"/>
                <a:gd name="T44" fmla="*/ 223 w 277"/>
                <a:gd name="T45" fmla="*/ 90 h 267"/>
                <a:gd name="T46" fmla="*/ 186 w 277"/>
                <a:gd name="T47" fmla="*/ 84 h 267"/>
                <a:gd name="T48" fmla="*/ 138 w 277"/>
                <a:gd name="T49" fmla="*/ 99 h 267"/>
                <a:gd name="T50" fmla="*/ 131 w 277"/>
                <a:gd name="T51" fmla="*/ 103 h 267"/>
                <a:gd name="T52" fmla="*/ 122 w 277"/>
                <a:gd name="T53" fmla="*/ 139 h 267"/>
                <a:gd name="T54" fmla="*/ 95 w 277"/>
                <a:gd name="T55" fmla="*/ 133 h 267"/>
                <a:gd name="T56" fmla="*/ 99 w 277"/>
                <a:gd name="T57" fmla="*/ 106 h 267"/>
                <a:gd name="T58" fmla="*/ 78 w 277"/>
                <a:gd name="T59" fmla="*/ 117 h 267"/>
                <a:gd name="T60" fmla="*/ 68 w 277"/>
                <a:gd name="T61" fmla="*/ 113 h 267"/>
                <a:gd name="T62" fmla="*/ 67 w 277"/>
                <a:gd name="T63" fmla="*/ 102 h 267"/>
                <a:gd name="T64" fmla="*/ 70 w 277"/>
                <a:gd name="T65" fmla="*/ 83 h 267"/>
                <a:gd name="T66" fmla="*/ 81 w 277"/>
                <a:gd name="T67" fmla="*/ 53 h 267"/>
                <a:gd name="T68" fmla="*/ 147 w 277"/>
                <a:gd name="T69" fmla="*/ 17 h 267"/>
                <a:gd name="T70" fmla="*/ 213 w 277"/>
                <a:gd name="T71" fmla="*/ 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7" h="267">
                  <a:moveTo>
                    <a:pt x="36" y="101"/>
                  </a:moveTo>
                  <a:cubicBezTo>
                    <a:pt x="23" y="97"/>
                    <a:pt x="29" y="72"/>
                    <a:pt x="39" y="68"/>
                  </a:cubicBezTo>
                  <a:cubicBezTo>
                    <a:pt x="42" y="64"/>
                    <a:pt x="47" y="63"/>
                    <a:pt x="50" y="67"/>
                  </a:cubicBezTo>
                  <a:cubicBezTo>
                    <a:pt x="55" y="74"/>
                    <a:pt x="49" y="82"/>
                    <a:pt x="47" y="89"/>
                  </a:cubicBezTo>
                  <a:cubicBezTo>
                    <a:pt x="46" y="91"/>
                    <a:pt x="46" y="93"/>
                    <a:pt x="45" y="95"/>
                  </a:cubicBezTo>
                  <a:cubicBezTo>
                    <a:pt x="44" y="96"/>
                    <a:pt x="44" y="97"/>
                    <a:pt x="43" y="98"/>
                  </a:cubicBezTo>
                  <a:cubicBezTo>
                    <a:pt x="41" y="100"/>
                    <a:pt x="39" y="101"/>
                    <a:pt x="36" y="101"/>
                  </a:cubicBezTo>
                  <a:close/>
                  <a:moveTo>
                    <a:pt x="0" y="115"/>
                  </a:moveTo>
                  <a:cubicBezTo>
                    <a:pt x="8" y="114"/>
                    <a:pt x="17" y="118"/>
                    <a:pt x="18" y="125"/>
                  </a:cubicBezTo>
                  <a:cubicBezTo>
                    <a:pt x="20" y="133"/>
                    <a:pt x="15" y="141"/>
                    <a:pt x="14" y="148"/>
                  </a:cubicBezTo>
                  <a:cubicBezTo>
                    <a:pt x="12" y="158"/>
                    <a:pt x="10" y="169"/>
                    <a:pt x="6" y="178"/>
                  </a:cubicBezTo>
                  <a:cubicBezTo>
                    <a:pt x="7" y="181"/>
                    <a:pt x="4" y="188"/>
                    <a:pt x="0" y="195"/>
                  </a:cubicBezTo>
                  <a:cubicBezTo>
                    <a:pt x="0" y="115"/>
                    <a:pt x="0" y="115"/>
                    <a:pt x="0" y="115"/>
                  </a:cubicBezTo>
                  <a:close/>
                  <a:moveTo>
                    <a:pt x="254" y="267"/>
                  </a:moveTo>
                  <a:cubicBezTo>
                    <a:pt x="253" y="265"/>
                    <a:pt x="252" y="261"/>
                    <a:pt x="251" y="259"/>
                  </a:cubicBezTo>
                  <a:cubicBezTo>
                    <a:pt x="247" y="251"/>
                    <a:pt x="247" y="241"/>
                    <a:pt x="250" y="233"/>
                  </a:cubicBezTo>
                  <a:cubicBezTo>
                    <a:pt x="251" y="232"/>
                    <a:pt x="251" y="231"/>
                    <a:pt x="252" y="230"/>
                  </a:cubicBezTo>
                  <a:cubicBezTo>
                    <a:pt x="252" y="230"/>
                    <a:pt x="252" y="230"/>
                    <a:pt x="252" y="230"/>
                  </a:cubicBezTo>
                  <a:cubicBezTo>
                    <a:pt x="252" y="229"/>
                    <a:pt x="253" y="228"/>
                    <a:pt x="25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4" y="227"/>
                    <a:pt x="255" y="226"/>
                    <a:pt x="256" y="225"/>
                  </a:cubicBezTo>
                  <a:cubicBezTo>
                    <a:pt x="256" y="224"/>
                    <a:pt x="257" y="223"/>
                    <a:pt x="258" y="222"/>
                  </a:cubicBezTo>
                  <a:cubicBezTo>
                    <a:pt x="260" y="221"/>
                    <a:pt x="262" y="220"/>
                    <a:pt x="264" y="221"/>
                  </a:cubicBezTo>
                  <a:cubicBezTo>
                    <a:pt x="277" y="221"/>
                    <a:pt x="277" y="255"/>
                    <a:pt x="270" y="267"/>
                  </a:cubicBezTo>
                  <a:cubicBezTo>
                    <a:pt x="254" y="267"/>
                    <a:pt x="254" y="267"/>
                    <a:pt x="254" y="267"/>
                  </a:cubicBezTo>
                  <a:close/>
                  <a:moveTo>
                    <a:pt x="243" y="162"/>
                  </a:moveTo>
                  <a:cubicBezTo>
                    <a:pt x="240" y="159"/>
                    <a:pt x="236" y="156"/>
                    <a:pt x="234" y="152"/>
                  </a:cubicBezTo>
                  <a:cubicBezTo>
                    <a:pt x="231" y="148"/>
                    <a:pt x="230" y="145"/>
                    <a:pt x="227" y="142"/>
                  </a:cubicBezTo>
                  <a:cubicBezTo>
                    <a:pt x="224" y="137"/>
                    <a:pt x="211" y="133"/>
                    <a:pt x="204" y="134"/>
                  </a:cubicBezTo>
                  <a:cubicBezTo>
                    <a:pt x="204" y="134"/>
                    <a:pt x="203" y="134"/>
                    <a:pt x="203" y="134"/>
                  </a:cubicBezTo>
                  <a:cubicBezTo>
                    <a:pt x="192" y="130"/>
                    <a:pt x="181" y="129"/>
                    <a:pt x="170" y="130"/>
                  </a:cubicBezTo>
                  <a:cubicBezTo>
                    <a:pt x="150" y="134"/>
                    <a:pt x="145" y="146"/>
                    <a:pt x="129" y="154"/>
                  </a:cubicBezTo>
                  <a:cubicBezTo>
                    <a:pt x="118" y="159"/>
                    <a:pt x="109" y="167"/>
                    <a:pt x="102" y="176"/>
                  </a:cubicBezTo>
                  <a:cubicBezTo>
                    <a:pt x="98" y="182"/>
                    <a:pt x="93" y="186"/>
                    <a:pt x="90" y="192"/>
                  </a:cubicBezTo>
                  <a:cubicBezTo>
                    <a:pt x="87" y="202"/>
                    <a:pt x="92" y="213"/>
                    <a:pt x="99" y="220"/>
                  </a:cubicBezTo>
                  <a:cubicBezTo>
                    <a:pt x="104" y="228"/>
                    <a:pt x="112" y="233"/>
                    <a:pt x="118" y="241"/>
                  </a:cubicBezTo>
                  <a:cubicBezTo>
                    <a:pt x="125" y="258"/>
                    <a:pt x="122" y="259"/>
                    <a:pt x="131" y="267"/>
                  </a:cubicBezTo>
                  <a:cubicBezTo>
                    <a:pt x="236" y="267"/>
                    <a:pt x="236" y="267"/>
                    <a:pt x="236" y="267"/>
                  </a:cubicBezTo>
                  <a:cubicBezTo>
                    <a:pt x="236" y="262"/>
                    <a:pt x="234" y="255"/>
                    <a:pt x="235" y="246"/>
                  </a:cubicBezTo>
                  <a:cubicBezTo>
                    <a:pt x="237" y="237"/>
                    <a:pt x="240" y="229"/>
                    <a:pt x="241" y="220"/>
                  </a:cubicBezTo>
                  <a:cubicBezTo>
                    <a:pt x="243" y="212"/>
                    <a:pt x="243" y="204"/>
                    <a:pt x="244" y="197"/>
                  </a:cubicBezTo>
                  <a:cubicBezTo>
                    <a:pt x="247" y="185"/>
                    <a:pt x="253" y="172"/>
                    <a:pt x="243" y="162"/>
                  </a:cubicBezTo>
                  <a:close/>
                  <a:moveTo>
                    <a:pt x="260" y="56"/>
                  </a:moveTo>
                  <a:cubicBezTo>
                    <a:pt x="263" y="61"/>
                    <a:pt x="271" y="67"/>
                    <a:pt x="271" y="73"/>
                  </a:cubicBezTo>
                  <a:cubicBezTo>
                    <a:pt x="269" y="78"/>
                    <a:pt x="261" y="78"/>
                    <a:pt x="258" y="81"/>
                  </a:cubicBezTo>
                  <a:cubicBezTo>
                    <a:pt x="247" y="87"/>
                    <a:pt x="235" y="89"/>
                    <a:pt x="223" y="90"/>
                  </a:cubicBezTo>
                  <a:cubicBezTo>
                    <a:pt x="215" y="90"/>
                    <a:pt x="207" y="89"/>
                    <a:pt x="199" y="88"/>
                  </a:cubicBezTo>
                  <a:cubicBezTo>
                    <a:pt x="194" y="87"/>
                    <a:pt x="190" y="85"/>
                    <a:pt x="186" y="84"/>
                  </a:cubicBezTo>
                  <a:cubicBezTo>
                    <a:pt x="177" y="82"/>
                    <a:pt x="171" y="94"/>
                    <a:pt x="161" y="95"/>
                  </a:cubicBezTo>
                  <a:cubicBezTo>
                    <a:pt x="154" y="98"/>
                    <a:pt x="145" y="96"/>
                    <a:pt x="138" y="99"/>
                  </a:cubicBezTo>
                  <a:cubicBezTo>
                    <a:pt x="135" y="99"/>
                    <a:pt x="133" y="102"/>
                    <a:pt x="131" y="103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29" y="106"/>
                    <a:pt x="127" y="109"/>
                    <a:pt x="126" y="112"/>
                  </a:cubicBezTo>
                  <a:cubicBezTo>
                    <a:pt x="125" y="121"/>
                    <a:pt x="126" y="131"/>
                    <a:pt x="122" y="139"/>
                  </a:cubicBezTo>
                  <a:cubicBezTo>
                    <a:pt x="120" y="146"/>
                    <a:pt x="115" y="155"/>
                    <a:pt x="107" y="153"/>
                  </a:cubicBezTo>
                  <a:cubicBezTo>
                    <a:pt x="98" y="151"/>
                    <a:pt x="95" y="141"/>
                    <a:pt x="95" y="133"/>
                  </a:cubicBezTo>
                  <a:cubicBezTo>
                    <a:pt x="95" y="129"/>
                    <a:pt x="94" y="124"/>
                    <a:pt x="97" y="122"/>
                  </a:cubicBezTo>
                  <a:cubicBezTo>
                    <a:pt x="98" y="117"/>
                    <a:pt x="97" y="111"/>
                    <a:pt x="99" y="106"/>
                  </a:cubicBezTo>
                  <a:cubicBezTo>
                    <a:pt x="98" y="101"/>
                    <a:pt x="95" y="96"/>
                    <a:pt x="90" y="93"/>
                  </a:cubicBezTo>
                  <a:cubicBezTo>
                    <a:pt x="84" y="100"/>
                    <a:pt x="83" y="109"/>
                    <a:pt x="78" y="117"/>
                  </a:cubicBezTo>
                  <a:cubicBezTo>
                    <a:pt x="77" y="120"/>
                    <a:pt x="72" y="122"/>
                    <a:pt x="70" y="119"/>
                  </a:cubicBezTo>
                  <a:cubicBezTo>
                    <a:pt x="69" y="117"/>
                    <a:pt x="68" y="115"/>
                    <a:pt x="68" y="113"/>
                  </a:cubicBezTo>
                  <a:cubicBezTo>
                    <a:pt x="67" y="112"/>
                    <a:pt x="67" y="111"/>
                    <a:pt x="67" y="111"/>
                  </a:cubicBezTo>
                  <a:cubicBezTo>
                    <a:pt x="66" y="108"/>
                    <a:pt x="67" y="105"/>
                    <a:pt x="67" y="102"/>
                  </a:cubicBezTo>
                  <a:cubicBezTo>
                    <a:pt x="67" y="101"/>
                    <a:pt x="67" y="100"/>
                    <a:pt x="67" y="99"/>
                  </a:cubicBezTo>
                  <a:cubicBezTo>
                    <a:pt x="68" y="95"/>
                    <a:pt x="68" y="87"/>
                    <a:pt x="70" y="83"/>
                  </a:cubicBezTo>
                  <a:cubicBezTo>
                    <a:pt x="70" y="82"/>
                    <a:pt x="70" y="82"/>
                    <a:pt x="70" y="81"/>
                  </a:cubicBezTo>
                  <a:cubicBezTo>
                    <a:pt x="69" y="71"/>
                    <a:pt x="75" y="61"/>
                    <a:pt x="81" y="53"/>
                  </a:cubicBezTo>
                  <a:cubicBezTo>
                    <a:pt x="96" y="39"/>
                    <a:pt x="116" y="33"/>
                    <a:pt x="135" y="27"/>
                  </a:cubicBezTo>
                  <a:cubicBezTo>
                    <a:pt x="139" y="25"/>
                    <a:pt x="143" y="20"/>
                    <a:pt x="147" y="17"/>
                  </a:cubicBezTo>
                  <a:cubicBezTo>
                    <a:pt x="154" y="12"/>
                    <a:pt x="163" y="10"/>
                    <a:pt x="171" y="7"/>
                  </a:cubicBezTo>
                  <a:cubicBezTo>
                    <a:pt x="185" y="0"/>
                    <a:pt x="200" y="8"/>
                    <a:pt x="213" y="15"/>
                  </a:cubicBezTo>
                  <a:cubicBezTo>
                    <a:pt x="231" y="25"/>
                    <a:pt x="248" y="38"/>
                    <a:pt x="260" y="56"/>
                  </a:cubicBezTo>
                  <a:close/>
                </a:path>
              </a:pathLst>
            </a:custGeom>
            <a:solidFill>
              <a:srgbClr val="9BC1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"/>
            <p:cNvSpPr>
              <a:spLocks noEditPoints="1"/>
            </p:cNvSpPr>
            <p:nvPr userDrawn="1"/>
          </p:nvSpPr>
          <p:spPr bwMode="auto">
            <a:xfrm>
              <a:off x="2517" y="1467"/>
              <a:ext cx="659" cy="519"/>
            </a:xfrm>
            <a:custGeom>
              <a:avLst/>
              <a:gdLst>
                <a:gd name="T0" fmla="*/ 103 w 275"/>
                <a:gd name="T1" fmla="*/ 98 h 217"/>
                <a:gd name="T2" fmla="*/ 104 w 275"/>
                <a:gd name="T3" fmla="*/ 97 h 217"/>
                <a:gd name="T4" fmla="*/ 154 w 275"/>
                <a:gd name="T5" fmla="*/ 39 h 217"/>
                <a:gd name="T6" fmla="*/ 203 w 275"/>
                <a:gd name="T7" fmla="*/ 29 h 217"/>
                <a:gd name="T8" fmla="*/ 257 w 275"/>
                <a:gd name="T9" fmla="*/ 17 h 217"/>
                <a:gd name="T10" fmla="*/ 236 w 275"/>
                <a:gd name="T11" fmla="*/ 36 h 217"/>
                <a:gd name="T12" fmla="*/ 195 w 275"/>
                <a:gd name="T13" fmla="*/ 35 h 217"/>
                <a:gd name="T14" fmla="*/ 138 w 275"/>
                <a:gd name="T15" fmla="*/ 49 h 217"/>
                <a:gd name="T16" fmla="*/ 105 w 275"/>
                <a:gd name="T17" fmla="*/ 104 h 217"/>
                <a:gd name="T18" fmla="*/ 124 w 275"/>
                <a:gd name="T19" fmla="*/ 27 h 217"/>
                <a:gd name="T20" fmla="*/ 117 w 275"/>
                <a:gd name="T21" fmla="*/ 33 h 217"/>
                <a:gd name="T22" fmla="*/ 108 w 275"/>
                <a:gd name="T23" fmla="*/ 17 h 217"/>
                <a:gd name="T24" fmla="*/ 102 w 275"/>
                <a:gd name="T25" fmla="*/ 23 h 217"/>
                <a:gd name="T26" fmla="*/ 167 w 275"/>
                <a:gd name="T27" fmla="*/ 166 h 217"/>
                <a:gd name="T28" fmla="*/ 159 w 275"/>
                <a:gd name="T29" fmla="*/ 179 h 217"/>
                <a:gd name="T30" fmla="*/ 144 w 275"/>
                <a:gd name="T31" fmla="*/ 169 h 217"/>
                <a:gd name="T32" fmla="*/ 140 w 275"/>
                <a:gd name="T33" fmla="*/ 165 h 217"/>
                <a:gd name="T34" fmla="*/ 0 w 275"/>
                <a:gd name="T35" fmla="*/ 116 h 217"/>
                <a:gd name="T36" fmla="*/ 10 w 275"/>
                <a:gd name="T37" fmla="*/ 73 h 217"/>
                <a:gd name="T38" fmla="*/ 17 w 275"/>
                <a:gd name="T39" fmla="*/ 71 h 217"/>
                <a:gd name="T40" fmla="*/ 0 w 275"/>
                <a:gd name="T41" fmla="*/ 146 h 217"/>
                <a:gd name="T42" fmla="*/ 185 w 275"/>
                <a:gd name="T43" fmla="*/ 217 h 217"/>
                <a:gd name="T44" fmla="*/ 215 w 275"/>
                <a:gd name="T45" fmla="*/ 217 h 217"/>
                <a:gd name="T46" fmla="*/ 235 w 275"/>
                <a:gd name="T47" fmla="*/ 217 h 217"/>
                <a:gd name="T48" fmla="*/ 236 w 275"/>
                <a:gd name="T49" fmla="*/ 191 h 217"/>
                <a:gd name="T50" fmla="*/ 243 w 275"/>
                <a:gd name="T51" fmla="*/ 144 h 217"/>
                <a:gd name="T52" fmla="*/ 247 w 275"/>
                <a:gd name="T53" fmla="*/ 126 h 217"/>
                <a:gd name="T54" fmla="*/ 242 w 275"/>
                <a:gd name="T55" fmla="*/ 117 h 217"/>
                <a:gd name="T56" fmla="*/ 241 w 275"/>
                <a:gd name="T57" fmla="*/ 109 h 217"/>
                <a:gd name="T58" fmla="*/ 236 w 275"/>
                <a:gd name="T59" fmla="*/ 106 h 217"/>
                <a:gd name="T60" fmla="*/ 207 w 275"/>
                <a:gd name="T61" fmla="*/ 83 h 217"/>
                <a:gd name="T62" fmla="*/ 221 w 275"/>
                <a:gd name="T63" fmla="*/ 101 h 217"/>
                <a:gd name="T64" fmla="*/ 217 w 275"/>
                <a:gd name="T65" fmla="*/ 150 h 217"/>
                <a:gd name="T66" fmla="*/ 209 w 275"/>
                <a:gd name="T67" fmla="*/ 170 h 217"/>
                <a:gd name="T68" fmla="*/ 173 w 275"/>
                <a:gd name="T69" fmla="*/ 217 h 217"/>
                <a:gd name="T70" fmla="*/ 185 w 275"/>
                <a:gd name="T71" fmla="*/ 217 h 217"/>
                <a:gd name="T72" fmla="*/ 251 w 275"/>
                <a:gd name="T73" fmla="*/ 217 h 217"/>
                <a:gd name="T74" fmla="*/ 261 w 275"/>
                <a:gd name="T75" fmla="*/ 173 h 217"/>
                <a:gd name="T76" fmla="*/ 268 w 275"/>
                <a:gd name="T77" fmla="*/ 177 h 217"/>
                <a:gd name="T78" fmla="*/ 269 w 275"/>
                <a:gd name="T79" fmla="*/ 217 h 217"/>
                <a:gd name="T80" fmla="*/ 229 w 275"/>
                <a:gd name="T81" fmla="*/ 181 h 217"/>
                <a:gd name="T82" fmla="*/ 231 w 275"/>
                <a:gd name="T83" fmla="*/ 171 h 217"/>
                <a:gd name="T84" fmla="*/ 229 w 275"/>
                <a:gd name="T85" fmla="*/ 181 h 217"/>
                <a:gd name="T86" fmla="*/ 34 w 275"/>
                <a:gd name="T87" fmla="*/ 45 h 217"/>
                <a:gd name="T88" fmla="*/ 47 w 275"/>
                <a:gd name="T89" fmla="*/ 18 h 217"/>
                <a:gd name="T90" fmla="*/ 34 w 275"/>
                <a:gd name="T91" fmla="*/ 52 h 217"/>
                <a:gd name="T92" fmla="*/ 73 w 275"/>
                <a:gd name="T93" fmla="*/ 61 h 217"/>
                <a:gd name="T94" fmla="*/ 86 w 275"/>
                <a:gd name="T95" fmla="*/ 52 h 217"/>
                <a:gd name="T96" fmla="*/ 72 w 275"/>
                <a:gd name="T97" fmla="*/ 71 h 217"/>
                <a:gd name="T98" fmla="*/ 68 w 275"/>
                <a:gd name="T99" fmla="*/ 70 h 217"/>
                <a:gd name="T100" fmla="*/ 204 w 275"/>
                <a:gd name="T101" fmla="*/ 19 h 217"/>
                <a:gd name="T102" fmla="*/ 205 w 275"/>
                <a:gd name="T103" fmla="*/ 13 h 217"/>
                <a:gd name="T104" fmla="*/ 220 w 275"/>
                <a:gd name="T105" fmla="*/ 11 h 217"/>
                <a:gd name="T106" fmla="*/ 229 w 275"/>
                <a:gd name="T107" fmla="*/ 12 h 217"/>
                <a:gd name="T108" fmla="*/ 221 w 275"/>
                <a:gd name="T109" fmla="*/ 5 h 217"/>
                <a:gd name="T110" fmla="*/ 220 w 275"/>
                <a:gd name="T11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5" h="217">
                  <a:moveTo>
                    <a:pt x="105" y="104"/>
                  </a:moveTo>
                  <a:cubicBezTo>
                    <a:pt x="103" y="103"/>
                    <a:pt x="102" y="100"/>
                    <a:pt x="103" y="98"/>
                  </a:cubicBezTo>
                  <a:cubicBezTo>
                    <a:pt x="103" y="98"/>
                    <a:pt x="104" y="97"/>
                    <a:pt x="104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12" y="93"/>
                    <a:pt x="114" y="84"/>
                    <a:pt x="115" y="76"/>
                  </a:cubicBezTo>
                  <a:cubicBezTo>
                    <a:pt x="119" y="50"/>
                    <a:pt x="127" y="41"/>
                    <a:pt x="154" y="39"/>
                  </a:cubicBezTo>
                  <a:cubicBezTo>
                    <a:pt x="163" y="37"/>
                    <a:pt x="169" y="31"/>
                    <a:pt x="177" y="25"/>
                  </a:cubicBezTo>
                  <a:cubicBezTo>
                    <a:pt x="186" y="20"/>
                    <a:pt x="195" y="24"/>
                    <a:pt x="203" y="29"/>
                  </a:cubicBezTo>
                  <a:cubicBezTo>
                    <a:pt x="213" y="29"/>
                    <a:pt x="224" y="29"/>
                    <a:pt x="235" y="28"/>
                  </a:cubicBezTo>
                  <a:cubicBezTo>
                    <a:pt x="243" y="26"/>
                    <a:pt x="249" y="19"/>
                    <a:pt x="257" y="17"/>
                  </a:cubicBezTo>
                  <a:cubicBezTo>
                    <a:pt x="262" y="15"/>
                    <a:pt x="272" y="17"/>
                    <a:pt x="268" y="24"/>
                  </a:cubicBezTo>
                  <a:cubicBezTo>
                    <a:pt x="260" y="32"/>
                    <a:pt x="248" y="35"/>
                    <a:pt x="236" y="36"/>
                  </a:cubicBezTo>
                  <a:cubicBezTo>
                    <a:pt x="230" y="38"/>
                    <a:pt x="224" y="39"/>
                    <a:pt x="217" y="39"/>
                  </a:cubicBezTo>
                  <a:cubicBezTo>
                    <a:pt x="210" y="40"/>
                    <a:pt x="203" y="36"/>
                    <a:pt x="195" y="35"/>
                  </a:cubicBezTo>
                  <a:cubicBezTo>
                    <a:pt x="191" y="34"/>
                    <a:pt x="182" y="36"/>
                    <a:pt x="180" y="32"/>
                  </a:cubicBezTo>
                  <a:cubicBezTo>
                    <a:pt x="164" y="47"/>
                    <a:pt x="157" y="45"/>
                    <a:pt x="138" y="49"/>
                  </a:cubicBezTo>
                  <a:cubicBezTo>
                    <a:pt x="120" y="57"/>
                    <a:pt x="126" y="80"/>
                    <a:pt x="117" y="94"/>
                  </a:cubicBezTo>
                  <a:cubicBezTo>
                    <a:pt x="115" y="98"/>
                    <a:pt x="110" y="105"/>
                    <a:pt x="105" y="104"/>
                  </a:cubicBezTo>
                  <a:close/>
                  <a:moveTo>
                    <a:pt x="117" y="33"/>
                  </a:moveTo>
                  <a:cubicBezTo>
                    <a:pt x="122" y="35"/>
                    <a:pt x="123" y="30"/>
                    <a:pt x="124" y="27"/>
                  </a:cubicBezTo>
                  <a:cubicBezTo>
                    <a:pt x="126" y="25"/>
                    <a:pt x="127" y="23"/>
                    <a:pt x="125" y="21"/>
                  </a:cubicBezTo>
                  <a:cubicBezTo>
                    <a:pt x="119" y="15"/>
                    <a:pt x="111" y="31"/>
                    <a:pt x="117" y="33"/>
                  </a:cubicBezTo>
                  <a:close/>
                  <a:moveTo>
                    <a:pt x="102" y="23"/>
                  </a:moveTo>
                  <a:cubicBezTo>
                    <a:pt x="106" y="24"/>
                    <a:pt x="107" y="20"/>
                    <a:pt x="108" y="17"/>
                  </a:cubicBezTo>
                  <a:cubicBezTo>
                    <a:pt x="109" y="16"/>
                    <a:pt x="110" y="13"/>
                    <a:pt x="109" y="12"/>
                  </a:cubicBezTo>
                  <a:cubicBezTo>
                    <a:pt x="103" y="4"/>
                    <a:pt x="94" y="20"/>
                    <a:pt x="102" y="23"/>
                  </a:cubicBezTo>
                  <a:close/>
                  <a:moveTo>
                    <a:pt x="159" y="179"/>
                  </a:moveTo>
                  <a:cubicBezTo>
                    <a:pt x="153" y="177"/>
                    <a:pt x="162" y="160"/>
                    <a:pt x="167" y="166"/>
                  </a:cubicBezTo>
                  <a:cubicBezTo>
                    <a:pt x="169" y="169"/>
                    <a:pt x="167" y="171"/>
                    <a:pt x="166" y="173"/>
                  </a:cubicBezTo>
                  <a:cubicBezTo>
                    <a:pt x="165" y="176"/>
                    <a:pt x="163" y="181"/>
                    <a:pt x="159" y="179"/>
                  </a:cubicBezTo>
                  <a:close/>
                  <a:moveTo>
                    <a:pt x="140" y="165"/>
                  </a:moveTo>
                  <a:cubicBezTo>
                    <a:pt x="140" y="167"/>
                    <a:pt x="142" y="169"/>
                    <a:pt x="144" y="169"/>
                  </a:cubicBezTo>
                  <a:cubicBezTo>
                    <a:pt x="151" y="168"/>
                    <a:pt x="148" y="158"/>
                    <a:pt x="151" y="153"/>
                  </a:cubicBezTo>
                  <a:cubicBezTo>
                    <a:pt x="158" y="146"/>
                    <a:pt x="141" y="137"/>
                    <a:pt x="140" y="165"/>
                  </a:cubicBezTo>
                  <a:close/>
                  <a:moveTo>
                    <a:pt x="0" y="116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3" y="104"/>
                    <a:pt x="9" y="93"/>
                    <a:pt x="11" y="81"/>
                  </a:cubicBezTo>
                  <a:cubicBezTo>
                    <a:pt x="12" y="78"/>
                    <a:pt x="11" y="76"/>
                    <a:pt x="10" y="73"/>
                  </a:cubicBezTo>
                  <a:cubicBezTo>
                    <a:pt x="10" y="69"/>
                    <a:pt x="15" y="68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23" y="87"/>
                    <a:pt x="13" y="101"/>
                    <a:pt x="8" y="116"/>
                  </a:cubicBezTo>
                  <a:cubicBezTo>
                    <a:pt x="16" y="115"/>
                    <a:pt x="8" y="135"/>
                    <a:pt x="0" y="146"/>
                  </a:cubicBezTo>
                  <a:cubicBezTo>
                    <a:pt x="0" y="116"/>
                    <a:pt x="0" y="116"/>
                    <a:pt x="0" y="116"/>
                  </a:cubicBezTo>
                  <a:close/>
                  <a:moveTo>
                    <a:pt x="185" y="217"/>
                  </a:moveTo>
                  <a:cubicBezTo>
                    <a:pt x="194" y="217"/>
                    <a:pt x="194" y="217"/>
                    <a:pt x="194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235" y="217"/>
                    <a:pt x="235" y="217"/>
                    <a:pt x="235" y="217"/>
                  </a:cubicBezTo>
                  <a:cubicBezTo>
                    <a:pt x="235" y="214"/>
                    <a:pt x="235" y="212"/>
                    <a:pt x="235" y="210"/>
                  </a:cubicBezTo>
                  <a:cubicBezTo>
                    <a:pt x="235" y="205"/>
                    <a:pt x="238" y="196"/>
                    <a:pt x="236" y="191"/>
                  </a:cubicBezTo>
                  <a:cubicBezTo>
                    <a:pt x="237" y="179"/>
                    <a:pt x="240" y="168"/>
                    <a:pt x="242" y="156"/>
                  </a:cubicBezTo>
                  <a:cubicBezTo>
                    <a:pt x="242" y="152"/>
                    <a:pt x="245" y="148"/>
                    <a:pt x="243" y="144"/>
                  </a:cubicBezTo>
                  <a:cubicBezTo>
                    <a:pt x="243" y="140"/>
                    <a:pt x="245" y="136"/>
                    <a:pt x="245" y="132"/>
                  </a:cubicBezTo>
                  <a:cubicBezTo>
                    <a:pt x="246" y="130"/>
                    <a:pt x="246" y="128"/>
                    <a:pt x="247" y="126"/>
                  </a:cubicBezTo>
                  <a:cubicBezTo>
                    <a:pt x="247" y="123"/>
                    <a:pt x="248" y="118"/>
                    <a:pt x="245" y="117"/>
                  </a:cubicBezTo>
                  <a:cubicBezTo>
                    <a:pt x="244" y="117"/>
                    <a:pt x="243" y="117"/>
                    <a:pt x="242" y="117"/>
                  </a:cubicBezTo>
                  <a:cubicBezTo>
                    <a:pt x="242" y="116"/>
                    <a:pt x="241" y="114"/>
                    <a:pt x="241" y="113"/>
                  </a:cubicBezTo>
                  <a:cubicBezTo>
                    <a:pt x="241" y="111"/>
                    <a:pt x="241" y="110"/>
                    <a:pt x="241" y="109"/>
                  </a:cubicBezTo>
                  <a:cubicBezTo>
                    <a:pt x="242" y="108"/>
                    <a:pt x="242" y="107"/>
                    <a:pt x="241" y="106"/>
                  </a:cubicBezTo>
                  <a:cubicBezTo>
                    <a:pt x="239" y="103"/>
                    <a:pt x="237" y="104"/>
                    <a:pt x="236" y="106"/>
                  </a:cubicBezTo>
                  <a:cubicBezTo>
                    <a:pt x="234" y="102"/>
                    <a:pt x="231" y="96"/>
                    <a:pt x="228" y="97"/>
                  </a:cubicBezTo>
                  <a:cubicBezTo>
                    <a:pt x="224" y="92"/>
                    <a:pt x="214" y="84"/>
                    <a:pt x="207" y="83"/>
                  </a:cubicBezTo>
                  <a:cubicBezTo>
                    <a:pt x="204" y="83"/>
                    <a:pt x="203" y="87"/>
                    <a:pt x="205" y="89"/>
                  </a:cubicBezTo>
                  <a:cubicBezTo>
                    <a:pt x="210" y="92"/>
                    <a:pt x="217" y="95"/>
                    <a:pt x="221" y="101"/>
                  </a:cubicBezTo>
                  <a:cubicBezTo>
                    <a:pt x="225" y="107"/>
                    <a:pt x="228" y="114"/>
                    <a:pt x="229" y="122"/>
                  </a:cubicBezTo>
                  <a:cubicBezTo>
                    <a:pt x="226" y="131"/>
                    <a:pt x="221" y="141"/>
                    <a:pt x="217" y="150"/>
                  </a:cubicBezTo>
                  <a:cubicBezTo>
                    <a:pt x="214" y="156"/>
                    <a:pt x="212" y="162"/>
                    <a:pt x="209" y="169"/>
                  </a:cubicBezTo>
                  <a:cubicBezTo>
                    <a:pt x="209" y="169"/>
                    <a:pt x="209" y="170"/>
                    <a:pt x="209" y="170"/>
                  </a:cubicBezTo>
                  <a:cubicBezTo>
                    <a:pt x="205" y="177"/>
                    <a:pt x="200" y="184"/>
                    <a:pt x="196" y="190"/>
                  </a:cubicBezTo>
                  <a:cubicBezTo>
                    <a:pt x="189" y="200"/>
                    <a:pt x="181" y="209"/>
                    <a:pt x="173" y="217"/>
                  </a:cubicBezTo>
                  <a:cubicBezTo>
                    <a:pt x="183" y="217"/>
                    <a:pt x="183" y="217"/>
                    <a:pt x="183" y="217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5" y="217"/>
                    <a:pt x="185" y="217"/>
                    <a:pt x="185" y="217"/>
                  </a:cubicBezTo>
                  <a:close/>
                  <a:moveTo>
                    <a:pt x="251" y="217"/>
                  </a:moveTo>
                  <a:cubicBezTo>
                    <a:pt x="250" y="213"/>
                    <a:pt x="250" y="208"/>
                    <a:pt x="250" y="204"/>
                  </a:cubicBezTo>
                  <a:cubicBezTo>
                    <a:pt x="250" y="194"/>
                    <a:pt x="252" y="180"/>
                    <a:pt x="261" y="173"/>
                  </a:cubicBezTo>
                  <a:cubicBezTo>
                    <a:pt x="262" y="170"/>
                    <a:pt x="267" y="169"/>
                    <a:pt x="268" y="172"/>
                  </a:cubicBezTo>
                  <a:cubicBezTo>
                    <a:pt x="269" y="174"/>
                    <a:pt x="268" y="175"/>
                    <a:pt x="268" y="177"/>
                  </a:cubicBezTo>
                  <a:cubicBezTo>
                    <a:pt x="275" y="181"/>
                    <a:pt x="275" y="205"/>
                    <a:pt x="271" y="210"/>
                  </a:cubicBezTo>
                  <a:cubicBezTo>
                    <a:pt x="270" y="212"/>
                    <a:pt x="270" y="215"/>
                    <a:pt x="269" y="217"/>
                  </a:cubicBezTo>
                  <a:cubicBezTo>
                    <a:pt x="251" y="217"/>
                    <a:pt x="251" y="217"/>
                    <a:pt x="251" y="217"/>
                  </a:cubicBezTo>
                  <a:close/>
                  <a:moveTo>
                    <a:pt x="229" y="181"/>
                  </a:moveTo>
                  <a:cubicBezTo>
                    <a:pt x="229" y="179"/>
                    <a:pt x="230" y="178"/>
                    <a:pt x="230" y="176"/>
                  </a:cubicBezTo>
                  <a:cubicBezTo>
                    <a:pt x="230" y="175"/>
                    <a:pt x="231" y="173"/>
                    <a:pt x="231" y="171"/>
                  </a:cubicBezTo>
                  <a:cubicBezTo>
                    <a:pt x="231" y="175"/>
                    <a:pt x="230" y="178"/>
                    <a:pt x="229" y="181"/>
                  </a:cubicBezTo>
                  <a:cubicBezTo>
                    <a:pt x="229" y="181"/>
                    <a:pt x="229" y="181"/>
                    <a:pt x="229" y="181"/>
                  </a:cubicBezTo>
                  <a:close/>
                  <a:moveTo>
                    <a:pt x="34" y="52"/>
                  </a:moveTo>
                  <a:cubicBezTo>
                    <a:pt x="31" y="51"/>
                    <a:pt x="31" y="47"/>
                    <a:pt x="34" y="45"/>
                  </a:cubicBezTo>
                  <a:cubicBezTo>
                    <a:pt x="37" y="43"/>
                    <a:pt x="39" y="40"/>
                    <a:pt x="41" y="37"/>
                  </a:cubicBezTo>
                  <a:cubicBezTo>
                    <a:pt x="46" y="30"/>
                    <a:pt x="41" y="18"/>
                    <a:pt x="47" y="18"/>
                  </a:cubicBezTo>
                  <a:cubicBezTo>
                    <a:pt x="55" y="18"/>
                    <a:pt x="50" y="33"/>
                    <a:pt x="49" y="38"/>
                  </a:cubicBezTo>
                  <a:cubicBezTo>
                    <a:pt x="46" y="43"/>
                    <a:pt x="41" y="52"/>
                    <a:pt x="34" y="52"/>
                  </a:cubicBezTo>
                  <a:close/>
                  <a:moveTo>
                    <a:pt x="68" y="70"/>
                  </a:moveTo>
                  <a:cubicBezTo>
                    <a:pt x="66" y="66"/>
                    <a:pt x="71" y="64"/>
                    <a:pt x="73" y="61"/>
                  </a:cubicBezTo>
                  <a:cubicBezTo>
                    <a:pt x="75" y="59"/>
                    <a:pt x="76" y="55"/>
                    <a:pt x="78" y="52"/>
                  </a:cubicBezTo>
                  <a:cubicBezTo>
                    <a:pt x="81" y="43"/>
                    <a:pt x="89" y="45"/>
                    <a:pt x="86" y="52"/>
                  </a:cubicBezTo>
                  <a:cubicBezTo>
                    <a:pt x="82" y="58"/>
                    <a:pt x="80" y="67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2" y="71"/>
                    <a:pt x="73" y="71"/>
                    <a:pt x="73" y="71"/>
                  </a:cubicBezTo>
                  <a:cubicBezTo>
                    <a:pt x="71" y="71"/>
                    <a:pt x="69" y="71"/>
                    <a:pt x="68" y="70"/>
                  </a:cubicBezTo>
                  <a:close/>
                  <a:moveTo>
                    <a:pt x="201" y="16"/>
                  </a:moveTo>
                  <a:cubicBezTo>
                    <a:pt x="201" y="19"/>
                    <a:pt x="202" y="20"/>
                    <a:pt x="204" y="19"/>
                  </a:cubicBezTo>
                  <a:cubicBezTo>
                    <a:pt x="206" y="20"/>
                    <a:pt x="209" y="19"/>
                    <a:pt x="209" y="16"/>
                  </a:cubicBezTo>
                  <a:cubicBezTo>
                    <a:pt x="209" y="14"/>
                    <a:pt x="207" y="13"/>
                    <a:pt x="205" y="13"/>
                  </a:cubicBezTo>
                  <a:cubicBezTo>
                    <a:pt x="203" y="12"/>
                    <a:pt x="201" y="13"/>
                    <a:pt x="201" y="16"/>
                  </a:cubicBezTo>
                  <a:close/>
                  <a:moveTo>
                    <a:pt x="220" y="11"/>
                  </a:moveTo>
                  <a:cubicBezTo>
                    <a:pt x="220" y="13"/>
                    <a:pt x="221" y="14"/>
                    <a:pt x="223" y="15"/>
                  </a:cubicBezTo>
                  <a:cubicBezTo>
                    <a:pt x="225" y="15"/>
                    <a:pt x="228" y="14"/>
                    <a:pt x="229" y="12"/>
                  </a:cubicBezTo>
                  <a:cubicBezTo>
                    <a:pt x="232" y="10"/>
                    <a:pt x="233" y="7"/>
                    <a:pt x="232" y="4"/>
                  </a:cubicBezTo>
                  <a:cubicBezTo>
                    <a:pt x="230" y="0"/>
                    <a:pt x="223" y="1"/>
                    <a:pt x="221" y="5"/>
                  </a:cubicBezTo>
                  <a:cubicBezTo>
                    <a:pt x="220" y="5"/>
                    <a:pt x="220" y="7"/>
                    <a:pt x="219" y="8"/>
                  </a:cubicBezTo>
                  <a:cubicBezTo>
                    <a:pt x="219" y="9"/>
                    <a:pt x="219" y="10"/>
                    <a:pt x="220" y="11"/>
                  </a:cubicBezTo>
                  <a:close/>
                </a:path>
              </a:pathLst>
            </a:custGeom>
            <a:solidFill>
              <a:srgbClr val="8AB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9"/>
            <p:cNvSpPr/>
            <p:nvPr userDrawn="1"/>
          </p:nvSpPr>
          <p:spPr bwMode="auto">
            <a:xfrm>
              <a:off x="2579" y="1335"/>
              <a:ext cx="185" cy="70"/>
            </a:xfrm>
            <a:custGeom>
              <a:avLst/>
              <a:gdLst>
                <a:gd name="T0" fmla="*/ 2 w 77"/>
                <a:gd name="T1" fmla="*/ 23 h 29"/>
                <a:gd name="T2" fmla="*/ 13 w 77"/>
                <a:gd name="T3" fmla="*/ 14 h 29"/>
                <a:gd name="T4" fmla="*/ 73 w 77"/>
                <a:gd name="T5" fmla="*/ 0 h 29"/>
                <a:gd name="T6" fmla="*/ 77 w 77"/>
                <a:gd name="T7" fmla="*/ 3 h 29"/>
                <a:gd name="T8" fmla="*/ 58 w 77"/>
                <a:gd name="T9" fmla="*/ 10 h 29"/>
                <a:gd name="T10" fmla="*/ 17 w 77"/>
                <a:gd name="T11" fmla="*/ 21 h 29"/>
                <a:gd name="T12" fmla="*/ 2 w 77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29">
                  <a:moveTo>
                    <a:pt x="2" y="23"/>
                  </a:moveTo>
                  <a:cubicBezTo>
                    <a:pt x="0" y="17"/>
                    <a:pt x="10" y="16"/>
                    <a:pt x="13" y="14"/>
                  </a:cubicBezTo>
                  <a:cubicBezTo>
                    <a:pt x="32" y="4"/>
                    <a:pt x="52" y="1"/>
                    <a:pt x="73" y="0"/>
                  </a:cubicBezTo>
                  <a:cubicBezTo>
                    <a:pt x="75" y="0"/>
                    <a:pt x="76" y="2"/>
                    <a:pt x="77" y="3"/>
                  </a:cubicBezTo>
                  <a:cubicBezTo>
                    <a:pt x="77" y="11"/>
                    <a:pt x="63" y="8"/>
                    <a:pt x="58" y="10"/>
                  </a:cubicBezTo>
                  <a:cubicBezTo>
                    <a:pt x="44" y="11"/>
                    <a:pt x="30" y="15"/>
                    <a:pt x="17" y="21"/>
                  </a:cubicBezTo>
                  <a:cubicBezTo>
                    <a:pt x="12" y="22"/>
                    <a:pt x="5" y="29"/>
                    <a:pt x="2" y="23"/>
                  </a:cubicBezTo>
                  <a:close/>
                </a:path>
              </a:pathLst>
            </a:custGeom>
            <a:solidFill>
              <a:srgbClr val="C0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"/>
            <p:cNvSpPr/>
            <p:nvPr userDrawn="1"/>
          </p:nvSpPr>
          <p:spPr bwMode="auto">
            <a:xfrm>
              <a:off x="2800" y="1326"/>
              <a:ext cx="57" cy="33"/>
            </a:xfrm>
            <a:custGeom>
              <a:avLst/>
              <a:gdLst>
                <a:gd name="T0" fmla="*/ 18 w 24"/>
                <a:gd name="T1" fmla="*/ 13 h 14"/>
                <a:gd name="T2" fmla="*/ 0 w 24"/>
                <a:gd name="T3" fmla="*/ 8 h 14"/>
                <a:gd name="T4" fmla="*/ 19 w 24"/>
                <a:gd name="T5" fmla="*/ 5 h 14"/>
                <a:gd name="T6" fmla="*/ 18 w 24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4">
                  <a:moveTo>
                    <a:pt x="18" y="13"/>
                  </a:moveTo>
                  <a:cubicBezTo>
                    <a:pt x="13" y="11"/>
                    <a:pt x="1" y="14"/>
                    <a:pt x="0" y="8"/>
                  </a:cubicBezTo>
                  <a:cubicBezTo>
                    <a:pt x="2" y="0"/>
                    <a:pt x="13" y="6"/>
                    <a:pt x="19" y="5"/>
                  </a:cubicBezTo>
                  <a:cubicBezTo>
                    <a:pt x="24" y="6"/>
                    <a:pt x="23" y="14"/>
                    <a:pt x="18" y="13"/>
                  </a:cubicBezTo>
                  <a:close/>
                </a:path>
              </a:pathLst>
            </a:custGeom>
            <a:solidFill>
              <a:srgbClr val="C0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 userDrawn="1"/>
          </p:nvSpPr>
          <p:spPr bwMode="auto">
            <a:xfrm>
              <a:off x="2517" y="1261"/>
              <a:ext cx="62" cy="113"/>
            </a:xfrm>
            <a:custGeom>
              <a:avLst/>
              <a:gdLst>
                <a:gd name="T0" fmla="*/ 14 w 26"/>
                <a:gd name="T1" fmla="*/ 44 h 47"/>
                <a:gd name="T2" fmla="*/ 11 w 26"/>
                <a:gd name="T3" fmla="*/ 40 h 47"/>
                <a:gd name="T4" fmla="*/ 12 w 26"/>
                <a:gd name="T5" fmla="*/ 39 h 47"/>
                <a:gd name="T6" fmla="*/ 2 w 26"/>
                <a:gd name="T7" fmla="*/ 24 h 47"/>
                <a:gd name="T8" fmla="*/ 0 w 26"/>
                <a:gd name="T9" fmla="*/ 21 h 47"/>
                <a:gd name="T10" fmla="*/ 0 w 26"/>
                <a:gd name="T11" fmla="*/ 0 h 47"/>
                <a:gd name="T12" fmla="*/ 5 w 26"/>
                <a:gd name="T13" fmla="*/ 6 h 47"/>
                <a:gd name="T14" fmla="*/ 21 w 26"/>
                <a:gd name="T15" fmla="*/ 36 h 47"/>
                <a:gd name="T16" fmla="*/ 14 w 26"/>
                <a:gd name="T1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14" y="44"/>
                  </a:moveTo>
                  <a:cubicBezTo>
                    <a:pt x="12" y="43"/>
                    <a:pt x="11" y="42"/>
                    <a:pt x="11" y="40"/>
                  </a:cubicBezTo>
                  <a:cubicBezTo>
                    <a:pt x="11" y="40"/>
                    <a:pt x="11" y="39"/>
                    <a:pt x="12" y="39"/>
                  </a:cubicBezTo>
                  <a:cubicBezTo>
                    <a:pt x="8" y="37"/>
                    <a:pt x="5" y="28"/>
                    <a:pt x="2" y="24"/>
                  </a:cubicBezTo>
                  <a:cubicBezTo>
                    <a:pt x="2" y="24"/>
                    <a:pt x="1" y="23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4" y="4"/>
                    <a:pt x="5" y="6"/>
                  </a:cubicBezTo>
                  <a:cubicBezTo>
                    <a:pt x="11" y="16"/>
                    <a:pt x="16" y="26"/>
                    <a:pt x="21" y="36"/>
                  </a:cubicBezTo>
                  <a:cubicBezTo>
                    <a:pt x="26" y="39"/>
                    <a:pt x="18" y="47"/>
                    <a:pt x="14" y="44"/>
                  </a:cubicBezTo>
                  <a:close/>
                </a:path>
              </a:pathLst>
            </a:custGeom>
            <a:solidFill>
              <a:srgbClr val="96A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2"/>
            <p:cNvSpPr/>
            <p:nvPr userDrawn="1"/>
          </p:nvSpPr>
          <p:spPr bwMode="auto">
            <a:xfrm>
              <a:off x="2517" y="1304"/>
              <a:ext cx="635" cy="189"/>
            </a:xfrm>
            <a:custGeom>
              <a:avLst/>
              <a:gdLst>
                <a:gd name="T0" fmla="*/ 262 w 265"/>
                <a:gd name="T1" fmla="*/ 78 h 79"/>
                <a:gd name="T2" fmla="*/ 231 w 265"/>
                <a:gd name="T3" fmla="*/ 46 h 79"/>
                <a:gd name="T4" fmla="*/ 202 w 265"/>
                <a:gd name="T5" fmla="*/ 28 h 79"/>
                <a:gd name="T6" fmla="*/ 120 w 265"/>
                <a:gd name="T7" fmla="*/ 5 h 79"/>
                <a:gd name="T8" fmla="*/ 68 w 265"/>
                <a:gd name="T9" fmla="*/ 7 h 79"/>
                <a:gd name="T10" fmla="*/ 41 w 265"/>
                <a:gd name="T11" fmla="*/ 15 h 79"/>
                <a:gd name="T12" fmla="*/ 18 w 265"/>
                <a:gd name="T13" fmla="*/ 27 h 79"/>
                <a:gd name="T14" fmla="*/ 3 w 265"/>
                <a:gd name="T15" fmla="*/ 35 h 79"/>
                <a:gd name="T16" fmla="*/ 0 w 265"/>
                <a:gd name="T17" fmla="*/ 37 h 79"/>
                <a:gd name="T18" fmla="*/ 0 w 265"/>
                <a:gd name="T19" fmla="*/ 33 h 79"/>
                <a:gd name="T20" fmla="*/ 3 w 265"/>
                <a:gd name="T21" fmla="*/ 31 h 79"/>
                <a:gd name="T22" fmla="*/ 32 w 265"/>
                <a:gd name="T23" fmla="*/ 16 h 79"/>
                <a:gd name="T24" fmla="*/ 66 w 265"/>
                <a:gd name="T25" fmla="*/ 4 h 79"/>
                <a:gd name="T26" fmla="*/ 100 w 265"/>
                <a:gd name="T27" fmla="*/ 1 h 79"/>
                <a:gd name="T28" fmla="*/ 198 w 265"/>
                <a:gd name="T29" fmla="*/ 22 h 79"/>
                <a:gd name="T30" fmla="*/ 226 w 265"/>
                <a:gd name="T31" fmla="*/ 38 h 79"/>
                <a:gd name="T32" fmla="*/ 243 w 265"/>
                <a:gd name="T33" fmla="*/ 51 h 79"/>
                <a:gd name="T34" fmla="*/ 264 w 265"/>
                <a:gd name="T35" fmla="*/ 76 h 79"/>
                <a:gd name="T36" fmla="*/ 264 w 265"/>
                <a:gd name="T37" fmla="*/ 79 h 79"/>
                <a:gd name="T38" fmla="*/ 262 w 265"/>
                <a:gd name="T3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5" h="79">
                  <a:moveTo>
                    <a:pt x="262" y="78"/>
                  </a:moveTo>
                  <a:cubicBezTo>
                    <a:pt x="253" y="66"/>
                    <a:pt x="243" y="54"/>
                    <a:pt x="231" y="46"/>
                  </a:cubicBezTo>
                  <a:cubicBezTo>
                    <a:pt x="222" y="39"/>
                    <a:pt x="212" y="33"/>
                    <a:pt x="202" y="28"/>
                  </a:cubicBezTo>
                  <a:cubicBezTo>
                    <a:pt x="177" y="15"/>
                    <a:pt x="149" y="7"/>
                    <a:pt x="120" y="5"/>
                  </a:cubicBezTo>
                  <a:cubicBezTo>
                    <a:pt x="103" y="4"/>
                    <a:pt x="85" y="5"/>
                    <a:pt x="68" y="7"/>
                  </a:cubicBezTo>
                  <a:cubicBezTo>
                    <a:pt x="59" y="9"/>
                    <a:pt x="50" y="12"/>
                    <a:pt x="41" y="15"/>
                  </a:cubicBezTo>
                  <a:cubicBezTo>
                    <a:pt x="33" y="19"/>
                    <a:pt x="26" y="23"/>
                    <a:pt x="18" y="27"/>
                  </a:cubicBezTo>
                  <a:cubicBezTo>
                    <a:pt x="13" y="29"/>
                    <a:pt x="8" y="32"/>
                    <a:pt x="3" y="35"/>
                  </a:cubicBezTo>
                  <a:cubicBezTo>
                    <a:pt x="2" y="35"/>
                    <a:pt x="1" y="36"/>
                    <a:pt x="0" y="3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2"/>
                    <a:pt x="2" y="31"/>
                    <a:pt x="3" y="31"/>
                  </a:cubicBezTo>
                  <a:cubicBezTo>
                    <a:pt x="12" y="25"/>
                    <a:pt x="22" y="21"/>
                    <a:pt x="32" y="16"/>
                  </a:cubicBezTo>
                  <a:cubicBezTo>
                    <a:pt x="43" y="11"/>
                    <a:pt x="54" y="7"/>
                    <a:pt x="66" y="4"/>
                  </a:cubicBezTo>
                  <a:cubicBezTo>
                    <a:pt x="77" y="2"/>
                    <a:pt x="88" y="2"/>
                    <a:pt x="100" y="1"/>
                  </a:cubicBezTo>
                  <a:cubicBezTo>
                    <a:pt x="134" y="0"/>
                    <a:pt x="168" y="7"/>
                    <a:pt x="198" y="22"/>
                  </a:cubicBezTo>
                  <a:cubicBezTo>
                    <a:pt x="208" y="27"/>
                    <a:pt x="218" y="32"/>
                    <a:pt x="226" y="38"/>
                  </a:cubicBezTo>
                  <a:cubicBezTo>
                    <a:pt x="232" y="42"/>
                    <a:pt x="238" y="46"/>
                    <a:pt x="243" y="51"/>
                  </a:cubicBezTo>
                  <a:cubicBezTo>
                    <a:pt x="251" y="58"/>
                    <a:pt x="257" y="67"/>
                    <a:pt x="264" y="76"/>
                  </a:cubicBezTo>
                  <a:cubicBezTo>
                    <a:pt x="265" y="76"/>
                    <a:pt x="265" y="78"/>
                    <a:pt x="264" y="79"/>
                  </a:cubicBezTo>
                  <a:cubicBezTo>
                    <a:pt x="263" y="79"/>
                    <a:pt x="262" y="79"/>
                    <a:pt x="262" y="7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3"/>
            <p:cNvSpPr/>
            <p:nvPr userDrawn="1"/>
          </p:nvSpPr>
          <p:spPr bwMode="auto">
            <a:xfrm>
              <a:off x="3133" y="1469"/>
              <a:ext cx="115" cy="517"/>
            </a:xfrm>
            <a:custGeom>
              <a:avLst/>
              <a:gdLst>
                <a:gd name="T0" fmla="*/ 23 w 48"/>
                <a:gd name="T1" fmla="*/ 216 h 216"/>
                <a:gd name="T2" fmla="*/ 26 w 48"/>
                <a:gd name="T3" fmla="*/ 211 h 216"/>
                <a:gd name="T4" fmla="*/ 34 w 48"/>
                <a:gd name="T5" fmla="*/ 190 h 216"/>
                <a:gd name="T6" fmla="*/ 40 w 48"/>
                <a:gd name="T7" fmla="*/ 164 h 216"/>
                <a:gd name="T8" fmla="*/ 44 w 48"/>
                <a:gd name="T9" fmla="*/ 131 h 216"/>
                <a:gd name="T10" fmla="*/ 37 w 48"/>
                <a:gd name="T11" fmla="*/ 80 h 216"/>
                <a:gd name="T12" fmla="*/ 17 w 48"/>
                <a:gd name="T13" fmla="*/ 29 h 216"/>
                <a:gd name="T14" fmla="*/ 7 w 48"/>
                <a:gd name="T15" fmla="*/ 12 h 216"/>
                <a:gd name="T16" fmla="*/ 3 w 48"/>
                <a:gd name="T17" fmla="*/ 7 h 216"/>
                <a:gd name="T18" fmla="*/ 1 w 48"/>
                <a:gd name="T19" fmla="*/ 4 h 216"/>
                <a:gd name="T20" fmla="*/ 0 w 48"/>
                <a:gd name="T21" fmla="*/ 3 h 216"/>
                <a:gd name="T22" fmla="*/ 6 w 48"/>
                <a:gd name="T23" fmla="*/ 5 h 216"/>
                <a:gd name="T24" fmla="*/ 17 w 48"/>
                <a:gd name="T25" fmla="*/ 22 h 216"/>
                <a:gd name="T26" fmla="*/ 33 w 48"/>
                <a:gd name="T27" fmla="*/ 57 h 216"/>
                <a:gd name="T28" fmla="*/ 41 w 48"/>
                <a:gd name="T29" fmla="*/ 83 h 216"/>
                <a:gd name="T30" fmla="*/ 47 w 48"/>
                <a:gd name="T31" fmla="*/ 124 h 216"/>
                <a:gd name="T32" fmla="*/ 41 w 48"/>
                <a:gd name="T33" fmla="*/ 176 h 216"/>
                <a:gd name="T34" fmla="*/ 30 w 48"/>
                <a:gd name="T35" fmla="*/ 211 h 216"/>
                <a:gd name="T36" fmla="*/ 27 w 48"/>
                <a:gd name="T37" fmla="*/ 216 h 216"/>
                <a:gd name="T38" fmla="*/ 23 w 48"/>
                <a:gd name="T3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216">
                  <a:moveTo>
                    <a:pt x="23" y="216"/>
                  </a:moveTo>
                  <a:cubicBezTo>
                    <a:pt x="24" y="214"/>
                    <a:pt x="25" y="212"/>
                    <a:pt x="26" y="211"/>
                  </a:cubicBezTo>
                  <a:cubicBezTo>
                    <a:pt x="30" y="204"/>
                    <a:pt x="32" y="197"/>
                    <a:pt x="34" y="190"/>
                  </a:cubicBezTo>
                  <a:cubicBezTo>
                    <a:pt x="37" y="181"/>
                    <a:pt x="39" y="173"/>
                    <a:pt x="40" y="164"/>
                  </a:cubicBezTo>
                  <a:cubicBezTo>
                    <a:pt x="42" y="153"/>
                    <a:pt x="44" y="143"/>
                    <a:pt x="44" y="131"/>
                  </a:cubicBezTo>
                  <a:cubicBezTo>
                    <a:pt x="44" y="114"/>
                    <a:pt x="40" y="97"/>
                    <a:pt x="37" y="80"/>
                  </a:cubicBezTo>
                  <a:cubicBezTo>
                    <a:pt x="32" y="62"/>
                    <a:pt x="26" y="45"/>
                    <a:pt x="17" y="29"/>
                  </a:cubicBezTo>
                  <a:cubicBezTo>
                    <a:pt x="14" y="24"/>
                    <a:pt x="11" y="17"/>
                    <a:pt x="7" y="12"/>
                  </a:cubicBezTo>
                  <a:cubicBezTo>
                    <a:pt x="6" y="11"/>
                    <a:pt x="5" y="9"/>
                    <a:pt x="3" y="7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5" y="4"/>
                    <a:pt x="6" y="5"/>
                  </a:cubicBezTo>
                  <a:cubicBezTo>
                    <a:pt x="11" y="10"/>
                    <a:pt x="14" y="16"/>
                    <a:pt x="17" y="22"/>
                  </a:cubicBezTo>
                  <a:cubicBezTo>
                    <a:pt x="23" y="33"/>
                    <a:pt x="29" y="45"/>
                    <a:pt x="33" y="57"/>
                  </a:cubicBezTo>
                  <a:cubicBezTo>
                    <a:pt x="36" y="66"/>
                    <a:pt x="39" y="74"/>
                    <a:pt x="41" y="83"/>
                  </a:cubicBezTo>
                  <a:cubicBezTo>
                    <a:pt x="44" y="97"/>
                    <a:pt x="46" y="110"/>
                    <a:pt x="47" y="124"/>
                  </a:cubicBezTo>
                  <a:cubicBezTo>
                    <a:pt x="48" y="141"/>
                    <a:pt x="45" y="159"/>
                    <a:pt x="41" y="176"/>
                  </a:cubicBezTo>
                  <a:cubicBezTo>
                    <a:pt x="38" y="188"/>
                    <a:pt x="36" y="200"/>
                    <a:pt x="30" y="211"/>
                  </a:cubicBezTo>
                  <a:cubicBezTo>
                    <a:pt x="29" y="213"/>
                    <a:pt x="28" y="214"/>
                    <a:pt x="27" y="216"/>
                  </a:cubicBezTo>
                  <a:lnTo>
                    <a:pt x="23" y="21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4"/>
            <p:cNvSpPr>
              <a:spLocks noEditPoints="1"/>
            </p:cNvSpPr>
            <p:nvPr userDrawn="1"/>
          </p:nvSpPr>
          <p:spPr bwMode="auto">
            <a:xfrm>
              <a:off x="2517" y="1256"/>
              <a:ext cx="62" cy="113"/>
            </a:xfrm>
            <a:custGeom>
              <a:avLst/>
              <a:gdLst>
                <a:gd name="T0" fmla="*/ 10 w 26"/>
                <a:gd name="T1" fmla="*/ 45 h 47"/>
                <a:gd name="T2" fmla="*/ 8 w 26"/>
                <a:gd name="T3" fmla="*/ 41 h 47"/>
                <a:gd name="T4" fmla="*/ 8 w 26"/>
                <a:gd name="T5" fmla="*/ 41 h 47"/>
                <a:gd name="T6" fmla="*/ 8 w 26"/>
                <a:gd name="T7" fmla="*/ 41 h 47"/>
                <a:gd name="T8" fmla="*/ 0 w 26"/>
                <a:gd name="T9" fmla="*/ 26 h 47"/>
                <a:gd name="T10" fmla="*/ 0 w 26"/>
                <a:gd name="T11" fmla="*/ 18 h 47"/>
                <a:gd name="T12" fmla="*/ 5 w 26"/>
                <a:gd name="T13" fmla="*/ 28 h 47"/>
                <a:gd name="T14" fmla="*/ 13 w 26"/>
                <a:gd name="T15" fmla="*/ 42 h 47"/>
                <a:gd name="T16" fmla="*/ 14 w 26"/>
                <a:gd name="T17" fmla="*/ 44 h 47"/>
                <a:gd name="T18" fmla="*/ 14 w 26"/>
                <a:gd name="T19" fmla="*/ 46 h 47"/>
                <a:gd name="T20" fmla="*/ 12 w 26"/>
                <a:gd name="T21" fmla="*/ 47 h 47"/>
                <a:gd name="T22" fmla="*/ 10 w 26"/>
                <a:gd name="T23" fmla="*/ 45 h 47"/>
                <a:gd name="T24" fmla="*/ 0 w 26"/>
                <a:gd name="T25" fmla="*/ 0 h 47"/>
                <a:gd name="T26" fmla="*/ 0 w 26"/>
                <a:gd name="T27" fmla="*/ 4 h 47"/>
                <a:gd name="T28" fmla="*/ 2 w 26"/>
                <a:gd name="T29" fmla="*/ 6 h 47"/>
                <a:gd name="T30" fmla="*/ 18 w 26"/>
                <a:gd name="T31" fmla="*/ 34 h 47"/>
                <a:gd name="T32" fmla="*/ 23 w 26"/>
                <a:gd name="T33" fmla="*/ 42 h 47"/>
                <a:gd name="T34" fmla="*/ 25 w 26"/>
                <a:gd name="T35" fmla="*/ 43 h 47"/>
                <a:gd name="T36" fmla="*/ 26 w 26"/>
                <a:gd name="T37" fmla="*/ 40 h 47"/>
                <a:gd name="T38" fmla="*/ 22 w 26"/>
                <a:gd name="T39" fmla="*/ 33 h 47"/>
                <a:gd name="T40" fmla="*/ 9 w 26"/>
                <a:gd name="T41" fmla="*/ 9 h 47"/>
                <a:gd name="T42" fmla="*/ 0 w 26"/>
                <a:gd name="T4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7">
                  <a:moveTo>
                    <a:pt x="10" y="45"/>
                  </a:moveTo>
                  <a:cubicBezTo>
                    <a:pt x="10" y="44"/>
                    <a:pt x="9" y="42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6" y="36"/>
                    <a:pt x="3" y="31"/>
                    <a:pt x="0" y="2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22"/>
                    <a:pt x="4" y="25"/>
                    <a:pt x="5" y="28"/>
                  </a:cubicBezTo>
                  <a:cubicBezTo>
                    <a:pt x="8" y="33"/>
                    <a:pt x="10" y="37"/>
                    <a:pt x="13" y="42"/>
                  </a:cubicBezTo>
                  <a:cubicBezTo>
                    <a:pt x="13" y="43"/>
                    <a:pt x="13" y="43"/>
                    <a:pt x="14" y="44"/>
                  </a:cubicBezTo>
                  <a:cubicBezTo>
                    <a:pt x="14" y="44"/>
                    <a:pt x="14" y="45"/>
                    <a:pt x="14" y="46"/>
                  </a:cubicBezTo>
                  <a:cubicBezTo>
                    <a:pt x="14" y="47"/>
                    <a:pt x="13" y="47"/>
                    <a:pt x="12" y="47"/>
                  </a:cubicBezTo>
                  <a:cubicBezTo>
                    <a:pt x="11" y="47"/>
                    <a:pt x="11" y="46"/>
                    <a:pt x="10" y="45"/>
                  </a:cubicBezTo>
                  <a:close/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9" y="14"/>
                    <a:pt x="13" y="24"/>
                    <a:pt x="18" y="34"/>
                  </a:cubicBezTo>
                  <a:cubicBezTo>
                    <a:pt x="20" y="36"/>
                    <a:pt x="21" y="39"/>
                    <a:pt x="23" y="42"/>
                  </a:cubicBezTo>
                  <a:cubicBezTo>
                    <a:pt x="23" y="43"/>
                    <a:pt x="25" y="43"/>
                    <a:pt x="25" y="43"/>
                  </a:cubicBezTo>
                  <a:cubicBezTo>
                    <a:pt x="26" y="42"/>
                    <a:pt x="26" y="41"/>
                    <a:pt x="26" y="40"/>
                  </a:cubicBezTo>
                  <a:cubicBezTo>
                    <a:pt x="25" y="38"/>
                    <a:pt x="23" y="36"/>
                    <a:pt x="22" y="33"/>
                  </a:cubicBezTo>
                  <a:cubicBezTo>
                    <a:pt x="18" y="25"/>
                    <a:pt x="14" y="17"/>
                    <a:pt x="9" y="9"/>
                  </a:cubicBezTo>
                  <a:cubicBezTo>
                    <a:pt x="6" y="6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5"/>
            <p:cNvSpPr/>
            <p:nvPr userDrawn="1"/>
          </p:nvSpPr>
          <p:spPr bwMode="auto">
            <a:xfrm>
              <a:off x="2721" y="1649"/>
              <a:ext cx="393" cy="337"/>
            </a:xfrm>
            <a:custGeom>
              <a:avLst/>
              <a:gdLst>
                <a:gd name="T0" fmla="*/ 149 w 164"/>
                <a:gd name="T1" fmla="*/ 141 h 141"/>
                <a:gd name="T2" fmla="*/ 149 w 164"/>
                <a:gd name="T3" fmla="*/ 127 h 141"/>
                <a:gd name="T4" fmla="*/ 149 w 164"/>
                <a:gd name="T5" fmla="*/ 116 h 141"/>
                <a:gd name="T6" fmla="*/ 154 w 164"/>
                <a:gd name="T7" fmla="*/ 97 h 141"/>
                <a:gd name="T8" fmla="*/ 155 w 164"/>
                <a:gd name="T9" fmla="*/ 80 h 141"/>
                <a:gd name="T10" fmla="*/ 160 w 164"/>
                <a:gd name="T11" fmla="*/ 52 h 141"/>
                <a:gd name="T12" fmla="*/ 151 w 164"/>
                <a:gd name="T13" fmla="*/ 30 h 141"/>
                <a:gd name="T14" fmla="*/ 123 w 164"/>
                <a:gd name="T15" fmla="*/ 10 h 141"/>
                <a:gd name="T16" fmla="*/ 100 w 164"/>
                <a:gd name="T17" fmla="*/ 4 h 141"/>
                <a:gd name="T18" fmla="*/ 62 w 164"/>
                <a:gd name="T19" fmla="*/ 16 h 141"/>
                <a:gd name="T20" fmla="*/ 47 w 164"/>
                <a:gd name="T21" fmla="*/ 28 h 141"/>
                <a:gd name="T22" fmla="*/ 29 w 164"/>
                <a:gd name="T23" fmla="*/ 39 h 141"/>
                <a:gd name="T24" fmla="*/ 18 w 164"/>
                <a:gd name="T25" fmla="*/ 52 h 141"/>
                <a:gd name="T26" fmla="*/ 8 w 164"/>
                <a:gd name="T27" fmla="*/ 82 h 141"/>
                <a:gd name="T28" fmla="*/ 20 w 164"/>
                <a:gd name="T29" fmla="*/ 98 h 141"/>
                <a:gd name="T30" fmla="*/ 33 w 164"/>
                <a:gd name="T31" fmla="*/ 115 h 141"/>
                <a:gd name="T32" fmla="*/ 44 w 164"/>
                <a:gd name="T33" fmla="*/ 138 h 141"/>
                <a:gd name="T34" fmla="*/ 48 w 164"/>
                <a:gd name="T35" fmla="*/ 141 h 141"/>
                <a:gd name="T36" fmla="*/ 42 w 164"/>
                <a:gd name="T37" fmla="*/ 141 h 141"/>
                <a:gd name="T38" fmla="*/ 31 w 164"/>
                <a:gd name="T39" fmla="*/ 117 h 141"/>
                <a:gd name="T40" fmla="*/ 8 w 164"/>
                <a:gd name="T41" fmla="*/ 89 h 141"/>
                <a:gd name="T42" fmla="*/ 9 w 164"/>
                <a:gd name="T43" fmla="*/ 57 h 141"/>
                <a:gd name="T44" fmla="*/ 21 w 164"/>
                <a:gd name="T45" fmla="*/ 43 h 141"/>
                <a:gd name="T46" fmla="*/ 21 w 164"/>
                <a:gd name="T47" fmla="*/ 43 h 141"/>
                <a:gd name="T48" fmla="*/ 21 w 164"/>
                <a:gd name="T49" fmla="*/ 43 h 141"/>
                <a:gd name="T50" fmla="*/ 54 w 164"/>
                <a:gd name="T51" fmla="*/ 19 h 141"/>
                <a:gd name="T52" fmla="*/ 100 w 164"/>
                <a:gd name="T53" fmla="*/ 0 h 141"/>
                <a:gd name="T54" fmla="*/ 117 w 164"/>
                <a:gd name="T55" fmla="*/ 4 h 141"/>
                <a:gd name="T56" fmla="*/ 130 w 164"/>
                <a:gd name="T57" fmla="*/ 8 h 141"/>
                <a:gd name="T58" fmla="*/ 157 w 164"/>
                <a:gd name="T59" fmla="*/ 33 h 141"/>
                <a:gd name="T60" fmla="*/ 163 w 164"/>
                <a:gd name="T61" fmla="*/ 42 h 141"/>
                <a:gd name="T62" fmla="*/ 161 w 164"/>
                <a:gd name="T63" fmla="*/ 64 h 141"/>
                <a:gd name="T64" fmla="*/ 159 w 164"/>
                <a:gd name="T65" fmla="*/ 76 h 141"/>
                <a:gd name="T66" fmla="*/ 157 w 164"/>
                <a:gd name="T67" fmla="*/ 96 h 141"/>
                <a:gd name="T68" fmla="*/ 152 w 164"/>
                <a:gd name="T69" fmla="*/ 121 h 141"/>
                <a:gd name="T70" fmla="*/ 153 w 164"/>
                <a:gd name="T71" fmla="*/ 141 h 141"/>
                <a:gd name="T72" fmla="*/ 149 w 164"/>
                <a:gd name="T7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4" h="141">
                  <a:moveTo>
                    <a:pt x="149" y="141"/>
                  </a:moveTo>
                  <a:cubicBezTo>
                    <a:pt x="150" y="136"/>
                    <a:pt x="149" y="132"/>
                    <a:pt x="149" y="127"/>
                  </a:cubicBezTo>
                  <a:cubicBezTo>
                    <a:pt x="148" y="123"/>
                    <a:pt x="149" y="120"/>
                    <a:pt x="149" y="116"/>
                  </a:cubicBezTo>
                  <a:cubicBezTo>
                    <a:pt x="151" y="110"/>
                    <a:pt x="153" y="103"/>
                    <a:pt x="154" y="97"/>
                  </a:cubicBezTo>
                  <a:cubicBezTo>
                    <a:pt x="155" y="91"/>
                    <a:pt x="155" y="86"/>
                    <a:pt x="155" y="80"/>
                  </a:cubicBezTo>
                  <a:cubicBezTo>
                    <a:pt x="156" y="71"/>
                    <a:pt x="159" y="62"/>
                    <a:pt x="160" y="52"/>
                  </a:cubicBezTo>
                  <a:cubicBezTo>
                    <a:pt x="161" y="41"/>
                    <a:pt x="157" y="38"/>
                    <a:pt x="151" y="30"/>
                  </a:cubicBezTo>
                  <a:cubicBezTo>
                    <a:pt x="142" y="18"/>
                    <a:pt x="139" y="12"/>
                    <a:pt x="123" y="10"/>
                  </a:cubicBezTo>
                  <a:cubicBezTo>
                    <a:pt x="115" y="8"/>
                    <a:pt x="108" y="4"/>
                    <a:pt x="100" y="4"/>
                  </a:cubicBezTo>
                  <a:cubicBezTo>
                    <a:pt x="86" y="5"/>
                    <a:pt x="73" y="9"/>
                    <a:pt x="62" y="16"/>
                  </a:cubicBezTo>
                  <a:cubicBezTo>
                    <a:pt x="56" y="20"/>
                    <a:pt x="53" y="25"/>
                    <a:pt x="47" y="28"/>
                  </a:cubicBezTo>
                  <a:cubicBezTo>
                    <a:pt x="41" y="32"/>
                    <a:pt x="34" y="34"/>
                    <a:pt x="29" y="39"/>
                  </a:cubicBezTo>
                  <a:cubicBezTo>
                    <a:pt x="24" y="42"/>
                    <a:pt x="22" y="48"/>
                    <a:pt x="18" y="52"/>
                  </a:cubicBezTo>
                  <a:cubicBezTo>
                    <a:pt x="10" y="60"/>
                    <a:pt x="2" y="71"/>
                    <a:pt x="8" y="82"/>
                  </a:cubicBezTo>
                  <a:cubicBezTo>
                    <a:pt x="11" y="88"/>
                    <a:pt x="16" y="93"/>
                    <a:pt x="20" y="98"/>
                  </a:cubicBezTo>
                  <a:cubicBezTo>
                    <a:pt x="25" y="103"/>
                    <a:pt x="30" y="109"/>
                    <a:pt x="33" y="115"/>
                  </a:cubicBezTo>
                  <a:cubicBezTo>
                    <a:pt x="38" y="122"/>
                    <a:pt x="38" y="131"/>
                    <a:pt x="44" y="138"/>
                  </a:cubicBezTo>
                  <a:cubicBezTo>
                    <a:pt x="45" y="139"/>
                    <a:pt x="47" y="140"/>
                    <a:pt x="48" y="141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35" y="134"/>
                    <a:pt x="35" y="125"/>
                    <a:pt x="31" y="117"/>
                  </a:cubicBezTo>
                  <a:cubicBezTo>
                    <a:pt x="25" y="106"/>
                    <a:pt x="16" y="98"/>
                    <a:pt x="8" y="89"/>
                  </a:cubicBezTo>
                  <a:cubicBezTo>
                    <a:pt x="0" y="78"/>
                    <a:pt x="1" y="67"/>
                    <a:pt x="9" y="57"/>
                  </a:cubicBezTo>
                  <a:cubicBezTo>
                    <a:pt x="13" y="52"/>
                    <a:pt x="17" y="48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8" y="31"/>
                    <a:pt x="45" y="29"/>
                    <a:pt x="54" y="19"/>
                  </a:cubicBezTo>
                  <a:cubicBezTo>
                    <a:pt x="65" y="7"/>
                    <a:pt x="84" y="1"/>
                    <a:pt x="100" y="0"/>
                  </a:cubicBezTo>
                  <a:cubicBezTo>
                    <a:pt x="106" y="0"/>
                    <a:pt x="112" y="3"/>
                    <a:pt x="117" y="4"/>
                  </a:cubicBezTo>
                  <a:cubicBezTo>
                    <a:pt x="122" y="6"/>
                    <a:pt x="126" y="7"/>
                    <a:pt x="130" y="8"/>
                  </a:cubicBezTo>
                  <a:cubicBezTo>
                    <a:pt x="143" y="11"/>
                    <a:pt x="150" y="23"/>
                    <a:pt x="157" y="33"/>
                  </a:cubicBezTo>
                  <a:cubicBezTo>
                    <a:pt x="160" y="36"/>
                    <a:pt x="162" y="39"/>
                    <a:pt x="163" y="42"/>
                  </a:cubicBezTo>
                  <a:cubicBezTo>
                    <a:pt x="164" y="49"/>
                    <a:pt x="163" y="57"/>
                    <a:pt x="161" y="64"/>
                  </a:cubicBezTo>
                  <a:cubicBezTo>
                    <a:pt x="161" y="68"/>
                    <a:pt x="160" y="72"/>
                    <a:pt x="159" y="76"/>
                  </a:cubicBezTo>
                  <a:cubicBezTo>
                    <a:pt x="159" y="83"/>
                    <a:pt x="158" y="90"/>
                    <a:pt x="157" y="96"/>
                  </a:cubicBezTo>
                  <a:cubicBezTo>
                    <a:pt x="156" y="105"/>
                    <a:pt x="153" y="113"/>
                    <a:pt x="152" y="121"/>
                  </a:cubicBezTo>
                  <a:cubicBezTo>
                    <a:pt x="151" y="128"/>
                    <a:pt x="153" y="134"/>
                    <a:pt x="153" y="141"/>
                  </a:cubicBezTo>
                  <a:lnTo>
                    <a:pt x="149" y="141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6"/>
            <p:cNvSpPr/>
            <p:nvPr userDrawn="1"/>
          </p:nvSpPr>
          <p:spPr bwMode="auto">
            <a:xfrm>
              <a:off x="3106" y="1859"/>
              <a:ext cx="79" cy="127"/>
            </a:xfrm>
            <a:custGeom>
              <a:avLst/>
              <a:gdLst>
                <a:gd name="T0" fmla="*/ 5 w 33"/>
                <a:gd name="T1" fmla="*/ 53 h 53"/>
                <a:gd name="T2" fmla="*/ 5 w 33"/>
                <a:gd name="T3" fmla="*/ 52 h 53"/>
                <a:gd name="T4" fmla="*/ 4 w 33"/>
                <a:gd name="T5" fmla="*/ 47 h 53"/>
                <a:gd name="T6" fmla="*/ 2 w 33"/>
                <a:gd name="T7" fmla="*/ 25 h 53"/>
                <a:gd name="T8" fmla="*/ 16 w 33"/>
                <a:gd name="T9" fmla="*/ 5 h 53"/>
                <a:gd name="T10" fmla="*/ 28 w 33"/>
                <a:gd name="T11" fmla="*/ 15 h 53"/>
                <a:gd name="T12" fmla="*/ 26 w 33"/>
                <a:gd name="T13" fmla="*/ 53 h 53"/>
                <a:gd name="T14" fmla="*/ 22 w 33"/>
                <a:gd name="T15" fmla="*/ 53 h 53"/>
                <a:gd name="T16" fmla="*/ 26 w 33"/>
                <a:gd name="T17" fmla="*/ 43 h 53"/>
                <a:gd name="T18" fmla="*/ 25 w 33"/>
                <a:gd name="T19" fmla="*/ 20 h 53"/>
                <a:gd name="T20" fmla="*/ 8 w 33"/>
                <a:gd name="T21" fmla="*/ 20 h 53"/>
                <a:gd name="T22" fmla="*/ 5 w 33"/>
                <a:gd name="T23" fmla="*/ 38 h 53"/>
                <a:gd name="T24" fmla="*/ 9 w 33"/>
                <a:gd name="T25" fmla="*/ 53 h 53"/>
                <a:gd name="T26" fmla="*/ 5 w 33"/>
                <a:gd name="T2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53">
                  <a:moveTo>
                    <a:pt x="5" y="53"/>
                  </a:moveTo>
                  <a:cubicBezTo>
                    <a:pt x="5" y="53"/>
                    <a:pt x="5" y="53"/>
                    <a:pt x="5" y="52"/>
                  </a:cubicBezTo>
                  <a:cubicBezTo>
                    <a:pt x="4" y="51"/>
                    <a:pt x="4" y="49"/>
                    <a:pt x="4" y="47"/>
                  </a:cubicBezTo>
                  <a:cubicBezTo>
                    <a:pt x="2" y="40"/>
                    <a:pt x="0" y="32"/>
                    <a:pt x="2" y="25"/>
                  </a:cubicBezTo>
                  <a:cubicBezTo>
                    <a:pt x="4" y="19"/>
                    <a:pt x="10" y="8"/>
                    <a:pt x="16" y="5"/>
                  </a:cubicBezTo>
                  <a:cubicBezTo>
                    <a:pt x="23" y="2"/>
                    <a:pt x="27" y="10"/>
                    <a:pt x="28" y="15"/>
                  </a:cubicBezTo>
                  <a:cubicBezTo>
                    <a:pt x="30" y="28"/>
                    <a:pt x="33" y="41"/>
                    <a:pt x="26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0"/>
                    <a:pt x="25" y="47"/>
                    <a:pt x="26" y="43"/>
                  </a:cubicBezTo>
                  <a:cubicBezTo>
                    <a:pt x="28" y="35"/>
                    <a:pt x="26" y="28"/>
                    <a:pt x="25" y="20"/>
                  </a:cubicBezTo>
                  <a:cubicBezTo>
                    <a:pt x="22" y="0"/>
                    <a:pt x="15" y="8"/>
                    <a:pt x="8" y="20"/>
                  </a:cubicBezTo>
                  <a:cubicBezTo>
                    <a:pt x="5" y="26"/>
                    <a:pt x="4" y="32"/>
                    <a:pt x="5" y="38"/>
                  </a:cubicBezTo>
                  <a:cubicBezTo>
                    <a:pt x="6" y="43"/>
                    <a:pt x="7" y="48"/>
                    <a:pt x="9" y="53"/>
                  </a:cubicBezTo>
                  <a:lnTo>
                    <a:pt x="5" y="53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 userDrawn="1"/>
          </p:nvSpPr>
          <p:spPr bwMode="auto">
            <a:xfrm>
              <a:off x="2769" y="1515"/>
              <a:ext cx="405" cy="203"/>
            </a:xfrm>
            <a:custGeom>
              <a:avLst/>
              <a:gdLst>
                <a:gd name="T0" fmla="*/ 3 w 169"/>
                <a:gd name="T1" fmla="*/ 85 h 85"/>
                <a:gd name="T2" fmla="*/ 2 w 169"/>
                <a:gd name="T3" fmla="*/ 81 h 85"/>
                <a:gd name="T4" fmla="*/ 16 w 169"/>
                <a:gd name="T5" fmla="*/ 67 h 85"/>
                <a:gd name="T6" fmla="*/ 18 w 169"/>
                <a:gd name="T7" fmla="*/ 45 h 85"/>
                <a:gd name="T8" fmla="*/ 41 w 169"/>
                <a:gd name="T9" fmla="*/ 25 h 85"/>
                <a:gd name="T10" fmla="*/ 54 w 169"/>
                <a:gd name="T11" fmla="*/ 25 h 85"/>
                <a:gd name="T12" fmla="*/ 69 w 169"/>
                <a:gd name="T13" fmla="*/ 17 h 85"/>
                <a:gd name="T14" fmla="*/ 77 w 169"/>
                <a:gd name="T15" fmla="*/ 12 h 85"/>
                <a:gd name="T16" fmla="*/ 98 w 169"/>
                <a:gd name="T17" fmla="*/ 18 h 85"/>
                <a:gd name="T18" fmla="*/ 117 w 169"/>
                <a:gd name="T19" fmla="*/ 17 h 85"/>
                <a:gd name="T20" fmla="*/ 133 w 169"/>
                <a:gd name="T21" fmla="*/ 17 h 85"/>
                <a:gd name="T22" fmla="*/ 147 w 169"/>
                <a:gd name="T23" fmla="*/ 12 h 85"/>
                <a:gd name="T24" fmla="*/ 159 w 169"/>
                <a:gd name="T25" fmla="*/ 6 h 85"/>
                <a:gd name="T26" fmla="*/ 165 w 169"/>
                <a:gd name="T27" fmla="*/ 2 h 85"/>
                <a:gd name="T28" fmla="*/ 168 w 169"/>
                <a:gd name="T29" fmla="*/ 4 h 85"/>
                <a:gd name="T30" fmla="*/ 151 w 169"/>
                <a:gd name="T31" fmla="*/ 13 h 85"/>
                <a:gd name="T32" fmla="*/ 123 w 169"/>
                <a:gd name="T33" fmla="*/ 20 h 85"/>
                <a:gd name="T34" fmla="*/ 85 w 169"/>
                <a:gd name="T35" fmla="*/ 16 h 85"/>
                <a:gd name="T36" fmla="*/ 72 w 169"/>
                <a:gd name="T37" fmla="*/ 20 h 85"/>
                <a:gd name="T38" fmla="*/ 63 w 169"/>
                <a:gd name="T39" fmla="*/ 25 h 85"/>
                <a:gd name="T40" fmla="*/ 34 w 169"/>
                <a:gd name="T41" fmla="*/ 30 h 85"/>
                <a:gd name="T42" fmla="*/ 21 w 169"/>
                <a:gd name="T43" fmla="*/ 48 h 85"/>
                <a:gd name="T44" fmla="*/ 21 w 169"/>
                <a:gd name="T45" fmla="*/ 62 h 85"/>
                <a:gd name="T46" fmla="*/ 3 w 169"/>
                <a:gd name="T4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85">
                  <a:moveTo>
                    <a:pt x="3" y="85"/>
                  </a:moveTo>
                  <a:cubicBezTo>
                    <a:pt x="1" y="85"/>
                    <a:pt x="0" y="82"/>
                    <a:pt x="2" y="81"/>
                  </a:cubicBezTo>
                  <a:cubicBezTo>
                    <a:pt x="9" y="82"/>
                    <a:pt x="14" y="73"/>
                    <a:pt x="16" y="67"/>
                  </a:cubicBezTo>
                  <a:cubicBezTo>
                    <a:pt x="19" y="60"/>
                    <a:pt x="16" y="52"/>
                    <a:pt x="18" y="45"/>
                  </a:cubicBezTo>
                  <a:cubicBezTo>
                    <a:pt x="20" y="34"/>
                    <a:pt x="30" y="26"/>
                    <a:pt x="41" y="25"/>
                  </a:cubicBezTo>
                  <a:cubicBezTo>
                    <a:pt x="45" y="24"/>
                    <a:pt x="50" y="26"/>
                    <a:pt x="54" y="25"/>
                  </a:cubicBezTo>
                  <a:cubicBezTo>
                    <a:pt x="60" y="23"/>
                    <a:pt x="65" y="21"/>
                    <a:pt x="69" y="17"/>
                  </a:cubicBezTo>
                  <a:cubicBezTo>
                    <a:pt x="72" y="15"/>
                    <a:pt x="74" y="13"/>
                    <a:pt x="77" y="12"/>
                  </a:cubicBezTo>
                  <a:cubicBezTo>
                    <a:pt x="85" y="11"/>
                    <a:pt x="91" y="16"/>
                    <a:pt x="98" y="18"/>
                  </a:cubicBezTo>
                  <a:cubicBezTo>
                    <a:pt x="105" y="19"/>
                    <a:pt x="111" y="18"/>
                    <a:pt x="117" y="17"/>
                  </a:cubicBezTo>
                  <a:cubicBezTo>
                    <a:pt x="123" y="16"/>
                    <a:pt x="128" y="17"/>
                    <a:pt x="133" y="17"/>
                  </a:cubicBezTo>
                  <a:cubicBezTo>
                    <a:pt x="138" y="16"/>
                    <a:pt x="142" y="14"/>
                    <a:pt x="147" y="12"/>
                  </a:cubicBezTo>
                  <a:cubicBezTo>
                    <a:pt x="151" y="10"/>
                    <a:pt x="155" y="8"/>
                    <a:pt x="159" y="6"/>
                  </a:cubicBezTo>
                  <a:cubicBezTo>
                    <a:pt x="162" y="5"/>
                    <a:pt x="164" y="4"/>
                    <a:pt x="165" y="2"/>
                  </a:cubicBezTo>
                  <a:cubicBezTo>
                    <a:pt x="166" y="0"/>
                    <a:pt x="169" y="2"/>
                    <a:pt x="168" y="4"/>
                  </a:cubicBezTo>
                  <a:cubicBezTo>
                    <a:pt x="164" y="9"/>
                    <a:pt x="157" y="11"/>
                    <a:pt x="151" y="13"/>
                  </a:cubicBezTo>
                  <a:cubicBezTo>
                    <a:pt x="140" y="19"/>
                    <a:pt x="136" y="21"/>
                    <a:pt x="123" y="20"/>
                  </a:cubicBezTo>
                  <a:cubicBezTo>
                    <a:pt x="106" y="22"/>
                    <a:pt x="103" y="24"/>
                    <a:pt x="85" y="16"/>
                  </a:cubicBezTo>
                  <a:cubicBezTo>
                    <a:pt x="79" y="14"/>
                    <a:pt x="77" y="14"/>
                    <a:pt x="72" y="20"/>
                  </a:cubicBezTo>
                  <a:cubicBezTo>
                    <a:pt x="69" y="22"/>
                    <a:pt x="66" y="24"/>
                    <a:pt x="63" y="25"/>
                  </a:cubicBezTo>
                  <a:cubicBezTo>
                    <a:pt x="48" y="33"/>
                    <a:pt x="46" y="25"/>
                    <a:pt x="34" y="30"/>
                  </a:cubicBezTo>
                  <a:cubicBezTo>
                    <a:pt x="26" y="33"/>
                    <a:pt x="21" y="40"/>
                    <a:pt x="21" y="48"/>
                  </a:cubicBezTo>
                  <a:cubicBezTo>
                    <a:pt x="20" y="52"/>
                    <a:pt x="21" y="57"/>
                    <a:pt x="21" y="62"/>
                  </a:cubicBezTo>
                  <a:cubicBezTo>
                    <a:pt x="20" y="70"/>
                    <a:pt x="12" y="85"/>
                    <a:pt x="3" y="8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8"/>
            <p:cNvSpPr/>
            <p:nvPr userDrawn="1"/>
          </p:nvSpPr>
          <p:spPr bwMode="auto">
            <a:xfrm>
              <a:off x="2668" y="1355"/>
              <a:ext cx="311" cy="363"/>
            </a:xfrm>
            <a:custGeom>
              <a:avLst/>
              <a:gdLst>
                <a:gd name="T0" fmla="*/ 45 w 130"/>
                <a:gd name="T1" fmla="*/ 152 h 152"/>
                <a:gd name="T2" fmla="*/ 37 w 130"/>
                <a:gd name="T3" fmla="*/ 145 h 152"/>
                <a:gd name="T4" fmla="*/ 32 w 130"/>
                <a:gd name="T5" fmla="*/ 135 h 152"/>
                <a:gd name="T6" fmla="*/ 32 w 130"/>
                <a:gd name="T7" fmla="*/ 124 h 152"/>
                <a:gd name="T8" fmla="*/ 33 w 130"/>
                <a:gd name="T9" fmla="*/ 114 h 152"/>
                <a:gd name="T10" fmla="*/ 28 w 130"/>
                <a:gd name="T11" fmla="*/ 94 h 152"/>
                <a:gd name="T12" fmla="*/ 28 w 130"/>
                <a:gd name="T13" fmla="*/ 94 h 152"/>
                <a:gd name="T14" fmla="*/ 29 w 130"/>
                <a:gd name="T15" fmla="*/ 94 h 152"/>
                <a:gd name="T16" fmla="*/ 22 w 130"/>
                <a:gd name="T17" fmla="*/ 104 h 152"/>
                <a:gd name="T18" fmla="*/ 18 w 130"/>
                <a:gd name="T19" fmla="*/ 114 h 152"/>
                <a:gd name="T20" fmla="*/ 3 w 130"/>
                <a:gd name="T21" fmla="*/ 113 h 152"/>
                <a:gd name="T22" fmla="*/ 4 w 130"/>
                <a:gd name="T23" fmla="*/ 86 h 152"/>
                <a:gd name="T24" fmla="*/ 14 w 130"/>
                <a:gd name="T25" fmla="*/ 55 h 152"/>
                <a:gd name="T26" fmla="*/ 39 w 130"/>
                <a:gd name="T27" fmla="*/ 35 h 152"/>
                <a:gd name="T28" fmla="*/ 56 w 130"/>
                <a:gd name="T29" fmla="*/ 28 h 152"/>
                <a:gd name="T30" fmla="*/ 65 w 130"/>
                <a:gd name="T31" fmla="*/ 26 h 152"/>
                <a:gd name="T32" fmla="*/ 81 w 130"/>
                <a:gd name="T33" fmla="*/ 14 h 152"/>
                <a:gd name="T34" fmla="*/ 92 w 130"/>
                <a:gd name="T35" fmla="*/ 7 h 152"/>
                <a:gd name="T36" fmla="*/ 125 w 130"/>
                <a:gd name="T37" fmla="*/ 0 h 152"/>
                <a:gd name="T38" fmla="*/ 126 w 130"/>
                <a:gd name="T39" fmla="*/ 3 h 152"/>
                <a:gd name="T40" fmla="*/ 117 w 130"/>
                <a:gd name="T41" fmla="*/ 4 h 152"/>
                <a:gd name="T42" fmla="*/ 91 w 130"/>
                <a:gd name="T43" fmla="*/ 11 h 152"/>
                <a:gd name="T44" fmla="*/ 75 w 130"/>
                <a:gd name="T45" fmla="*/ 24 h 152"/>
                <a:gd name="T46" fmla="*/ 55 w 130"/>
                <a:gd name="T47" fmla="*/ 32 h 152"/>
                <a:gd name="T48" fmla="*/ 15 w 130"/>
                <a:gd name="T49" fmla="*/ 59 h 152"/>
                <a:gd name="T50" fmla="*/ 6 w 130"/>
                <a:gd name="T51" fmla="*/ 93 h 152"/>
                <a:gd name="T52" fmla="*/ 6 w 130"/>
                <a:gd name="T53" fmla="*/ 112 h 152"/>
                <a:gd name="T54" fmla="*/ 9 w 130"/>
                <a:gd name="T55" fmla="*/ 116 h 152"/>
                <a:gd name="T56" fmla="*/ 20 w 130"/>
                <a:gd name="T57" fmla="*/ 100 h 152"/>
                <a:gd name="T58" fmla="*/ 31 w 130"/>
                <a:gd name="T59" fmla="*/ 91 h 152"/>
                <a:gd name="T60" fmla="*/ 34 w 130"/>
                <a:gd name="T61" fmla="*/ 131 h 152"/>
                <a:gd name="T62" fmla="*/ 42 w 130"/>
                <a:gd name="T63" fmla="*/ 146 h 152"/>
                <a:gd name="T64" fmla="*/ 45 w 130"/>
                <a:gd name="T65" fmla="*/ 149 h 152"/>
                <a:gd name="T66" fmla="*/ 45 w 130"/>
                <a:gd name="T6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" h="152">
                  <a:moveTo>
                    <a:pt x="45" y="152"/>
                  </a:moveTo>
                  <a:cubicBezTo>
                    <a:pt x="41" y="152"/>
                    <a:pt x="39" y="148"/>
                    <a:pt x="37" y="145"/>
                  </a:cubicBezTo>
                  <a:cubicBezTo>
                    <a:pt x="35" y="142"/>
                    <a:pt x="33" y="139"/>
                    <a:pt x="32" y="135"/>
                  </a:cubicBezTo>
                  <a:cubicBezTo>
                    <a:pt x="30" y="132"/>
                    <a:pt x="31" y="128"/>
                    <a:pt x="32" y="124"/>
                  </a:cubicBezTo>
                  <a:cubicBezTo>
                    <a:pt x="32" y="121"/>
                    <a:pt x="33" y="117"/>
                    <a:pt x="33" y="114"/>
                  </a:cubicBezTo>
                  <a:cubicBezTo>
                    <a:pt x="34" y="109"/>
                    <a:pt x="35" y="95"/>
                    <a:pt x="28" y="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8" y="94"/>
                    <a:pt x="29" y="94"/>
                    <a:pt x="29" y="94"/>
                  </a:cubicBezTo>
                  <a:cubicBezTo>
                    <a:pt x="24" y="94"/>
                    <a:pt x="23" y="100"/>
                    <a:pt x="22" y="104"/>
                  </a:cubicBezTo>
                  <a:cubicBezTo>
                    <a:pt x="21" y="107"/>
                    <a:pt x="20" y="111"/>
                    <a:pt x="18" y="114"/>
                  </a:cubicBezTo>
                  <a:cubicBezTo>
                    <a:pt x="14" y="122"/>
                    <a:pt x="6" y="122"/>
                    <a:pt x="3" y="113"/>
                  </a:cubicBezTo>
                  <a:cubicBezTo>
                    <a:pt x="0" y="104"/>
                    <a:pt x="2" y="94"/>
                    <a:pt x="4" y="86"/>
                  </a:cubicBezTo>
                  <a:cubicBezTo>
                    <a:pt x="5" y="75"/>
                    <a:pt x="7" y="64"/>
                    <a:pt x="14" y="55"/>
                  </a:cubicBezTo>
                  <a:cubicBezTo>
                    <a:pt x="20" y="46"/>
                    <a:pt x="29" y="41"/>
                    <a:pt x="39" y="35"/>
                  </a:cubicBezTo>
                  <a:cubicBezTo>
                    <a:pt x="44" y="32"/>
                    <a:pt x="50" y="29"/>
                    <a:pt x="56" y="28"/>
                  </a:cubicBezTo>
                  <a:cubicBezTo>
                    <a:pt x="59" y="27"/>
                    <a:pt x="62" y="26"/>
                    <a:pt x="65" y="26"/>
                  </a:cubicBezTo>
                  <a:cubicBezTo>
                    <a:pt x="72" y="24"/>
                    <a:pt x="76" y="18"/>
                    <a:pt x="81" y="14"/>
                  </a:cubicBezTo>
                  <a:cubicBezTo>
                    <a:pt x="84" y="11"/>
                    <a:pt x="88" y="9"/>
                    <a:pt x="92" y="7"/>
                  </a:cubicBezTo>
                  <a:cubicBezTo>
                    <a:pt x="102" y="2"/>
                    <a:pt x="114" y="1"/>
                    <a:pt x="125" y="0"/>
                  </a:cubicBezTo>
                  <a:cubicBezTo>
                    <a:pt x="130" y="0"/>
                    <a:pt x="129" y="5"/>
                    <a:pt x="126" y="3"/>
                  </a:cubicBezTo>
                  <a:cubicBezTo>
                    <a:pt x="123" y="3"/>
                    <a:pt x="120" y="4"/>
                    <a:pt x="117" y="4"/>
                  </a:cubicBezTo>
                  <a:cubicBezTo>
                    <a:pt x="108" y="5"/>
                    <a:pt x="99" y="7"/>
                    <a:pt x="91" y="11"/>
                  </a:cubicBezTo>
                  <a:cubicBezTo>
                    <a:pt x="85" y="14"/>
                    <a:pt x="80" y="19"/>
                    <a:pt x="75" y="24"/>
                  </a:cubicBezTo>
                  <a:cubicBezTo>
                    <a:pt x="70" y="29"/>
                    <a:pt x="62" y="29"/>
                    <a:pt x="55" y="32"/>
                  </a:cubicBezTo>
                  <a:cubicBezTo>
                    <a:pt x="41" y="36"/>
                    <a:pt x="22" y="47"/>
                    <a:pt x="15" y="59"/>
                  </a:cubicBezTo>
                  <a:cubicBezTo>
                    <a:pt x="8" y="70"/>
                    <a:pt x="8" y="82"/>
                    <a:pt x="6" y="93"/>
                  </a:cubicBezTo>
                  <a:cubicBezTo>
                    <a:pt x="5" y="99"/>
                    <a:pt x="4" y="106"/>
                    <a:pt x="6" y="112"/>
                  </a:cubicBezTo>
                  <a:cubicBezTo>
                    <a:pt x="7" y="114"/>
                    <a:pt x="8" y="116"/>
                    <a:pt x="9" y="116"/>
                  </a:cubicBezTo>
                  <a:cubicBezTo>
                    <a:pt x="16" y="117"/>
                    <a:pt x="18" y="104"/>
                    <a:pt x="20" y="100"/>
                  </a:cubicBezTo>
                  <a:cubicBezTo>
                    <a:pt x="21" y="95"/>
                    <a:pt x="25" y="88"/>
                    <a:pt x="31" y="91"/>
                  </a:cubicBezTo>
                  <a:cubicBezTo>
                    <a:pt x="42" y="98"/>
                    <a:pt x="35" y="121"/>
                    <a:pt x="34" y="131"/>
                  </a:cubicBezTo>
                  <a:cubicBezTo>
                    <a:pt x="35" y="137"/>
                    <a:pt x="38" y="142"/>
                    <a:pt x="42" y="146"/>
                  </a:cubicBezTo>
                  <a:cubicBezTo>
                    <a:pt x="43" y="147"/>
                    <a:pt x="44" y="148"/>
                    <a:pt x="45" y="149"/>
                  </a:cubicBezTo>
                  <a:cubicBezTo>
                    <a:pt x="47" y="149"/>
                    <a:pt x="47" y="152"/>
                    <a:pt x="45" y="15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 noEditPoints="1"/>
            </p:cNvSpPr>
            <p:nvPr userDrawn="1"/>
          </p:nvSpPr>
          <p:spPr bwMode="auto">
            <a:xfrm>
              <a:off x="2582" y="1491"/>
              <a:ext cx="64" cy="107"/>
            </a:xfrm>
            <a:custGeom>
              <a:avLst/>
              <a:gdLst>
                <a:gd name="T0" fmla="*/ 8 w 27"/>
                <a:gd name="T1" fmla="*/ 43 h 45"/>
                <a:gd name="T2" fmla="*/ 0 w 27"/>
                <a:gd name="T3" fmla="*/ 30 h 45"/>
                <a:gd name="T4" fmla="*/ 9 w 27"/>
                <a:gd name="T5" fmla="*/ 6 h 45"/>
                <a:gd name="T6" fmla="*/ 27 w 27"/>
                <a:gd name="T7" fmla="*/ 11 h 45"/>
                <a:gd name="T8" fmla="*/ 24 w 27"/>
                <a:gd name="T9" fmla="*/ 19 h 45"/>
                <a:gd name="T10" fmla="*/ 23 w 27"/>
                <a:gd name="T11" fmla="*/ 32 h 45"/>
                <a:gd name="T12" fmla="*/ 8 w 27"/>
                <a:gd name="T13" fmla="*/ 43 h 45"/>
                <a:gd name="T14" fmla="*/ 10 w 27"/>
                <a:gd name="T15" fmla="*/ 40 h 45"/>
                <a:gd name="T16" fmla="*/ 20 w 27"/>
                <a:gd name="T17" fmla="*/ 29 h 45"/>
                <a:gd name="T18" fmla="*/ 21 w 27"/>
                <a:gd name="T19" fmla="*/ 17 h 45"/>
                <a:gd name="T20" fmla="*/ 23 w 27"/>
                <a:gd name="T21" fmla="*/ 15 h 45"/>
                <a:gd name="T22" fmla="*/ 11 w 27"/>
                <a:gd name="T23" fmla="*/ 9 h 45"/>
                <a:gd name="T24" fmla="*/ 5 w 27"/>
                <a:gd name="T25" fmla="*/ 21 h 45"/>
                <a:gd name="T26" fmla="*/ 5 w 27"/>
                <a:gd name="T27" fmla="*/ 36 h 45"/>
                <a:gd name="T28" fmla="*/ 10 w 27"/>
                <a:gd name="T29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5">
                  <a:moveTo>
                    <a:pt x="8" y="43"/>
                  </a:moveTo>
                  <a:cubicBezTo>
                    <a:pt x="3" y="42"/>
                    <a:pt x="0" y="36"/>
                    <a:pt x="0" y="30"/>
                  </a:cubicBezTo>
                  <a:cubicBezTo>
                    <a:pt x="0" y="23"/>
                    <a:pt x="4" y="12"/>
                    <a:pt x="9" y="6"/>
                  </a:cubicBezTo>
                  <a:cubicBezTo>
                    <a:pt x="14" y="0"/>
                    <a:pt x="26" y="2"/>
                    <a:pt x="27" y="11"/>
                  </a:cubicBezTo>
                  <a:cubicBezTo>
                    <a:pt x="27" y="13"/>
                    <a:pt x="27" y="19"/>
                    <a:pt x="24" y="19"/>
                  </a:cubicBezTo>
                  <a:cubicBezTo>
                    <a:pt x="24" y="23"/>
                    <a:pt x="24" y="28"/>
                    <a:pt x="23" y="32"/>
                  </a:cubicBezTo>
                  <a:cubicBezTo>
                    <a:pt x="21" y="38"/>
                    <a:pt x="15" y="45"/>
                    <a:pt x="8" y="43"/>
                  </a:cubicBezTo>
                  <a:close/>
                  <a:moveTo>
                    <a:pt x="10" y="40"/>
                  </a:moveTo>
                  <a:cubicBezTo>
                    <a:pt x="15" y="40"/>
                    <a:pt x="19" y="34"/>
                    <a:pt x="20" y="29"/>
                  </a:cubicBezTo>
                  <a:cubicBezTo>
                    <a:pt x="21" y="25"/>
                    <a:pt x="21" y="21"/>
                    <a:pt x="21" y="17"/>
                  </a:cubicBezTo>
                  <a:cubicBezTo>
                    <a:pt x="21" y="15"/>
                    <a:pt x="22" y="15"/>
                    <a:pt x="23" y="15"/>
                  </a:cubicBezTo>
                  <a:cubicBezTo>
                    <a:pt x="26" y="7"/>
                    <a:pt x="16" y="3"/>
                    <a:pt x="11" y="9"/>
                  </a:cubicBezTo>
                  <a:cubicBezTo>
                    <a:pt x="8" y="12"/>
                    <a:pt x="6" y="17"/>
                    <a:pt x="5" y="21"/>
                  </a:cubicBezTo>
                  <a:cubicBezTo>
                    <a:pt x="3" y="26"/>
                    <a:pt x="2" y="31"/>
                    <a:pt x="5" y="36"/>
                  </a:cubicBezTo>
                  <a:cubicBezTo>
                    <a:pt x="6" y="38"/>
                    <a:pt x="7" y="40"/>
                    <a:pt x="10" y="4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0"/>
            <p:cNvSpPr/>
            <p:nvPr userDrawn="1"/>
          </p:nvSpPr>
          <p:spPr bwMode="auto">
            <a:xfrm>
              <a:off x="2517" y="1620"/>
              <a:ext cx="55" cy="201"/>
            </a:xfrm>
            <a:custGeom>
              <a:avLst/>
              <a:gdLst>
                <a:gd name="T0" fmla="*/ 0 w 23"/>
                <a:gd name="T1" fmla="*/ 77 h 84"/>
                <a:gd name="T2" fmla="*/ 7 w 23"/>
                <a:gd name="T3" fmla="*/ 63 h 84"/>
                <a:gd name="T4" fmla="*/ 11 w 23"/>
                <a:gd name="T5" fmla="*/ 39 h 84"/>
                <a:gd name="T6" fmla="*/ 16 w 23"/>
                <a:gd name="T7" fmla="*/ 24 h 84"/>
                <a:gd name="T8" fmla="*/ 12 w 23"/>
                <a:gd name="T9" fmla="*/ 4 h 84"/>
                <a:gd name="T10" fmla="*/ 0 w 23"/>
                <a:gd name="T11" fmla="*/ 4 h 84"/>
                <a:gd name="T12" fmla="*/ 0 w 23"/>
                <a:gd name="T13" fmla="*/ 1 h 84"/>
                <a:gd name="T14" fmla="*/ 14 w 23"/>
                <a:gd name="T15" fmla="*/ 1 h 84"/>
                <a:gd name="T16" fmla="*/ 19 w 23"/>
                <a:gd name="T17" fmla="*/ 25 h 84"/>
                <a:gd name="T18" fmla="*/ 15 w 23"/>
                <a:gd name="T19" fmla="*/ 39 h 84"/>
                <a:gd name="T20" fmla="*/ 11 w 23"/>
                <a:gd name="T21" fmla="*/ 60 h 84"/>
                <a:gd name="T22" fmla="*/ 6 w 23"/>
                <a:gd name="T23" fmla="*/ 75 h 84"/>
                <a:gd name="T24" fmla="*/ 0 w 23"/>
                <a:gd name="T25" fmla="*/ 84 h 84"/>
                <a:gd name="T26" fmla="*/ 0 w 23"/>
                <a:gd name="T27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84">
                  <a:moveTo>
                    <a:pt x="0" y="77"/>
                  </a:moveTo>
                  <a:cubicBezTo>
                    <a:pt x="3" y="73"/>
                    <a:pt x="5" y="68"/>
                    <a:pt x="7" y="63"/>
                  </a:cubicBezTo>
                  <a:cubicBezTo>
                    <a:pt x="10" y="55"/>
                    <a:pt x="9" y="47"/>
                    <a:pt x="11" y="39"/>
                  </a:cubicBezTo>
                  <a:cubicBezTo>
                    <a:pt x="12" y="33"/>
                    <a:pt x="15" y="29"/>
                    <a:pt x="16" y="24"/>
                  </a:cubicBezTo>
                  <a:cubicBezTo>
                    <a:pt x="17" y="17"/>
                    <a:pt x="20" y="7"/>
                    <a:pt x="12" y="4"/>
                  </a:cubicBezTo>
                  <a:cubicBezTo>
                    <a:pt x="9" y="3"/>
                    <a:pt x="4" y="3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0"/>
                    <a:pt x="11" y="0"/>
                    <a:pt x="14" y="1"/>
                  </a:cubicBezTo>
                  <a:cubicBezTo>
                    <a:pt x="23" y="6"/>
                    <a:pt x="21" y="17"/>
                    <a:pt x="19" y="25"/>
                  </a:cubicBezTo>
                  <a:cubicBezTo>
                    <a:pt x="18" y="29"/>
                    <a:pt x="16" y="34"/>
                    <a:pt x="15" y="39"/>
                  </a:cubicBezTo>
                  <a:cubicBezTo>
                    <a:pt x="13" y="46"/>
                    <a:pt x="13" y="53"/>
                    <a:pt x="11" y="60"/>
                  </a:cubicBezTo>
                  <a:cubicBezTo>
                    <a:pt x="10" y="65"/>
                    <a:pt x="8" y="70"/>
                    <a:pt x="6" y="75"/>
                  </a:cubicBezTo>
                  <a:cubicBezTo>
                    <a:pt x="4" y="78"/>
                    <a:pt x="2" y="81"/>
                    <a:pt x="0" y="84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"/>
            <p:cNvSpPr/>
            <p:nvPr userDrawn="1"/>
          </p:nvSpPr>
          <p:spPr bwMode="auto">
            <a:xfrm>
              <a:off x="2927" y="1299"/>
              <a:ext cx="223" cy="154"/>
            </a:xfrm>
            <a:custGeom>
              <a:avLst/>
              <a:gdLst>
                <a:gd name="T0" fmla="*/ 89 w 93"/>
                <a:gd name="T1" fmla="*/ 62 h 64"/>
                <a:gd name="T2" fmla="*/ 64 w 93"/>
                <a:gd name="T3" fmla="*/ 37 h 64"/>
                <a:gd name="T4" fmla="*/ 25 w 93"/>
                <a:gd name="T5" fmla="*/ 13 h 64"/>
                <a:gd name="T6" fmla="*/ 11 w 93"/>
                <a:gd name="T7" fmla="*/ 6 h 64"/>
                <a:gd name="T8" fmla="*/ 3 w 93"/>
                <a:gd name="T9" fmla="*/ 4 h 64"/>
                <a:gd name="T10" fmla="*/ 0 w 93"/>
                <a:gd name="T11" fmla="*/ 1 h 64"/>
                <a:gd name="T12" fmla="*/ 2 w 93"/>
                <a:gd name="T13" fmla="*/ 0 h 64"/>
                <a:gd name="T14" fmla="*/ 12 w 93"/>
                <a:gd name="T15" fmla="*/ 3 h 64"/>
                <a:gd name="T16" fmla="*/ 66 w 93"/>
                <a:gd name="T17" fmla="*/ 34 h 64"/>
                <a:gd name="T18" fmla="*/ 89 w 93"/>
                <a:gd name="T19" fmla="*/ 56 h 64"/>
                <a:gd name="T20" fmla="*/ 92 w 93"/>
                <a:gd name="T21" fmla="*/ 60 h 64"/>
                <a:gd name="T22" fmla="*/ 89 w 93"/>
                <a:gd name="T23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64">
                  <a:moveTo>
                    <a:pt x="89" y="62"/>
                  </a:moveTo>
                  <a:cubicBezTo>
                    <a:pt x="81" y="53"/>
                    <a:pt x="73" y="45"/>
                    <a:pt x="64" y="37"/>
                  </a:cubicBezTo>
                  <a:cubicBezTo>
                    <a:pt x="52" y="27"/>
                    <a:pt x="39" y="19"/>
                    <a:pt x="25" y="13"/>
                  </a:cubicBezTo>
                  <a:cubicBezTo>
                    <a:pt x="21" y="10"/>
                    <a:pt x="16" y="8"/>
                    <a:pt x="11" y="6"/>
                  </a:cubicBezTo>
                  <a:cubicBezTo>
                    <a:pt x="8" y="6"/>
                    <a:pt x="6" y="5"/>
                    <a:pt x="3" y="4"/>
                  </a:cubicBezTo>
                  <a:cubicBezTo>
                    <a:pt x="2" y="3"/>
                    <a:pt x="0" y="3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5" y="1"/>
                    <a:pt x="9" y="2"/>
                    <a:pt x="12" y="3"/>
                  </a:cubicBezTo>
                  <a:cubicBezTo>
                    <a:pt x="31" y="11"/>
                    <a:pt x="50" y="21"/>
                    <a:pt x="66" y="34"/>
                  </a:cubicBezTo>
                  <a:cubicBezTo>
                    <a:pt x="74" y="41"/>
                    <a:pt x="81" y="49"/>
                    <a:pt x="89" y="56"/>
                  </a:cubicBezTo>
                  <a:cubicBezTo>
                    <a:pt x="90" y="58"/>
                    <a:pt x="91" y="59"/>
                    <a:pt x="92" y="60"/>
                  </a:cubicBezTo>
                  <a:cubicBezTo>
                    <a:pt x="93" y="62"/>
                    <a:pt x="91" y="64"/>
                    <a:pt x="89" y="6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2"/>
            <p:cNvSpPr/>
            <p:nvPr userDrawn="1"/>
          </p:nvSpPr>
          <p:spPr bwMode="auto">
            <a:xfrm>
              <a:off x="3164" y="1469"/>
              <a:ext cx="43" cy="65"/>
            </a:xfrm>
            <a:custGeom>
              <a:avLst/>
              <a:gdLst>
                <a:gd name="T0" fmla="*/ 14 w 18"/>
                <a:gd name="T1" fmla="*/ 25 h 27"/>
                <a:gd name="T2" fmla="*/ 1 w 18"/>
                <a:gd name="T3" fmla="*/ 4 h 27"/>
                <a:gd name="T4" fmla="*/ 1 w 18"/>
                <a:gd name="T5" fmla="*/ 2 h 27"/>
                <a:gd name="T6" fmla="*/ 4 w 18"/>
                <a:gd name="T7" fmla="*/ 1 h 27"/>
                <a:gd name="T8" fmla="*/ 17 w 18"/>
                <a:gd name="T9" fmla="*/ 23 h 27"/>
                <a:gd name="T10" fmla="*/ 14 w 18"/>
                <a:gd name="T11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7">
                  <a:moveTo>
                    <a:pt x="14" y="25"/>
                  </a:moveTo>
                  <a:cubicBezTo>
                    <a:pt x="10" y="17"/>
                    <a:pt x="6" y="11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0" y="0"/>
                    <a:pt x="3" y="0"/>
                    <a:pt x="4" y="1"/>
                  </a:cubicBezTo>
                  <a:cubicBezTo>
                    <a:pt x="8" y="8"/>
                    <a:pt x="13" y="16"/>
                    <a:pt x="17" y="23"/>
                  </a:cubicBezTo>
                  <a:cubicBezTo>
                    <a:pt x="18" y="25"/>
                    <a:pt x="15" y="27"/>
                    <a:pt x="14" y="2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4" name="Group 59"/>
          <p:cNvGrpSpPr>
            <a:grpSpLocks noChangeAspect="1"/>
          </p:cNvGrpSpPr>
          <p:nvPr userDrawn="1"/>
        </p:nvGrpSpPr>
        <p:grpSpPr bwMode="auto">
          <a:xfrm>
            <a:off x="5757333" y="3549018"/>
            <a:ext cx="3190876" cy="1361121"/>
            <a:chOff x="2402" y="1786"/>
            <a:chExt cx="3064" cy="1307"/>
          </a:xfrm>
        </p:grpSpPr>
        <p:sp>
          <p:nvSpPr>
            <p:cNvPr id="96" name="Freeform 60"/>
            <p:cNvSpPr/>
            <p:nvPr userDrawn="1"/>
          </p:nvSpPr>
          <p:spPr bwMode="auto">
            <a:xfrm>
              <a:off x="2426" y="1801"/>
              <a:ext cx="2963" cy="1292"/>
            </a:xfrm>
            <a:custGeom>
              <a:avLst/>
              <a:gdLst>
                <a:gd name="T0" fmla="*/ 613 w 614"/>
                <a:gd name="T1" fmla="*/ 265 h 266"/>
                <a:gd name="T2" fmla="*/ 614 w 614"/>
                <a:gd name="T3" fmla="*/ 266 h 266"/>
                <a:gd name="T4" fmla="*/ 52 w 614"/>
                <a:gd name="T5" fmla="*/ 266 h 266"/>
                <a:gd name="T6" fmla="*/ 27 w 614"/>
                <a:gd name="T7" fmla="*/ 192 h 266"/>
                <a:gd name="T8" fmla="*/ 13 w 614"/>
                <a:gd name="T9" fmla="*/ 158 h 266"/>
                <a:gd name="T10" fmla="*/ 8 w 614"/>
                <a:gd name="T11" fmla="*/ 143 h 266"/>
                <a:gd name="T12" fmla="*/ 10 w 614"/>
                <a:gd name="T13" fmla="*/ 123 h 266"/>
                <a:gd name="T14" fmla="*/ 20 w 614"/>
                <a:gd name="T15" fmla="*/ 124 h 266"/>
                <a:gd name="T16" fmla="*/ 16 w 614"/>
                <a:gd name="T17" fmla="*/ 114 h 266"/>
                <a:gd name="T18" fmla="*/ 18 w 614"/>
                <a:gd name="T19" fmla="*/ 111 h 266"/>
                <a:gd name="T20" fmla="*/ 19 w 614"/>
                <a:gd name="T21" fmla="*/ 111 h 266"/>
                <a:gd name="T22" fmla="*/ 20 w 614"/>
                <a:gd name="T23" fmla="*/ 111 h 266"/>
                <a:gd name="T24" fmla="*/ 22 w 614"/>
                <a:gd name="T25" fmla="*/ 112 h 266"/>
                <a:gd name="T26" fmla="*/ 22 w 614"/>
                <a:gd name="T27" fmla="*/ 112 h 266"/>
                <a:gd name="T28" fmla="*/ 23 w 614"/>
                <a:gd name="T29" fmla="*/ 112 h 266"/>
                <a:gd name="T30" fmla="*/ 25 w 614"/>
                <a:gd name="T31" fmla="*/ 114 h 266"/>
                <a:gd name="T32" fmla="*/ 36 w 614"/>
                <a:gd name="T33" fmla="*/ 115 h 266"/>
                <a:gd name="T34" fmla="*/ 48 w 614"/>
                <a:gd name="T35" fmla="*/ 115 h 266"/>
                <a:gd name="T36" fmla="*/ 63 w 614"/>
                <a:gd name="T37" fmla="*/ 109 h 266"/>
                <a:gd name="T38" fmla="*/ 105 w 614"/>
                <a:gd name="T39" fmla="*/ 99 h 266"/>
                <a:gd name="T40" fmla="*/ 116 w 614"/>
                <a:gd name="T41" fmla="*/ 94 h 266"/>
                <a:gd name="T42" fmla="*/ 134 w 614"/>
                <a:gd name="T43" fmla="*/ 89 h 266"/>
                <a:gd name="T44" fmla="*/ 147 w 614"/>
                <a:gd name="T45" fmla="*/ 84 h 266"/>
                <a:gd name="T46" fmla="*/ 167 w 614"/>
                <a:gd name="T47" fmla="*/ 77 h 266"/>
                <a:gd name="T48" fmla="*/ 245 w 614"/>
                <a:gd name="T49" fmla="*/ 75 h 266"/>
                <a:gd name="T50" fmla="*/ 290 w 614"/>
                <a:gd name="T51" fmla="*/ 99 h 266"/>
                <a:gd name="T52" fmla="*/ 304 w 614"/>
                <a:gd name="T53" fmla="*/ 80 h 266"/>
                <a:gd name="T54" fmla="*/ 321 w 614"/>
                <a:gd name="T55" fmla="*/ 64 h 266"/>
                <a:gd name="T56" fmla="*/ 329 w 614"/>
                <a:gd name="T57" fmla="*/ 59 h 266"/>
                <a:gd name="T58" fmla="*/ 352 w 614"/>
                <a:gd name="T59" fmla="*/ 46 h 266"/>
                <a:gd name="T60" fmla="*/ 377 w 614"/>
                <a:gd name="T61" fmla="*/ 38 h 266"/>
                <a:gd name="T62" fmla="*/ 424 w 614"/>
                <a:gd name="T63" fmla="*/ 27 h 266"/>
                <a:gd name="T64" fmla="*/ 470 w 614"/>
                <a:gd name="T65" fmla="*/ 19 h 266"/>
                <a:gd name="T66" fmla="*/ 474 w 614"/>
                <a:gd name="T67" fmla="*/ 16 h 266"/>
                <a:gd name="T68" fmla="*/ 504 w 614"/>
                <a:gd name="T69" fmla="*/ 3 h 266"/>
                <a:gd name="T70" fmla="*/ 512 w 614"/>
                <a:gd name="T71" fmla="*/ 9 h 266"/>
                <a:gd name="T72" fmla="*/ 513 w 614"/>
                <a:gd name="T73" fmla="*/ 12 h 266"/>
                <a:gd name="T74" fmla="*/ 514 w 614"/>
                <a:gd name="T75" fmla="*/ 14 h 266"/>
                <a:gd name="T76" fmla="*/ 516 w 614"/>
                <a:gd name="T77" fmla="*/ 20 h 266"/>
                <a:gd name="T78" fmla="*/ 527 w 614"/>
                <a:gd name="T79" fmla="*/ 6 h 266"/>
                <a:gd name="T80" fmla="*/ 535 w 614"/>
                <a:gd name="T81" fmla="*/ 12 h 266"/>
                <a:gd name="T82" fmla="*/ 538 w 614"/>
                <a:gd name="T83" fmla="*/ 25 h 266"/>
                <a:gd name="T84" fmla="*/ 538 w 614"/>
                <a:gd name="T85" fmla="*/ 27 h 266"/>
                <a:gd name="T86" fmla="*/ 559 w 614"/>
                <a:gd name="T87" fmla="*/ 91 h 266"/>
                <a:gd name="T88" fmla="*/ 566 w 614"/>
                <a:gd name="T89" fmla="*/ 113 h 266"/>
                <a:gd name="T90" fmla="*/ 566 w 614"/>
                <a:gd name="T91" fmla="*/ 113 h 266"/>
                <a:gd name="T92" fmla="*/ 571 w 614"/>
                <a:gd name="T93" fmla="*/ 126 h 266"/>
                <a:gd name="T94" fmla="*/ 571 w 614"/>
                <a:gd name="T95" fmla="*/ 127 h 266"/>
                <a:gd name="T96" fmla="*/ 571 w 614"/>
                <a:gd name="T97" fmla="*/ 127 h 266"/>
                <a:gd name="T98" fmla="*/ 581 w 614"/>
                <a:gd name="T99" fmla="*/ 160 h 266"/>
                <a:gd name="T100" fmla="*/ 610 w 614"/>
                <a:gd name="T101" fmla="*/ 255 h 266"/>
                <a:gd name="T102" fmla="*/ 613 w 614"/>
                <a:gd name="T103" fmla="*/ 26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14" h="266">
                  <a:moveTo>
                    <a:pt x="613" y="265"/>
                  </a:moveTo>
                  <a:cubicBezTo>
                    <a:pt x="613" y="265"/>
                    <a:pt x="614" y="266"/>
                    <a:pt x="614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42" y="242"/>
                    <a:pt x="35" y="217"/>
                    <a:pt x="27" y="192"/>
                  </a:cubicBezTo>
                  <a:cubicBezTo>
                    <a:pt x="22" y="181"/>
                    <a:pt x="18" y="169"/>
                    <a:pt x="13" y="158"/>
                  </a:cubicBezTo>
                  <a:cubicBezTo>
                    <a:pt x="10" y="154"/>
                    <a:pt x="10" y="148"/>
                    <a:pt x="8" y="143"/>
                  </a:cubicBezTo>
                  <a:cubicBezTo>
                    <a:pt x="7" y="137"/>
                    <a:pt x="0" y="123"/>
                    <a:pt x="10" y="123"/>
                  </a:cubicBezTo>
                  <a:cubicBezTo>
                    <a:pt x="14" y="123"/>
                    <a:pt x="17" y="123"/>
                    <a:pt x="20" y="124"/>
                  </a:cubicBezTo>
                  <a:cubicBezTo>
                    <a:pt x="18" y="121"/>
                    <a:pt x="15" y="118"/>
                    <a:pt x="16" y="114"/>
                  </a:cubicBezTo>
                  <a:cubicBezTo>
                    <a:pt x="17" y="113"/>
                    <a:pt x="18" y="112"/>
                    <a:pt x="18" y="111"/>
                  </a:cubicBezTo>
                  <a:cubicBezTo>
                    <a:pt x="18" y="111"/>
                    <a:pt x="19" y="111"/>
                    <a:pt x="19" y="111"/>
                  </a:cubicBezTo>
                  <a:cubicBezTo>
                    <a:pt x="19" y="111"/>
                    <a:pt x="19" y="111"/>
                    <a:pt x="20" y="111"/>
                  </a:cubicBezTo>
                  <a:cubicBezTo>
                    <a:pt x="20" y="112"/>
                    <a:pt x="21" y="112"/>
                    <a:pt x="2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3" y="112"/>
                    <a:pt x="23" y="112"/>
                  </a:cubicBezTo>
                  <a:cubicBezTo>
                    <a:pt x="24" y="112"/>
                    <a:pt x="24" y="113"/>
                    <a:pt x="25" y="114"/>
                  </a:cubicBezTo>
                  <a:cubicBezTo>
                    <a:pt x="29" y="113"/>
                    <a:pt x="33" y="115"/>
                    <a:pt x="36" y="115"/>
                  </a:cubicBezTo>
                  <a:cubicBezTo>
                    <a:pt x="40" y="115"/>
                    <a:pt x="44" y="114"/>
                    <a:pt x="48" y="115"/>
                  </a:cubicBezTo>
                  <a:cubicBezTo>
                    <a:pt x="51" y="110"/>
                    <a:pt x="58" y="111"/>
                    <a:pt x="63" y="109"/>
                  </a:cubicBezTo>
                  <a:cubicBezTo>
                    <a:pt x="77" y="106"/>
                    <a:pt x="91" y="102"/>
                    <a:pt x="105" y="99"/>
                  </a:cubicBezTo>
                  <a:cubicBezTo>
                    <a:pt x="108" y="96"/>
                    <a:pt x="112" y="96"/>
                    <a:pt x="116" y="94"/>
                  </a:cubicBezTo>
                  <a:cubicBezTo>
                    <a:pt x="122" y="93"/>
                    <a:pt x="128" y="91"/>
                    <a:pt x="134" y="89"/>
                  </a:cubicBezTo>
                  <a:cubicBezTo>
                    <a:pt x="137" y="86"/>
                    <a:pt x="142" y="85"/>
                    <a:pt x="147" y="84"/>
                  </a:cubicBezTo>
                  <a:cubicBezTo>
                    <a:pt x="153" y="81"/>
                    <a:pt x="160" y="79"/>
                    <a:pt x="167" y="77"/>
                  </a:cubicBezTo>
                  <a:cubicBezTo>
                    <a:pt x="192" y="70"/>
                    <a:pt x="220" y="68"/>
                    <a:pt x="245" y="75"/>
                  </a:cubicBezTo>
                  <a:cubicBezTo>
                    <a:pt x="269" y="81"/>
                    <a:pt x="277" y="83"/>
                    <a:pt x="290" y="99"/>
                  </a:cubicBezTo>
                  <a:cubicBezTo>
                    <a:pt x="292" y="92"/>
                    <a:pt x="301" y="84"/>
                    <a:pt x="304" y="80"/>
                  </a:cubicBezTo>
                  <a:cubicBezTo>
                    <a:pt x="309" y="74"/>
                    <a:pt x="314" y="69"/>
                    <a:pt x="321" y="64"/>
                  </a:cubicBezTo>
                  <a:cubicBezTo>
                    <a:pt x="323" y="62"/>
                    <a:pt x="325" y="59"/>
                    <a:pt x="329" y="59"/>
                  </a:cubicBezTo>
                  <a:cubicBezTo>
                    <a:pt x="336" y="54"/>
                    <a:pt x="344" y="49"/>
                    <a:pt x="352" y="46"/>
                  </a:cubicBezTo>
                  <a:cubicBezTo>
                    <a:pt x="360" y="43"/>
                    <a:pt x="369" y="40"/>
                    <a:pt x="377" y="38"/>
                  </a:cubicBezTo>
                  <a:cubicBezTo>
                    <a:pt x="392" y="33"/>
                    <a:pt x="408" y="30"/>
                    <a:pt x="424" y="27"/>
                  </a:cubicBezTo>
                  <a:cubicBezTo>
                    <a:pt x="439" y="24"/>
                    <a:pt x="455" y="21"/>
                    <a:pt x="470" y="19"/>
                  </a:cubicBezTo>
                  <a:cubicBezTo>
                    <a:pt x="471" y="17"/>
                    <a:pt x="472" y="17"/>
                    <a:pt x="474" y="16"/>
                  </a:cubicBezTo>
                  <a:cubicBezTo>
                    <a:pt x="484" y="12"/>
                    <a:pt x="496" y="10"/>
                    <a:pt x="504" y="3"/>
                  </a:cubicBezTo>
                  <a:cubicBezTo>
                    <a:pt x="509" y="0"/>
                    <a:pt x="512" y="5"/>
                    <a:pt x="512" y="9"/>
                  </a:cubicBezTo>
                  <a:cubicBezTo>
                    <a:pt x="513" y="10"/>
                    <a:pt x="513" y="11"/>
                    <a:pt x="513" y="12"/>
                  </a:cubicBezTo>
                  <a:cubicBezTo>
                    <a:pt x="513" y="13"/>
                    <a:pt x="513" y="14"/>
                    <a:pt x="514" y="14"/>
                  </a:cubicBezTo>
                  <a:cubicBezTo>
                    <a:pt x="515" y="16"/>
                    <a:pt x="515" y="18"/>
                    <a:pt x="516" y="20"/>
                  </a:cubicBezTo>
                  <a:cubicBezTo>
                    <a:pt x="520" y="15"/>
                    <a:pt x="523" y="10"/>
                    <a:pt x="527" y="6"/>
                  </a:cubicBezTo>
                  <a:cubicBezTo>
                    <a:pt x="532" y="4"/>
                    <a:pt x="535" y="8"/>
                    <a:pt x="535" y="12"/>
                  </a:cubicBezTo>
                  <a:cubicBezTo>
                    <a:pt x="536" y="16"/>
                    <a:pt x="537" y="21"/>
                    <a:pt x="538" y="25"/>
                  </a:cubicBezTo>
                  <a:cubicBezTo>
                    <a:pt x="538" y="26"/>
                    <a:pt x="538" y="27"/>
                    <a:pt x="538" y="27"/>
                  </a:cubicBezTo>
                  <a:cubicBezTo>
                    <a:pt x="549" y="47"/>
                    <a:pt x="553" y="70"/>
                    <a:pt x="559" y="91"/>
                  </a:cubicBezTo>
                  <a:cubicBezTo>
                    <a:pt x="562" y="98"/>
                    <a:pt x="564" y="106"/>
                    <a:pt x="566" y="113"/>
                  </a:cubicBezTo>
                  <a:cubicBezTo>
                    <a:pt x="566" y="113"/>
                    <a:pt x="566" y="113"/>
                    <a:pt x="566" y="113"/>
                  </a:cubicBezTo>
                  <a:cubicBezTo>
                    <a:pt x="568" y="117"/>
                    <a:pt x="569" y="121"/>
                    <a:pt x="571" y="126"/>
                  </a:cubicBezTo>
                  <a:cubicBezTo>
                    <a:pt x="571" y="126"/>
                    <a:pt x="571" y="126"/>
                    <a:pt x="571" y="127"/>
                  </a:cubicBezTo>
                  <a:cubicBezTo>
                    <a:pt x="571" y="127"/>
                    <a:pt x="571" y="127"/>
                    <a:pt x="571" y="127"/>
                  </a:cubicBezTo>
                  <a:cubicBezTo>
                    <a:pt x="575" y="138"/>
                    <a:pt x="578" y="149"/>
                    <a:pt x="581" y="160"/>
                  </a:cubicBezTo>
                  <a:cubicBezTo>
                    <a:pt x="592" y="192"/>
                    <a:pt x="602" y="223"/>
                    <a:pt x="610" y="255"/>
                  </a:cubicBezTo>
                  <a:cubicBezTo>
                    <a:pt x="611" y="259"/>
                    <a:pt x="612" y="262"/>
                    <a:pt x="613" y="265"/>
                  </a:cubicBezTo>
                  <a:close/>
                </a:path>
              </a:pathLst>
            </a:custGeom>
            <a:solidFill>
              <a:srgbClr val="F1E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61"/>
            <p:cNvSpPr/>
            <p:nvPr userDrawn="1"/>
          </p:nvSpPr>
          <p:spPr bwMode="auto">
            <a:xfrm>
              <a:off x="2475" y="2389"/>
              <a:ext cx="275" cy="704"/>
            </a:xfrm>
            <a:custGeom>
              <a:avLst/>
              <a:gdLst>
                <a:gd name="T0" fmla="*/ 49 w 57"/>
                <a:gd name="T1" fmla="*/ 145 h 145"/>
                <a:gd name="T2" fmla="*/ 2 w 57"/>
                <a:gd name="T3" fmla="*/ 15 h 145"/>
                <a:gd name="T4" fmla="*/ 1 w 57"/>
                <a:gd name="T5" fmla="*/ 7 h 145"/>
                <a:gd name="T6" fmla="*/ 9 w 57"/>
                <a:gd name="T7" fmla="*/ 4 h 145"/>
                <a:gd name="T8" fmla="*/ 15 w 57"/>
                <a:gd name="T9" fmla="*/ 20 h 145"/>
                <a:gd name="T10" fmla="*/ 18 w 57"/>
                <a:gd name="T11" fmla="*/ 32 h 145"/>
                <a:gd name="T12" fmla="*/ 48 w 57"/>
                <a:gd name="T13" fmla="*/ 118 h 145"/>
                <a:gd name="T14" fmla="*/ 57 w 57"/>
                <a:gd name="T15" fmla="*/ 145 h 145"/>
                <a:gd name="T16" fmla="*/ 49 w 57"/>
                <a:gd name="T1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45">
                  <a:moveTo>
                    <a:pt x="49" y="145"/>
                  </a:moveTo>
                  <a:cubicBezTo>
                    <a:pt x="33" y="101"/>
                    <a:pt x="19" y="58"/>
                    <a:pt x="2" y="15"/>
                  </a:cubicBezTo>
                  <a:cubicBezTo>
                    <a:pt x="2" y="12"/>
                    <a:pt x="1" y="10"/>
                    <a:pt x="1" y="7"/>
                  </a:cubicBezTo>
                  <a:cubicBezTo>
                    <a:pt x="0" y="3"/>
                    <a:pt x="6" y="0"/>
                    <a:pt x="9" y="4"/>
                  </a:cubicBezTo>
                  <a:cubicBezTo>
                    <a:pt x="12" y="9"/>
                    <a:pt x="13" y="15"/>
                    <a:pt x="15" y="20"/>
                  </a:cubicBezTo>
                  <a:cubicBezTo>
                    <a:pt x="16" y="24"/>
                    <a:pt x="20" y="28"/>
                    <a:pt x="18" y="32"/>
                  </a:cubicBezTo>
                  <a:cubicBezTo>
                    <a:pt x="28" y="60"/>
                    <a:pt x="37" y="89"/>
                    <a:pt x="48" y="118"/>
                  </a:cubicBezTo>
                  <a:cubicBezTo>
                    <a:pt x="51" y="127"/>
                    <a:pt x="54" y="136"/>
                    <a:pt x="57" y="145"/>
                  </a:cubicBezTo>
                  <a:lnTo>
                    <a:pt x="49" y="145"/>
                  </a:lnTo>
                  <a:close/>
                </a:path>
              </a:pathLst>
            </a:custGeom>
            <a:solidFill>
              <a:srgbClr val="C7C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62"/>
            <p:cNvSpPr/>
            <p:nvPr userDrawn="1"/>
          </p:nvSpPr>
          <p:spPr bwMode="auto">
            <a:xfrm>
              <a:off x="4916" y="1869"/>
              <a:ext cx="419" cy="1224"/>
            </a:xfrm>
            <a:custGeom>
              <a:avLst/>
              <a:gdLst>
                <a:gd name="T0" fmla="*/ 78 w 87"/>
                <a:gd name="T1" fmla="*/ 252 h 252"/>
                <a:gd name="T2" fmla="*/ 70 w 87"/>
                <a:gd name="T3" fmla="*/ 225 h 252"/>
                <a:gd name="T4" fmla="*/ 62 w 87"/>
                <a:gd name="T5" fmla="*/ 199 h 252"/>
                <a:gd name="T6" fmla="*/ 61 w 87"/>
                <a:gd name="T7" fmla="*/ 192 h 252"/>
                <a:gd name="T8" fmla="*/ 43 w 87"/>
                <a:gd name="T9" fmla="*/ 138 h 252"/>
                <a:gd name="T10" fmla="*/ 15 w 87"/>
                <a:gd name="T11" fmla="*/ 46 h 252"/>
                <a:gd name="T12" fmla="*/ 6 w 87"/>
                <a:gd name="T13" fmla="*/ 25 h 252"/>
                <a:gd name="T14" fmla="*/ 2 w 87"/>
                <a:gd name="T15" fmla="*/ 11 h 252"/>
                <a:gd name="T16" fmla="*/ 3 w 87"/>
                <a:gd name="T17" fmla="*/ 4 h 252"/>
                <a:gd name="T18" fmla="*/ 8 w 87"/>
                <a:gd name="T19" fmla="*/ 1 h 252"/>
                <a:gd name="T20" fmla="*/ 12 w 87"/>
                <a:gd name="T21" fmla="*/ 7 h 252"/>
                <a:gd name="T22" fmla="*/ 23 w 87"/>
                <a:gd name="T23" fmla="*/ 48 h 252"/>
                <a:gd name="T24" fmla="*/ 51 w 87"/>
                <a:gd name="T25" fmla="*/ 139 h 252"/>
                <a:gd name="T26" fmla="*/ 76 w 87"/>
                <a:gd name="T27" fmla="*/ 214 h 252"/>
                <a:gd name="T28" fmla="*/ 87 w 87"/>
                <a:gd name="T29" fmla="*/ 250 h 252"/>
                <a:gd name="T30" fmla="*/ 87 w 87"/>
                <a:gd name="T31" fmla="*/ 252 h 252"/>
                <a:gd name="T32" fmla="*/ 78 w 87"/>
                <a:gd name="T3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252">
                  <a:moveTo>
                    <a:pt x="78" y="252"/>
                  </a:moveTo>
                  <a:cubicBezTo>
                    <a:pt x="75" y="243"/>
                    <a:pt x="72" y="234"/>
                    <a:pt x="70" y="225"/>
                  </a:cubicBezTo>
                  <a:cubicBezTo>
                    <a:pt x="67" y="216"/>
                    <a:pt x="65" y="207"/>
                    <a:pt x="62" y="199"/>
                  </a:cubicBezTo>
                  <a:cubicBezTo>
                    <a:pt x="61" y="197"/>
                    <a:pt x="59" y="194"/>
                    <a:pt x="61" y="192"/>
                  </a:cubicBezTo>
                  <a:cubicBezTo>
                    <a:pt x="56" y="174"/>
                    <a:pt x="49" y="156"/>
                    <a:pt x="43" y="138"/>
                  </a:cubicBezTo>
                  <a:cubicBezTo>
                    <a:pt x="33" y="107"/>
                    <a:pt x="23" y="77"/>
                    <a:pt x="15" y="46"/>
                  </a:cubicBezTo>
                  <a:cubicBezTo>
                    <a:pt x="10" y="45"/>
                    <a:pt x="8" y="29"/>
                    <a:pt x="6" y="25"/>
                  </a:cubicBezTo>
                  <a:cubicBezTo>
                    <a:pt x="5" y="20"/>
                    <a:pt x="3" y="15"/>
                    <a:pt x="2" y="11"/>
                  </a:cubicBezTo>
                  <a:cubicBezTo>
                    <a:pt x="1" y="8"/>
                    <a:pt x="0" y="5"/>
                    <a:pt x="3" y="4"/>
                  </a:cubicBezTo>
                  <a:cubicBezTo>
                    <a:pt x="4" y="1"/>
                    <a:pt x="6" y="0"/>
                    <a:pt x="8" y="1"/>
                  </a:cubicBezTo>
                  <a:cubicBezTo>
                    <a:pt x="11" y="1"/>
                    <a:pt x="11" y="4"/>
                    <a:pt x="12" y="7"/>
                  </a:cubicBezTo>
                  <a:cubicBezTo>
                    <a:pt x="17" y="20"/>
                    <a:pt x="19" y="34"/>
                    <a:pt x="23" y="48"/>
                  </a:cubicBezTo>
                  <a:cubicBezTo>
                    <a:pt x="32" y="78"/>
                    <a:pt x="42" y="108"/>
                    <a:pt x="51" y="139"/>
                  </a:cubicBezTo>
                  <a:cubicBezTo>
                    <a:pt x="61" y="163"/>
                    <a:pt x="68" y="189"/>
                    <a:pt x="76" y="214"/>
                  </a:cubicBezTo>
                  <a:cubicBezTo>
                    <a:pt x="80" y="226"/>
                    <a:pt x="83" y="238"/>
                    <a:pt x="87" y="250"/>
                  </a:cubicBezTo>
                  <a:cubicBezTo>
                    <a:pt x="87" y="251"/>
                    <a:pt x="87" y="251"/>
                    <a:pt x="87" y="252"/>
                  </a:cubicBezTo>
                  <a:lnTo>
                    <a:pt x="78" y="252"/>
                  </a:lnTo>
                  <a:close/>
                </a:path>
              </a:pathLst>
            </a:custGeom>
            <a:solidFill>
              <a:srgbClr val="C7C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3"/>
            <p:cNvSpPr/>
            <p:nvPr userDrawn="1"/>
          </p:nvSpPr>
          <p:spPr bwMode="auto">
            <a:xfrm>
              <a:off x="3435" y="2126"/>
              <a:ext cx="661" cy="967"/>
            </a:xfrm>
            <a:custGeom>
              <a:avLst/>
              <a:gdLst>
                <a:gd name="T0" fmla="*/ 101 w 137"/>
                <a:gd name="T1" fmla="*/ 199 h 199"/>
                <a:gd name="T2" fmla="*/ 97 w 137"/>
                <a:gd name="T3" fmla="*/ 185 h 199"/>
                <a:gd name="T4" fmla="*/ 90 w 137"/>
                <a:gd name="T5" fmla="*/ 162 h 199"/>
                <a:gd name="T6" fmla="*/ 62 w 137"/>
                <a:gd name="T7" fmla="*/ 83 h 199"/>
                <a:gd name="T8" fmla="*/ 38 w 137"/>
                <a:gd name="T9" fmla="*/ 31 h 199"/>
                <a:gd name="T10" fmla="*/ 5 w 137"/>
                <a:gd name="T11" fmla="*/ 9 h 199"/>
                <a:gd name="T12" fmla="*/ 7 w 137"/>
                <a:gd name="T13" fmla="*/ 2 h 199"/>
                <a:gd name="T14" fmla="*/ 12 w 137"/>
                <a:gd name="T15" fmla="*/ 3 h 199"/>
                <a:gd name="T16" fmla="*/ 19 w 137"/>
                <a:gd name="T17" fmla="*/ 6 h 199"/>
                <a:gd name="T18" fmla="*/ 33 w 137"/>
                <a:gd name="T19" fmla="*/ 5 h 199"/>
                <a:gd name="T20" fmla="*/ 65 w 137"/>
                <a:gd name="T21" fmla="*/ 19 h 199"/>
                <a:gd name="T22" fmla="*/ 114 w 137"/>
                <a:gd name="T23" fmla="*/ 137 h 199"/>
                <a:gd name="T24" fmla="*/ 126 w 137"/>
                <a:gd name="T25" fmla="*/ 175 h 199"/>
                <a:gd name="T26" fmla="*/ 126 w 137"/>
                <a:gd name="T27" fmla="*/ 175 h 199"/>
                <a:gd name="T28" fmla="*/ 129 w 137"/>
                <a:gd name="T29" fmla="*/ 178 h 199"/>
                <a:gd name="T30" fmla="*/ 137 w 137"/>
                <a:gd name="T31" fmla="*/ 199 h 199"/>
                <a:gd name="T32" fmla="*/ 101 w 137"/>
                <a:gd name="T33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99">
                  <a:moveTo>
                    <a:pt x="101" y="199"/>
                  </a:moveTo>
                  <a:cubicBezTo>
                    <a:pt x="100" y="194"/>
                    <a:pt x="98" y="190"/>
                    <a:pt x="97" y="185"/>
                  </a:cubicBezTo>
                  <a:cubicBezTo>
                    <a:pt x="94" y="178"/>
                    <a:pt x="92" y="170"/>
                    <a:pt x="90" y="162"/>
                  </a:cubicBezTo>
                  <a:cubicBezTo>
                    <a:pt x="82" y="135"/>
                    <a:pt x="73" y="109"/>
                    <a:pt x="62" y="83"/>
                  </a:cubicBezTo>
                  <a:cubicBezTo>
                    <a:pt x="55" y="65"/>
                    <a:pt x="48" y="47"/>
                    <a:pt x="38" y="31"/>
                  </a:cubicBezTo>
                  <a:cubicBezTo>
                    <a:pt x="30" y="19"/>
                    <a:pt x="18" y="12"/>
                    <a:pt x="5" y="9"/>
                  </a:cubicBezTo>
                  <a:cubicBezTo>
                    <a:pt x="0" y="8"/>
                    <a:pt x="2" y="0"/>
                    <a:pt x="7" y="2"/>
                  </a:cubicBezTo>
                  <a:cubicBezTo>
                    <a:pt x="8" y="2"/>
                    <a:pt x="10" y="3"/>
                    <a:pt x="12" y="3"/>
                  </a:cubicBezTo>
                  <a:cubicBezTo>
                    <a:pt x="14" y="4"/>
                    <a:pt x="17" y="5"/>
                    <a:pt x="19" y="6"/>
                  </a:cubicBezTo>
                  <a:cubicBezTo>
                    <a:pt x="21" y="1"/>
                    <a:pt x="29" y="5"/>
                    <a:pt x="33" y="5"/>
                  </a:cubicBezTo>
                  <a:cubicBezTo>
                    <a:pt x="44" y="8"/>
                    <a:pt x="56" y="12"/>
                    <a:pt x="65" y="19"/>
                  </a:cubicBezTo>
                  <a:cubicBezTo>
                    <a:pt x="89" y="25"/>
                    <a:pt x="105" y="113"/>
                    <a:pt x="114" y="137"/>
                  </a:cubicBezTo>
                  <a:cubicBezTo>
                    <a:pt x="118" y="150"/>
                    <a:pt x="122" y="163"/>
                    <a:pt x="126" y="175"/>
                  </a:cubicBezTo>
                  <a:cubicBezTo>
                    <a:pt x="126" y="175"/>
                    <a:pt x="126" y="175"/>
                    <a:pt x="126" y="175"/>
                  </a:cubicBezTo>
                  <a:cubicBezTo>
                    <a:pt x="127" y="176"/>
                    <a:pt x="128" y="177"/>
                    <a:pt x="129" y="178"/>
                  </a:cubicBezTo>
                  <a:cubicBezTo>
                    <a:pt x="132" y="185"/>
                    <a:pt x="134" y="192"/>
                    <a:pt x="137" y="199"/>
                  </a:cubicBezTo>
                  <a:lnTo>
                    <a:pt x="101" y="199"/>
                  </a:ln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64"/>
            <p:cNvSpPr/>
            <p:nvPr userDrawn="1"/>
          </p:nvSpPr>
          <p:spPr bwMode="auto">
            <a:xfrm>
              <a:off x="4038" y="1942"/>
              <a:ext cx="318" cy="738"/>
            </a:xfrm>
            <a:custGeom>
              <a:avLst/>
              <a:gdLst>
                <a:gd name="T0" fmla="*/ 58 w 66"/>
                <a:gd name="T1" fmla="*/ 150 h 152"/>
                <a:gd name="T2" fmla="*/ 48 w 66"/>
                <a:gd name="T3" fmla="*/ 117 h 152"/>
                <a:gd name="T4" fmla="*/ 24 w 66"/>
                <a:gd name="T5" fmla="*/ 48 h 152"/>
                <a:gd name="T6" fmla="*/ 9 w 66"/>
                <a:gd name="T7" fmla="*/ 29 h 152"/>
                <a:gd name="T8" fmla="*/ 4 w 66"/>
                <a:gd name="T9" fmla="*/ 27 h 152"/>
                <a:gd name="T10" fmla="*/ 10 w 66"/>
                <a:gd name="T11" fmla="*/ 20 h 152"/>
                <a:gd name="T12" fmla="*/ 55 w 66"/>
                <a:gd name="T13" fmla="*/ 88 h 152"/>
                <a:gd name="T14" fmla="*/ 64 w 66"/>
                <a:gd name="T15" fmla="*/ 137 h 152"/>
                <a:gd name="T16" fmla="*/ 64 w 66"/>
                <a:gd name="T17" fmla="*/ 150 h 152"/>
                <a:gd name="T18" fmla="*/ 58 w 66"/>
                <a:gd name="T19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52">
                  <a:moveTo>
                    <a:pt x="58" y="150"/>
                  </a:moveTo>
                  <a:cubicBezTo>
                    <a:pt x="52" y="140"/>
                    <a:pt x="52" y="128"/>
                    <a:pt x="48" y="117"/>
                  </a:cubicBezTo>
                  <a:cubicBezTo>
                    <a:pt x="42" y="94"/>
                    <a:pt x="35" y="70"/>
                    <a:pt x="24" y="48"/>
                  </a:cubicBezTo>
                  <a:cubicBezTo>
                    <a:pt x="20" y="41"/>
                    <a:pt x="16" y="33"/>
                    <a:pt x="9" y="29"/>
                  </a:cubicBezTo>
                  <a:cubicBezTo>
                    <a:pt x="7" y="27"/>
                    <a:pt x="6" y="28"/>
                    <a:pt x="4" y="27"/>
                  </a:cubicBezTo>
                  <a:cubicBezTo>
                    <a:pt x="0" y="23"/>
                    <a:pt x="5" y="18"/>
                    <a:pt x="10" y="20"/>
                  </a:cubicBezTo>
                  <a:cubicBezTo>
                    <a:pt x="18" y="0"/>
                    <a:pt x="53" y="81"/>
                    <a:pt x="55" y="88"/>
                  </a:cubicBezTo>
                  <a:cubicBezTo>
                    <a:pt x="60" y="104"/>
                    <a:pt x="63" y="120"/>
                    <a:pt x="64" y="137"/>
                  </a:cubicBezTo>
                  <a:cubicBezTo>
                    <a:pt x="64" y="141"/>
                    <a:pt x="66" y="146"/>
                    <a:pt x="64" y="150"/>
                  </a:cubicBezTo>
                  <a:cubicBezTo>
                    <a:pt x="62" y="152"/>
                    <a:pt x="60" y="152"/>
                    <a:pt x="58" y="150"/>
                  </a:cubicBez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65"/>
            <p:cNvSpPr/>
            <p:nvPr userDrawn="1"/>
          </p:nvSpPr>
          <p:spPr bwMode="auto">
            <a:xfrm>
              <a:off x="4356" y="2471"/>
              <a:ext cx="154" cy="170"/>
            </a:xfrm>
            <a:custGeom>
              <a:avLst/>
              <a:gdLst>
                <a:gd name="T0" fmla="*/ 25 w 32"/>
                <a:gd name="T1" fmla="*/ 34 h 35"/>
                <a:gd name="T2" fmla="*/ 13 w 32"/>
                <a:gd name="T3" fmla="*/ 21 h 35"/>
                <a:gd name="T4" fmla="*/ 3 w 32"/>
                <a:gd name="T5" fmla="*/ 9 h 35"/>
                <a:gd name="T6" fmla="*/ 0 w 32"/>
                <a:gd name="T7" fmla="*/ 4 h 35"/>
                <a:gd name="T8" fmla="*/ 4 w 32"/>
                <a:gd name="T9" fmla="*/ 0 h 35"/>
                <a:gd name="T10" fmla="*/ 14 w 32"/>
                <a:gd name="T11" fmla="*/ 8 h 35"/>
                <a:gd name="T12" fmla="*/ 29 w 32"/>
                <a:gd name="T13" fmla="*/ 26 h 35"/>
                <a:gd name="T14" fmla="*/ 25 w 32"/>
                <a:gd name="T1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5">
                  <a:moveTo>
                    <a:pt x="25" y="34"/>
                  </a:moveTo>
                  <a:cubicBezTo>
                    <a:pt x="20" y="31"/>
                    <a:pt x="17" y="25"/>
                    <a:pt x="13" y="21"/>
                  </a:cubicBezTo>
                  <a:cubicBezTo>
                    <a:pt x="10" y="17"/>
                    <a:pt x="7" y="13"/>
                    <a:pt x="3" y="9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" y="0"/>
                    <a:pt x="12" y="6"/>
                    <a:pt x="14" y="8"/>
                  </a:cubicBezTo>
                  <a:cubicBezTo>
                    <a:pt x="19" y="14"/>
                    <a:pt x="24" y="20"/>
                    <a:pt x="29" y="26"/>
                  </a:cubicBezTo>
                  <a:cubicBezTo>
                    <a:pt x="32" y="29"/>
                    <a:pt x="30" y="35"/>
                    <a:pt x="25" y="34"/>
                  </a:cubicBez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6"/>
            <p:cNvSpPr/>
            <p:nvPr userDrawn="1"/>
          </p:nvSpPr>
          <p:spPr bwMode="auto">
            <a:xfrm>
              <a:off x="5036" y="2864"/>
              <a:ext cx="256" cy="229"/>
            </a:xfrm>
            <a:custGeom>
              <a:avLst/>
              <a:gdLst>
                <a:gd name="T0" fmla="*/ 0 w 53"/>
                <a:gd name="T1" fmla="*/ 47 h 47"/>
                <a:gd name="T2" fmla="*/ 0 w 53"/>
                <a:gd name="T3" fmla="*/ 46 h 47"/>
                <a:gd name="T4" fmla="*/ 11 w 53"/>
                <a:gd name="T5" fmla="*/ 29 h 47"/>
                <a:gd name="T6" fmla="*/ 35 w 53"/>
                <a:gd name="T7" fmla="*/ 7 h 47"/>
                <a:gd name="T8" fmla="*/ 47 w 53"/>
                <a:gd name="T9" fmla="*/ 3 h 47"/>
                <a:gd name="T10" fmla="*/ 34 w 53"/>
                <a:gd name="T11" fmla="*/ 21 h 47"/>
                <a:gd name="T12" fmla="*/ 13 w 53"/>
                <a:gd name="T13" fmla="*/ 38 h 47"/>
                <a:gd name="T14" fmla="*/ 8 w 53"/>
                <a:gd name="T15" fmla="*/ 47 h 47"/>
                <a:gd name="T16" fmla="*/ 0 w 53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7">
                  <a:moveTo>
                    <a:pt x="0" y="47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2" y="39"/>
                    <a:pt x="6" y="33"/>
                    <a:pt x="11" y="29"/>
                  </a:cubicBezTo>
                  <a:cubicBezTo>
                    <a:pt x="8" y="21"/>
                    <a:pt x="30" y="11"/>
                    <a:pt x="35" y="7"/>
                  </a:cubicBezTo>
                  <a:cubicBezTo>
                    <a:pt x="39" y="6"/>
                    <a:pt x="43" y="0"/>
                    <a:pt x="47" y="3"/>
                  </a:cubicBezTo>
                  <a:cubicBezTo>
                    <a:pt x="53" y="9"/>
                    <a:pt x="37" y="18"/>
                    <a:pt x="34" y="21"/>
                  </a:cubicBezTo>
                  <a:cubicBezTo>
                    <a:pt x="27" y="27"/>
                    <a:pt x="19" y="31"/>
                    <a:pt x="13" y="38"/>
                  </a:cubicBezTo>
                  <a:cubicBezTo>
                    <a:pt x="11" y="41"/>
                    <a:pt x="10" y="44"/>
                    <a:pt x="8" y="47"/>
                  </a:cubicBezTo>
                  <a:lnTo>
                    <a:pt x="0" y="47"/>
                  </a:ln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67"/>
            <p:cNvSpPr/>
            <p:nvPr userDrawn="1"/>
          </p:nvSpPr>
          <p:spPr bwMode="auto">
            <a:xfrm>
              <a:off x="5036" y="2937"/>
              <a:ext cx="106" cy="156"/>
            </a:xfrm>
            <a:custGeom>
              <a:avLst/>
              <a:gdLst>
                <a:gd name="T0" fmla="*/ 0 w 22"/>
                <a:gd name="T1" fmla="*/ 32 h 32"/>
                <a:gd name="T2" fmla="*/ 4 w 22"/>
                <a:gd name="T3" fmla="*/ 23 h 32"/>
                <a:gd name="T4" fmla="*/ 18 w 22"/>
                <a:gd name="T5" fmla="*/ 5 h 32"/>
                <a:gd name="T6" fmla="*/ 14 w 22"/>
                <a:gd name="T7" fmla="*/ 20 h 32"/>
                <a:gd name="T8" fmla="*/ 8 w 22"/>
                <a:gd name="T9" fmla="*/ 32 h 32"/>
                <a:gd name="T10" fmla="*/ 0 w 2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0" y="32"/>
                  </a:moveTo>
                  <a:cubicBezTo>
                    <a:pt x="1" y="29"/>
                    <a:pt x="2" y="26"/>
                    <a:pt x="4" y="23"/>
                  </a:cubicBezTo>
                  <a:cubicBezTo>
                    <a:pt x="7" y="18"/>
                    <a:pt x="11" y="0"/>
                    <a:pt x="18" y="5"/>
                  </a:cubicBezTo>
                  <a:cubicBezTo>
                    <a:pt x="22" y="8"/>
                    <a:pt x="15" y="16"/>
                    <a:pt x="14" y="20"/>
                  </a:cubicBezTo>
                  <a:cubicBezTo>
                    <a:pt x="12" y="24"/>
                    <a:pt x="10" y="28"/>
                    <a:pt x="8" y="32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8"/>
            <p:cNvSpPr/>
            <p:nvPr userDrawn="1"/>
          </p:nvSpPr>
          <p:spPr bwMode="auto">
            <a:xfrm>
              <a:off x="5099" y="2855"/>
              <a:ext cx="241" cy="150"/>
            </a:xfrm>
            <a:custGeom>
              <a:avLst/>
              <a:gdLst>
                <a:gd name="T0" fmla="*/ 3 w 50"/>
                <a:gd name="T1" fmla="*/ 26 h 31"/>
                <a:gd name="T2" fmla="*/ 8 w 50"/>
                <a:gd name="T3" fmla="*/ 20 h 31"/>
                <a:gd name="T4" fmla="*/ 25 w 50"/>
                <a:gd name="T5" fmla="*/ 15 h 31"/>
                <a:gd name="T6" fmla="*/ 42 w 50"/>
                <a:gd name="T7" fmla="*/ 3 h 31"/>
                <a:gd name="T8" fmla="*/ 47 w 50"/>
                <a:gd name="T9" fmla="*/ 9 h 31"/>
                <a:gd name="T10" fmla="*/ 21 w 50"/>
                <a:gd name="T11" fmla="*/ 25 h 31"/>
                <a:gd name="T12" fmla="*/ 3 w 50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1">
                  <a:moveTo>
                    <a:pt x="3" y="26"/>
                  </a:moveTo>
                  <a:cubicBezTo>
                    <a:pt x="0" y="23"/>
                    <a:pt x="4" y="19"/>
                    <a:pt x="8" y="20"/>
                  </a:cubicBezTo>
                  <a:cubicBezTo>
                    <a:pt x="14" y="20"/>
                    <a:pt x="20" y="17"/>
                    <a:pt x="25" y="15"/>
                  </a:cubicBezTo>
                  <a:cubicBezTo>
                    <a:pt x="31" y="12"/>
                    <a:pt x="36" y="7"/>
                    <a:pt x="42" y="3"/>
                  </a:cubicBezTo>
                  <a:cubicBezTo>
                    <a:pt x="45" y="0"/>
                    <a:pt x="50" y="6"/>
                    <a:pt x="47" y="9"/>
                  </a:cubicBezTo>
                  <a:cubicBezTo>
                    <a:pt x="39" y="15"/>
                    <a:pt x="31" y="22"/>
                    <a:pt x="21" y="25"/>
                  </a:cubicBezTo>
                  <a:cubicBezTo>
                    <a:pt x="15" y="26"/>
                    <a:pt x="8" y="31"/>
                    <a:pt x="3" y="26"/>
                  </a:cubicBezTo>
                  <a:close/>
                </a:path>
              </a:pathLst>
            </a:custGeom>
            <a:solidFill>
              <a:srgbClr val="DB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9"/>
            <p:cNvSpPr/>
            <p:nvPr userDrawn="1"/>
          </p:nvSpPr>
          <p:spPr bwMode="auto">
            <a:xfrm>
              <a:off x="2643" y="2272"/>
              <a:ext cx="353" cy="121"/>
            </a:xfrm>
            <a:custGeom>
              <a:avLst/>
              <a:gdLst>
                <a:gd name="T0" fmla="*/ 3 w 73"/>
                <a:gd name="T1" fmla="*/ 25 h 25"/>
                <a:gd name="T2" fmla="*/ 0 w 73"/>
                <a:gd name="T3" fmla="*/ 22 h 25"/>
                <a:gd name="T4" fmla="*/ 1 w 73"/>
                <a:gd name="T5" fmla="*/ 19 h 25"/>
                <a:gd name="T6" fmla="*/ 1 w 73"/>
                <a:gd name="T7" fmla="*/ 19 h 25"/>
                <a:gd name="T8" fmla="*/ 29 w 73"/>
                <a:gd name="T9" fmla="*/ 15 h 25"/>
                <a:gd name="T10" fmla="*/ 65 w 73"/>
                <a:gd name="T11" fmla="*/ 2 h 25"/>
                <a:gd name="T12" fmla="*/ 69 w 73"/>
                <a:gd name="T13" fmla="*/ 9 h 25"/>
                <a:gd name="T14" fmla="*/ 35 w 73"/>
                <a:gd name="T15" fmla="*/ 23 h 25"/>
                <a:gd name="T16" fmla="*/ 3 w 73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25">
                  <a:moveTo>
                    <a:pt x="3" y="25"/>
                  </a:moveTo>
                  <a:cubicBezTo>
                    <a:pt x="2" y="24"/>
                    <a:pt x="1" y="23"/>
                    <a:pt x="0" y="22"/>
                  </a:cubicBezTo>
                  <a:cubicBezTo>
                    <a:pt x="0" y="21"/>
                    <a:pt x="0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4"/>
                    <a:pt x="21" y="18"/>
                    <a:pt x="29" y="15"/>
                  </a:cubicBezTo>
                  <a:cubicBezTo>
                    <a:pt x="42" y="12"/>
                    <a:pt x="53" y="6"/>
                    <a:pt x="65" y="2"/>
                  </a:cubicBezTo>
                  <a:cubicBezTo>
                    <a:pt x="70" y="0"/>
                    <a:pt x="73" y="7"/>
                    <a:pt x="69" y="9"/>
                  </a:cubicBezTo>
                  <a:cubicBezTo>
                    <a:pt x="58" y="15"/>
                    <a:pt x="46" y="19"/>
                    <a:pt x="35" y="23"/>
                  </a:cubicBezTo>
                  <a:cubicBezTo>
                    <a:pt x="24" y="25"/>
                    <a:pt x="14" y="25"/>
                    <a:pt x="3" y="25"/>
                  </a:cubicBezTo>
                  <a:close/>
                </a:path>
              </a:pathLst>
            </a:custGeom>
            <a:solidFill>
              <a:srgbClr val="FFF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0"/>
            <p:cNvSpPr/>
            <p:nvPr userDrawn="1"/>
          </p:nvSpPr>
          <p:spPr bwMode="auto">
            <a:xfrm>
              <a:off x="3087" y="2175"/>
              <a:ext cx="135" cy="78"/>
            </a:xfrm>
            <a:custGeom>
              <a:avLst/>
              <a:gdLst>
                <a:gd name="T0" fmla="*/ 4 w 28"/>
                <a:gd name="T1" fmla="*/ 16 h 16"/>
                <a:gd name="T2" fmla="*/ 1 w 28"/>
                <a:gd name="T3" fmla="*/ 10 h 16"/>
                <a:gd name="T4" fmla="*/ 11 w 28"/>
                <a:gd name="T5" fmla="*/ 6 h 16"/>
                <a:gd name="T6" fmla="*/ 28 w 28"/>
                <a:gd name="T7" fmla="*/ 6 h 16"/>
                <a:gd name="T8" fmla="*/ 14 w 28"/>
                <a:gd name="T9" fmla="*/ 14 h 16"/>
                <a:gd name="T10" fmla="*/ 4 w 28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4" y="16"/>
                  </a:moveTo>
                  <a:cubicBezTo>
                    <a:pt x="1" y="16"/>
                    <a:pt x="0" y="12"/>
                    <a:pt x="1" y="10"/>
                  </a:cubicBezTo>
                  <a:cubicBezTo>
                    <a:pt x="3" y="7"/>
                    <a:pt x="8" y="7"/>
                    <a:pt x="11" y="6"/>
                  </a:cubicBezTo>
                  <a:cubicBezTo>
                    <a:pt x="16" y="5"/>
                    <a:pt x="25" y="0"/>
                    <a:pt x="28" y="6"/>
                  </a:cubicBezTo>
                  <a:cubicBezTo>
                    <a:pt x="28" y="13"/>
                    <a:pt x="18" y="12"/>
                    <a:pt x="14" y="14"/>
                  </a:cubicBezTo>
                  <a:cubicBezTo>
                    <a:pt x="11" y="14"/>
                    <a:pt x="7" y="16"/>
                    <a:pt x="4" y="16"/>
                  </a:cubicBezTo>
                  <a:close/>
                </a:path>
              </a:pathLst>
            </a:custGeom>
            <a:solidFill>
              <a:srgbClr val="FFF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1"/>
            <p:cNvSpPr/>
            <p:nvPr userDrawn="1"/>
          </p:nvSpPr>
          <p:spPr bwMode="auto">
            <a:xfrm>
              <a:off x="3044" y="2199"/>
              <a:ext cx="116" cy="83"/>
            </a:xfrm>
            <a:custGeom>
              <a:avLst/>
              <a:gdLst>
                <a:gd name="T0" fmla="*/ 2 w 24"/>
                <a:gd name="T1" fmla="*/ 13 h 17"/>
                <a:gd name="T2" fmla="*/ 3 w 24"/>
                <a:gd name="T3" fmla="*/ 7 h 17"/>
                <a:gd name="T4" fmla="*/ 12 w 24"/>
                <a:gd name="T5" fmla="*/ 4 h 17"/>
                <a:gd name="T6" fmla="*/ 23 w 24"/>
                <a:gd name="T7" fmla="*/ 4 h 17"/>
                <a:gd name="T8" fmla="*/ 21 w 24"/>
                <a:gd name="T9" fmla="*/ 9 h 17"/>
                <a:gd name="T10" fmla="*/ 2 w 24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2" y="13"/>
                  </a:moveTo>
                  <a:cubicBezTo>
                    <a:pt x="0" y="11"/>
                    <a:pt x="0" y="7"/>
                    <a:pt x="3" y="7"/>
                  </a:cubicBezTo>
                  <a:cubicBezTo>
                    <a:pt x="6" y="6"/>
                    <a:pt x="9" y="5"/>
                    <a:pt x="12" y="4"/>
                  </a:cubicBezTo>
                  <a:cubicBezTo>
                    <a:pt x="16" y="3"/>
                    <a:pt x="21" y="0"/>
                    <a:pt x="23" y="4"/>
                  </a:cubicBezTo>
                  <a:cubicBezTo>
                    <a:pt x="24" y="6"/>
                    <a:pt x="23" y="9"/>
                    <a:pt x="21" y="9"/>
                  </a:cubicBezTo>
                  <a:cubicBezTo>
                    <a:pt x="15" y="11"/>
                    <a:pt x="8" y="17"/>
                    <a:pt x="2" y="13"/>
                  </a:cubicBezTo>
                  <a:close/>
                </a:path>
              </a:pathLst>
            </a:custGeom>
            <a:solidFill>
              <a:srgbClr val="FFF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2"/>
            <p:cNvSpPr/>
            <p:nvPr userDrawn="1"/>
          </p:nvSpPr>
          <p:spPr bwMode="auto">
            <a:xfrm>
              <a:off x="4303" y="1888"/>
              <a:ext cx="400" cy="127"/>
            </a:xfrm>
            <a:custGeom>
              <a:avLst/>
              <a:gdLst>
                <a:gd name="T0" fmla="*/ 10 w 83"/>
                <a:gd name="T1" fmla="*/ 24 h 26"/>
                <a:gd name="T2" fmla="*/ 41 w 83"/>
                <a:gd name="T3" fmla="*/ 7 h 26"/>
                <a:gd name="T4" fmla="*/ 76 w 83"/>
                <a:gd name="T5" fmla="*/ 1 h 26"/>
                <a:gd name="T6" fmla="*/ 78 w 83"/>
                <a:gd name="T7" fmla="*/ 9 h 26"/>
                <a:gd name="T8" fmla="*/ 69 w 83"/>
                <a:gd name="T9" fmla="*/ 12 h 26"/>
                <a:gd name="T10" fmla="*/ 39 w 83"/>
                <a:gd name="T11" fmla="*/ 16 h 26"/>
                <a:gd name="T12" fmla="*/ 16 w 83"/>
                <a:gd name="T13" fmla="*/ 23 h 26"/>
                <a:gd name="T14" fmla="*/ 10 w 83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6">
                  <a:moveTo>
                    <a:pt x="10" y="24"/>
                  </a:moveTo>
                  <a:cubicBezTo>
                    <a:pt x="0" y="15"/>
                    <a:pt x="35" y="8"/>
                    <a:pt x="41" y="7"/>
                  </a:cubicBezTo>
                  <a:cubicBezTo>
                    <a:pt x="53" y="6"/>
                    <a:pt x="64" y="4"/>
                    <a:pt x="76" y="1"/>
                  </a:cubicBezTo>
                  <a:cubicBezTo>
                    <a:pt x="80" y="0"/>
                    <a:pt x="83" y="7"/>
                    <a:pt x="78" y="9"/>
                  </a:cubicBezTo>
                  <a:cubicBezTo>
                    <a:pt x="75" y="10"/>
                    <a:pt x="72" y="11"/>
                    <a:pt x="69" y="12"/>
                  </a:cubicBezTo>
                  <a:cubicBezTo>
                    <a:pt x="59" y="14"/>
                    <a:pt x="48" y="14"/>
                    <a:pt x="39" y="16"/>
                  </a:cubicBezTo>
                  <a:cubicBezTo>
                    <a:pt x="31" y="18"/>
                    <a:pt x="24" y="20"/>
                    <a:pt x="16" y="23"/>
                  </a:cubicBezTo>
                  <a:cubicBezTo>
                    <a:pt x="15" y="24"/>
                    <a:pt x="13" y="26"/>
                    <a:pt x="10" y="24"/>
                  </a:cubicBezTo>
                  <a:close/>
                </a:path>
              </a:pathLst>
            </a:custGeom>
            <a:solidFill>
              <a:srgbClr val="FFF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3"/>
            <p:cNvSpPr/>
            <p:nvPr userDrawn="1"/>
          </p:nvSpPr>
          <p:spPr bwMode="auto">
            <a:xfrm>
              <a:off x="4713" y="1845"/>
              <a:ext cx="101" cy="63"/>
            </a:xfrm>
            <a:custGeom>
              <a:avLst/>
              <a:gdLst>
                <a:gd name="T0" fmla="*/ 8 w 21"/>
                <a:gd name="T1" fmla="*/ 13 h 13"/>
                <a:gd name="T2" fmla="*/ 13 w 21"/>
                <a:gd name="T3" fmla="*/ 2 h 13"/>
                <a:gd name="T4" fmla="*/ 17 w 21"/>
                <a:gd name="T5" fmla="*/ 9 h 13"/>
                <a:gd name="T6" fmla="*/ 8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8" y="13"/>
                  </a:moveTo>
                  <a:cubicBezTo>
                    <a:pt x="0" y="9"/>
                    <a:pt x="9" y="4"/>
                    <a:pt x="13" y="2"/>
                  </a:cubicBezTo>
                  <a:cubicBezTo>
                    <a:pt x="18" y="0"/>
                    <a:pt x="21" y="7"/>
                    <a:pt x="17" y="9"/>
                  </a:cubicBezTo>
                  <a:cubicBezTo>
                    <a:pt x="14" y="11"/>
                    <a:pt x="11" y="13"/>
                    <a:pt x="8" y="13"/>
                  </a:cubicBezTo>
                  <a:close/>
                </a:path>
              </a:pathLst>
            </a:custGeom>
            <a:solidFill>
              <a:srgbClr val="FFF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4"/>
            <p:cNvSpPr>
              <a:spLocks noEditPoints="1"/>
            </p:cNvSpPr>
            <p:nvPr userDrawn="1"/>
          </p:nvSpPr>
          <p:spPr bwMode="auto">
            <a:xfrm>
              <a:off x="4076" y="1947"/>
              <a:ext cx="425" cy="699"/>
            </a:xfrm>
            <a:custGeom>
              <a:avLst/>
              <a:gdLst>
                <a:gd name="T0" fmla="*/ 13 w 88"/>
                <a:gd name="T1" fmla="*/ 15 h 144"/>
                <a:gd name="T2" fmla="*/ 13 w 88"/>
                <a:gd name="T3" fmla="*/ 14 h 144"/>
                <a:gd name="T4" fmla="*/ 13 w 88"/>
                <a:gd name="T5" fmla="*/ 14 h 144"/>
                <a:gd name="T6" fmla="*/ 13 w 88"/>
                <a:gd name="T7" fmla="*/ 15 h 144"/>
                <a:gd name="T8" fmla="*/ 87 w 88"/>
                <a:gd name="T9" fmla="*/ 131 h 144"/>
                <a:gd name="T10" fmla="*/ 80 w 88"/>
                <a:gd name="T11" fmla="*/ 133 h 144"/>
                <a:gd name="T12" fmla="*/ 80 w 88"/>
                <a:gd name="T13" fmla="*/ 133 h 144"/>
                <a:gd name="T14" fmla="*/ 76 w 88"/>
                <a:gd name="T15" fmla="*/ 127 h 144"/>
                <a:gd name="T16" fmla="*/ 64 w 88"/>
                <a:gd name="T17" fmla="*/ 112 h 144"/>
                <a:gd name="T18" fmla="*/ 60 w 88"/>
                <a:gd name="T19" fmla="*/ 129 h 144"/>
                <a:gd name="T20" fmla="*/ 52 w 88"/>
                <a:gd name="T21" fmla="*/ 140 h 144"/>
                <a:gd name="T22" fmla="*/ 49 w 88"/>
                <a:gd name="T23" fmla="*/ 127 h 144"/>
                <a:gd name="T24" fmla="*/ 46 w 88"/>
                <a:gd name="T25" fmla="*/ 110 h 144"/>
                <a:gd name="T26" fmla="*/ 36 w 88"/>
                <a:gd name="T27" fmla="*/ 69 h 144"/>
                <a:gd name="T28" fmla="*/ 31 w 88"/>
                <a:gd name="T29" fmla="*/ 60 h 144"/>
                <a:gd name="T30" fmla="*/ 25 w 88"/>
                <a:gd name="T31" fmla="*/ 43 h 144"/>
                <a:gd name="T32" fmla="*/ 23 w 88"/>
                <a:gd name="T33" fmla="*/ 36 h 144"/>
                <a:gd name="T34" fmla="*/ 20 w 88"/>
                <a:gd name="T35" fmla="*/ 32 h 144"/>
                <a:gd name="T36" fmla="*/ 6 w 88"/>
                <a:gd name="T37" fmla="*/ 19 h 144"/>
                <a:gd name="T38" fmla="*/ 1 w 88"/>
                <a:gd name="T39" fmla="*/ 13 h 144"/>
                <a:gd name="T40" fmla="*/ 11 w 88"/>
                <a:gd name="T41" fmla="*/ 7 h 144"/>
                <a:gd name="T42" fmla="*/ 31 w 88"/>
                <a:gd name="T43" fmla="*/ 0 h 144"/>
                <a:gd name="T44" fmla="*/ 40 w 88"/>
                <a:gd name="T45" fmla="*/ 4 h 144"/>
                <a:gd name="T46" fmla="*/ 47 w 88"/>
                <a:gd name="T47" fmla="*/ 9 h 144"/>
                <a:gd name="T48" fmla="*/ 52 w 88"/>
                <a:gd name="T49" fmla="*/ 13 h 144"/>
                <a:gd name="T50" fmla="*/ 54 w 88"/>
                <a:gd name="T51" fmla="*/ 18 h 144"/>
                <a:gd name="T52" fmla="*/ 56 w 88"/>
                <a:gd name="T53" fmla="*/ 20 h 144"/>
                <a:gd name="T54" fmla="*/ 71 w 88"/>
                <a:gd name="T55" fmla="*/ 54 h 144"/>
                <a:gd name="T56" fmla="*/ 74 w 88"/>
                <a:gd name="T57" fmla="*/ 71 h 144"/>
                <a:gd name="T58" fmla="*/ 75 w 88"/>
                <a:gd name="T59" fmla="*/ 80 h 144"/>
                <a:gd name="T60" fmla="*/ 82 w 88"/>
                <a:gd name="T61" fmla="*/ 113 h 144"/>
                <a:gd name="T62" fmla="*/ 87 w 88"/>
                <a:gd name="T63" fmla="*/ 1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8" h="144">
                  <a:moveTo>
                    <a:pt x="13" y="15"/>
                  </a:moveTo>
                  <a:cubicBezTo>
                    <a:pt x="13" y="15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lose/>
                  <a:moveTo>
                    <a:pt x="87" y="131"/>
                  </a:moveTo>
                  <a:cubicBezTo>
                    <a:pt x="88" y="136"/>
                    <a:pt x="81" y="138"/>
                    <a:pt x="80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1"/>
                    <a:pt x="77" y="129"/>
                    <a:pt x="76" y="127"/>
                  </a:cubicBezTo>
                  <a:cubicBezTo>
                    <a:pt x="73" y="122"/>
                    <a:pt x="68" y="118"/>
                    <a:pt x="64" y="112"/>
                  </a:cubicBezTo>
                  <a:cubicBezTo>
                    <a:pt x="63" y="118"/>
                    <a:pt x="62" y="124"/>
                    <a:pt x="60" y="129"/>
                  </a:cubicBezTo>
                  <a:cubicBezTo>
                    <a:pt x="59" y="133"/>
                    <a:pt x="59" y="144"/>
                    <a:pt x="52" y="140"/>
                  </a:cubicBezTo>
                  <a:cubicBezTo>
                    <a:pt x="50" y="137"/>
                    <a:pt x="50" y="132"/>
                    <a:pt x="49" y="127"/>
                  </a:cubicBezTo>
                  <a:cubicBezTo>
                    <a:pt x="49" y="121"/>
                    <a:pt x="47" y="116"/>
                    <a:pt x="46" y="110"/>
                  </a:cubicBezTo>
                  <a:cubicBezTo>
                    <a:pt x="43" y="96"/>
                    <a:pt x="40" y="82"/>
                    <a:pt x="36" y="69"/>
                  </a:cubicBezTo>
                  <a:cubicBezTo>
                    <a:pt x="33" y="67"/>
                    <a:pt x="33" y="63"/>
                    <a:pt x="31" y="60"/>
                  </a:cubicBezTo>
                  <a:cubicBezTo>
                    <a:pt x="29" y="54"/>
                    <a:pt x="27" y="49"/>
                    <a:pt x="25" y="43"/>
                  </a:cubicBezTo>
                  <a:cubicBezTo>
                    <a:pt x="25" y="42"/>
                    <a:pt x="24" y="39"/>
                    <a:pt x="23" y="36"/>
                  </a:cubicBezTo>
                  <a:cubicBezTo>
                    <a:pt x="22" y="35"/>
                    <a:pt x="21" y="33"/>
                    <a:pt x="20" y="32"/>
                  </a:cubicBezTo>
                  <a:cubicBezTo>
                    <a:pt x="15" y="27"/>
                    <a:pt x="11" y="23"/>
                    <a:pt x="6" y="19"/>
                  </a:cubicBezTo>
                  <a:cubicBezTo>
                    <a:pt x="3" y="17"/>
                    <a:pt x="0" y="16"/>
                    <a:pt x="1" y="13"/>
                  </a:cubicBezTo>
                  <a:cubicBezTo>
                    <a:pt x="2" y="9"/>
                    <a:pt x="7" y="8"/>
                    <a:pt x="11" y="7"/>
                  </a:cubicBezTo>
                  <a:cubicBezTo>
                    <a:pt x="17" y="3"/>
                    <a:pt x="24" y="1"/>
                    <a:pt x="31" y="0"/>
                  </a:cubicBezTo>
                  <a:cubicBezTo>
                    <a:pt x="33" y="0"/>
                    <a:pt x="36" y="1"/>
                    <a:pt x="40" y="4"/>
                  </a:cubicBezTo>
                  <a:cubicBezTo>
                    <a:pt x="43" y="4"/>
                    <a:pt x="45" y="7"/>
                    <a:pt x="47" y="9"/>
                  </a:cubicBezTo>
                  <a:cubicBezTo>
                    <a:pt x="50" y="10"/>
                    <a:pt x="50" y="12"/>
                    <a:pt x="52" y="13"/>
                  </a:cubicBezTo>
                  <a:cubicBezTo>
                    <a:pt x="53" y="14"/>
                    <a:pt x="55" y="16"/>
                    <a:pt x="54" y="18"/>
                  </a:cubicBezTo>
                  <a:cubicBezTo>
                    <a:pt x="55" y="19"/>
                    <a:pt x="55" y="19"/>
                    <a:pt x="56" y="20"/>
                  </a:cubicBezTo>
                  <a:cubicBezTo>
                    <a:pt x="64" y="30"/>
                    <a:pt x="68" y="42"/>
                    <a:pt x="71" y="54"/>
                  </a:cubicBezTo>
                  <a:cubicBezTo>
                    <a:pt x="72" y="59"/>
                    <a:pt x="73" y="65"/>
                    <a:pt x="74" y="71"/>
                  </a:cubicBezTo>
                  <a:cubicBezTo>
                    <a:pt x="75" y="74"/>
                    <a:pt x="76" y="77"/>
                    <a:pt x="75" y="80"/>
                  </a:cubicBezTo>
                  <a:cubicBezTo>
                    <a:pt x="78" y="91"/>
                    <a:pt x="79" y="102"/>
                    <a:pt x="82" y="113"/>
                  </a:cubicBezTo>
                  <a:cubicBezTo>
                    <a:pt x="84" y="119"/>
                    <a:pt x="85" y="125"/>
                    <a:pt x="87" y="131"/>
                  </a:cubicBez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5"/>
            <p:cNvSpPr/>
            <p:nvPr userDrawn="1"/>
          </p:nvSpPr>
          <p:spPr bwMode="auto">
            <a:xfrm>
              <a:off x="4178" y="1947"/>
              <a:ext cx="212" cy="199"/>
            </a:xfrm>
            <a:custGeom>
              <a:avLst/>
              <a:gdLst>
                <a:gd name="T0" fmla="*/ 44 w 44"/>
                <a:gd name="T1" fmla="*/ 35 h 41"/>
                <a:gd name="T2" fmla="*/ 42 w 44"/>
                <a:gd name="T3" fmla="*/ 40 h 41"/>
                <a:gd name="T4" fmla="*/ 37 w 44"/>
                <a:gd name="T5" fmla="*/ 38 h 41"/>
                <a:gd name="T6" fmla="*/ 20 w 44"/>
                <a:gd name="T7" fmla="*/ 15 h 41"/>
                <a:gd name="T8" fmla="*/ 6 w 44"/>
                <a:gd name="T9" fmla="*/ 8 h 41"/>
                <a:gd name="T10" fmla="*/ 5 w 44"/>
                <a:gd name="T11" fmla="*/ 0 h 41"/>
                <a:gd name="T12" fmla="*/ 34 w 44"/>
                <a:gd name="T13" fmla="*/ 18 h 41"/>
                <a:gd name="T14" fmla="*/ 44 w 44"/>
                <a:gd name="T1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1">
                  <a:moveTo>
                    <a:pt x="44" y="35"/>
                  </a:moveTo>
                  <a:cubicBezTo>
                    <a:pt x="44" y="37"/>
                    <a:pt x="43" y="39"/>
                    <a:pt x="42" y="40"/>
                  </a:cubicBezTo>
                  <a:cubicBezTo>
                    <a:pt x="40" y="41"/>
                    <a:pt x="37" y="40"/>
                    <a:pt x="37" y="38"/>
                  </a:cubicBezTo>
                  <a:cubicBezTo>
                    <a:pt x="32" y="30"/>
                    <a:pt x="28" y="21"/>
                    <a:pt x="20" y="15"/>
                  </a:cubicBezTo>
                  <a:cubicBezTo>
                    <a:pt x="16" y="12"/>
                    <a:pt x="11" y="8"/>
                    <a:pt x="6" y="8"/>
                  </a:cubicBezTo>
                  <a:cubicBezTo>
                    <a:pt x="1" y="8"/>
                    <a:pt x="0" y="1"/>
                    <a:pt x="5" y="0"/>
                  </a:cubicBezTo>
                  <a:cubicBezTo>
                    <a:pt x="15" y="0"/>
                    <a:pt x="28" y="9"/>
                    <a:pt x="34" y="18"/>
                  </a:cubicBezTo>
                  <a:cubicBezTo>
                    <a:pt x="38" y="23"/>
                    <a:pt x="41" y="29"/>
                    <a:pt x="44" y="35"/>
                  </a:cubicBezTo>
                  <a:close/>
                </a:path>
              </a:pathLst>
            </a:custGeom>
            <a:solidFill>
              <a:srgbClr val="E49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6"/>
            <p:cNvSpPr/>
            <p:nvPr userDrawn="1"/>
          </p:nvSpPr>
          <p:spPr bwMode="auto">
            <a:xfrm>
              <a:off x="4366" y="2170"/>
              <a:ext cx="58" cy="126"/>
            </a:xfrm>
            <a:custGeom>
              <a:avLst/>
              <a:gdLst>
                <a:gd name="T0" fmla="*/ 12 w 12"/>
                <a:gd name="T1" fmla="*/ 20 h 26"/>
                <a:gd name="T2" fmla="*/ 9 w 12"/>
                <a:gd name="T3" fmla="*/ 25 h 26"/>
                <a:gd name="T4" fmla="*/ 4 w 12"/>
                <a:gd name="T5" fmla="*/ 22 h 26"/>
                <a:gd name="T6" fmla="*/ 0 w 12"/>
                <a:gd name="T7" fmla="*/ 5 h 26"/>
                <a:gd name="T8" fmla="*/ 3 w 12"/>
                <a:gd name="T9" fmla="*/ 1 h 26"/>
                <a:gd name="T10" fmla="*/ 8 w 12"/>
                <a:gd name="T11" fmla="*/ 4 h 26"/>
                <a:gd name="T12" fmla="*/ 12 w 12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12" y="20"/>
                  </a:moveTo>
                  <a:cubicBezTo>
                    <a:pt x="12" y="22"/>
                    <a:pt x="11" y="25"/>
                    <a:pt x="9" y="25"/>
                  </a:cubicBezTo>
                  <a:cubicBezTo>
                    <a:pt x="7" y="26"/>
                    <a:pt x="5" y="24"/>
                    <a:pt x="4" y="22"/>
                  </a:cubicBezTo>
                  <a:cubicBezTo>
                    <a:pt x="3" y="16"/>
                    <a:pt x="1" y="11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5" y="0"/>
                    <a:pt x="7" y="2"/>
                    <a:pt x="8" y="4"/>
                  </a:cubicBezTo>
                  <a:cubicBezTo>
                    <a:pt x="9" y="9"/>
                    <a:pt x="11" y="15"/>
                    <a:pt x="12" y="20"/>
                  </a:cubicBezTo>
                  <a:close/>
                </a:path>
              </a:pathLst>
            </a:custGeom>
            <a:solidFill>
              <a:srgbClr val="E49B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7"/>
            <p:cNvSpPr/>
            <p:nvPr userDrawn="1"/>
          </p:nvSpPr>
          <p:spPr bwMode="auto">
            <a:xfrm>
              <a:off x="2407" y="2461"/>
              <a:ext cx="270" cy="632"/>
            </a:xfrm>
            <a:custGeom>
              <a:avLst/>
              <a:gdLst>
                <a:gd name="T0" fmla="*/ 43 w 56"/>
                <a:gd name="T1" fmla="*/ 130 h 130"/>
                <a:gd name="T2" fmla="*/ 37 w 56"/>
                <a:gd name="T3" fmla="*/ 112 h 130"/>
                <a:gd name="T4" fmla="*/ 12 w 56"/>
                <a:gd name="T5" fmla="*/ 41 h 130"/>
                <a:gd name="T6" fmla="*/ 4 w 56"/>
                <a:gd name="T7" fmla="*/ 20 h 130"/>
                <a:gd name="T8" fmla="*/ 2 w 56"/>
                <a:gd name="T9" fmla="*/ 4 h 130"/>
                <a:gd name="T10" fmla="*/ 2 w 56"/>
                <a:gd name="T11" fmla="*/ 3 h 130"/>
                <a:gd name="T12" fmla="*/ 5 w 56"/>
                <a:gd name="T13" fmla="*/ 1 h 130"/>
                <a:gd name="T14" fmla="*/ 6 w 56"/>
                <a:gd name="T15" fmla="*/ 0 h 130"/>
                <a:gd name="T16" fmla="*/ 10 w 56"/>
                <a:gd name="T17" fmla="*/ 1 h 130"/>
                <a:gd name="T18" fmla="*/ 18 w 56"/>
                <a:gd name="T19" fmla="*/ 21 h 130"/>
                <a:gd name="T20" fmla="*/ 25 w 56"/>
                <a:gd name="T21" fmla="*/ 39 h 130"/>
                <a:gd name="T22" fmla="*/ 31 w 56"/>
                <a:gd name="T23" fmla="*/ 57 h 130"/>
                <a:gd name="T24" fmla="*/ 46 w 56"/>
                <a:gd name="T25" fmla="*/ 100 h 130"/>
                <a:gd name="T26" fmla="*/ 56 w 56"/>
                <a:gd name="T27" fmla="*/ 127 h 130"/>
                <a:gd name="T28" fmla="*/ 56 w 56"/>
                <a:gd name="T29" fmla="*/ 130 h 130"/>
                <a:gd name="T30" fmla="*/ 43 w 56"/>
                <a:gd name="T3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130">
                  <a:moveTo>
                    <a:pt x="43" y="130"/>
                  </a:moveTo>
                  <a:cubicBezTo>
                    <a:pt x="40" y="125"/>
                    <a:pt x="39" y="116"/>
                    <a:pt x="37" y="112"/>
                  </a:cubicBezTo>
                  <a:cubicBezTo>
                    <a:pt x="26" y="89"/>
                    <a:pt x="19" y="65"/>
                    <a:pt x="12" y="41"/>
                  </a:cubicBezTo>
                  <a:cubicBezTo>
                    <a:pt x="8" y="38"/>
                    <a:pt x="5" y="25"/>
                    <a:pt x="4" y="20"/>
                  </a:cubicBezTo>
                  <a:cubicBezTo>
                    <a:pt x="3" y="15"/>
                    <a:pt x="0" y="9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4" y="7"/>
                    <a:pt x="15" y="15"/>
                    <a:pt x="18" y="21"/>
                  </a:cubicBezTo>
                  <a:cubicBezTo>
                    <a:pt x="22" y="26"/>
                    <a:pt x="22" y="33"/>
                    <a:pt x="25" y="39"/>
                  </a:cubicBezTo>
                  <a:cubicBezTo>
                    <a:pt x="27" y="45"/>
                    <a:pt x="30" y="51"/>
                    <a:pt x="31" y="57"/>
                  </a:cubicBezTo>
                  <a:cubicBezTo>
                    <a:pt x="37" y="71"/>
                    <a:pt x="40" y="86"/>
                    <a:pt x="46" y="100"/>
                  </a:cubicBezTo>
                  <a:cubicBezTo>
                    <a:pt x="49" y="109"/>
                    <a:pt x="53" y="118"/>
                    <a:pt x="56" y="127"/>
                  </a:cubicBezTo>
                  <a:cubicBezTo>
                    <a:pt x="56" y="128"/>
                    <a:pt x="56" y="129"/>
                    <a:pt x="56" y="130"/>
                  </a:cubicBezTo>
                  <a:lnTo>
                    <a:pt x="43" y="130"/>
                  </a:lnTo>
                  <a:close/>
                </a:path>
              </a:pathLst>
            </a:custGeom>
            <a:solidFill>
              <a:srgbClr val="C96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8"/>
            <p:cNvSpPr/>
            <p:nvPr userDrawn="1"/>
          </p:nvSpPr>
          <p:spPr bwMode="auto">
            <a:xfrm>
              <a:off x="5012" y="1879"/>
              <a:ext cx="275" cy="684"/>
            </a:xfrm>
            <a:custGeom>
              <a:avLst/>
              <a:gdLst>
                <a:gd name="T0" fmla="*/ 46 w 57"/>
                <a:gd name="T1" fmla="*/ 141 h 141"/>
                <a:gd name="T2" fmla="*/ 43 w 57"/>
                <a:gd name="T3" fmla="*/ 135 h 141"/>
                <a:gd name="T4" fmla="*/ 41 w 57"/>
                <a:gd name="T5" fmla="*/ 124 h 141"/>
                <a:gd name="T6" fmla="*/ 13 w 57"/>
                <a:gd name="T7" fmla="*/ 44 h 141"/>
                <a:gd name="T8" fmla="*/ 11 w 57"/>
                <a:gd name="T9" fmla="*/ 41 h 141"/>
                <a:gd name="T10" fmla="*/ 10 w 57"/>
                <a:gd name="T11" fmla="*/ 38 h 141"/>
                <a:gd name="T12" fmla="*/ 10 w 57"/>
                <a:gd name="T13" fmla="*/ 35 h 141"/>
                <a:gd name="T14" fmla="*/ 9 w 57"/>
                <a:gd name="T15" fmla="*/ 32 h 141"/>
                <a:gd name="T16" fmla="*/ 9 w 57"/>
                <a:gd name="T17" fmla="*/ 30 h 141"/>
                <a:gd name="T18" fmla="*/ 8 w 57"/>
                <a:gd name="T19" fmla="*/ 29 h 141"/>
                <a:gd name="T20" fmla="*/ 7 w 57"/>
                <a:gd name="T21" fmla="*/ 28 h 141"/>
                <a:gd name="T22" fmla="*/ 1 w 57"/>
                <a:gd name="T23" fmla="*/ 8 h 141"/>
                <a:gd name="T24" fmla="*/ 12 w 57"/>
                <a:gd name="T25" fmla="*/ 7 h 141"/>
                <a:gd name="T26" fmla="*/ 30 w 57"/>
                <a:gd name="T27" fmla="*/ 57 h 141"/>
                <a:gd name="T28" fmla="*/ 36 w 57"/>
                <a:gd name="T29" fmla="*/ 76 h 141"/>
                <a:gd name="T30" fmla="*/ 37 w 57"/>
                <a:gd name="T31" fmla="*/ 85 h 141"/>
                <a:gd name="T32" fmla="*/ 51 w 57"/>
                <a:gd name="T33" fmla="*/ 128 h 141"/>
                <a:gd name="T34" fmla="*/ 48 w 57"/>
                <a:gd name="T35" fmla="*/ 141 h 141"/>
                <a:gd name="T36" fmla="*/ 46 w 57"/>
                <a:gd name="T3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141">
                  <a:moveTo>
                    <a:pt x="46" y="141"/>
                  </a:moveTo>
                  <a:cubicBezTo>
                    <a:pt x="44" y="140"/>
                    <a:pt x="43" y="137"/>
                    <a:pt x="43" y="135"/>
                  </a:cubicBezTo>
                  <a:cubicBezTo>
                    <a:pt x="43" y="131"/>
                    <a:pt x="42" y="128"/>
                    <a:pt x="41" y="124"/>
                  </a:cubicBezTo>
                  <a:cubicBezTo>
                    <a:pt x="32" y="97"/>
                    <a:pt x="23" y="70"/>
                    <a:pt x="13" y="44"/>
                  </a:cubicBezTo>
                  <a:cubicBezTo>
                    <a:pt x="12" y="43"/>
                    <a:pt x="12" y="42"/>
                    <a:pt x="11" y="41"/>
                  </a:cubicBezTo>
                  <a:cubicBezTo>
                    <a:pt x="11" y="40"/>
                    <a:pt x="10" y="39"/>
                    <a:pt x="10" y="38"/>
                  </a:cubicBezTo>
                  <a:cubicBezTo>
                    <a:pt x="10" y="37"/>
                    <a:pt x="10" y="36"/>
                    <a:pt x="10" y="35"/>
                  </a:cubicBezTo>
                  <a:cubicBezTo>
                    <a:pt x="10" y="34"/>
                    <a:pt x="9" y="33"/>
                    <a:pt x="9" y="32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8" y="29"/>
                  </a:cubicBezTo>
                  <a:cubicBezTo>
                    <a:pt x="8" y="29"/>
                    <a:pt x="8" y="28"/>
                    <a:pt x="7" y="28"/>
                  </a:cubicBezTo>
                  <a:cubicBezTo>
                    <a:pt x="5" y="21"/>
                    <a:pt x="3" y="15"/>
                    <a:pt x="1" y="8"/>
                  </a:cubicBezTo>
                  <a:cubicBezTo>
                    <a:pt x="0" y="0"/>
                    <a:pt x="9" y="1"/>
                    <a:pt x="12" y="7"/>
                  </a:cubicBezTo>
                  <a:cubicBezTo>
                    <a:pt x="21" y="22"/>
                    <a:pt x="25" y="40"/>
                    <a:pt x="30" y="57"/>
                  </a:cubicBezTo>
                  <a:cubicBezTo>
                    <a:pt x="32" y="63"/>
                    <a:pt x="34" y="69"/>
                    <a:pt x="36" y="76"/>
                  </a:cubicBezTo>
                  <a:cubicBezTo>
                    <a:pt x="36" y="79"/>
                    <a:pt x="38" y="82"/>
                    <a:pt x="37" y="85"/>
                  </a:cubicBezTo>
                  <a:cubicBezTo>
                    <a:pt x="42" y="99"/>
                    <a:pt x="48" y="113"/>
                    <a:pt x="51" y="128"/>
                  </a:cubicBezTo>
                  <a:cubicBezTo>
                    <a:pt x="57" y="130"/>
                    <a:pt x="54" y="141"/>
                    <a:pt x="48" y="141"/>
                  </a:cubicBezTo>
                  <a:cubicBezTo>
                    <a:pt x="47" y="141"/>
                    <a:pt x="47" y="141"/>
                    <a:pt x="46" y="141"/>
                  </a:cubicBezTo>
                  <a:close/>
                </a:path>
              </a:pathLst>
            </a:custGeom>
            <a:solidFill>
              <a:srgbClr val="C96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9"/>
            <p:cNvSpPr/>
            <p:nvPr userDrawn="1"/>
          </p:nvSpPr>
          <p:spPr bwMode="auto">
            <a:xfrm>
              <a:off x="5311" y="2850"/>
              <a:ext cx="150" cy="243"/>
            </a:xfrm>
            <a:custGeom>
              <a:avLst/>
              <a:gdLst>
                <a:gd name="T0" fmla="*/ 16 w 31"/>
                <a:gd name="T1" fmla="*/ 50 h 50"/>
                <a:gd name="T2" fmla="*/ 14 w 31"/>
                <a:gd name="T3" fmla="*/ 46 h 50"/>
                <a:gd name="T4" fmla="*/ 9 w 31"/>
                <a:gd name="T5" fmla="*/ 27 h 50"/>
                <a:gd name="T6" fmla="*/ 1 w 31"/>
                <a:gd name="T7" fmla="*/ 9 h 50"/>
                <a:gd name="T8" fmla="*/ 10 w 31"/>
                <a:gd name="T9" fmla="*/ 1 h 50"/>
                <a:gd name="T10" fmla="*/ 17 w 31"/>
                <a:gd name="T11" fmla="*/ 5 h 50"/>
                <a:gd name="T12" fmla="*/ 17 w 31"/>
                <a:gd name="T13" fmla="*/ 10 h 50"/>
                <a:gd name="T14" fmla="*/ 25 w 31"/>
                <a:gd name="T15" fmla="*/ 36 h 50"/>
                <a:gd name="T16" fmla="*/ 31 w 31"/>
                <a:gd name="T17" fmla="*/ 50 h 50"/>
                <a:gd name="T18" fmla="*/ 16 w 31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50">
                  <a:moveTo>
                    <a:pt x="16" y="50"/>
                  </a:moveTo>
                  <a:cubicBezTo>
                    <a:pt x="15" y="49"/>
                    <a:pt x="15" y="48"/>
                    <a:pt x="14" y="46"/>
                  </a:cubicBezTo>
                  <a:cubicBezTo>
                    <a:pt x="13" y="40"/>
                    <a:pt x="11" y="33"/>
                    <a:pt x="9" y="27"/>
                  </a:cubicBezTo>
                  <a:cubicBezTo>
                    <a:pt x="7" y="21"/>
                    <a:pt x="4" y="15"/>
                    <a:pt x="1" y="9"/>
                  </a:cubicBezTo>
                  <a:cubicBezTo>
                    <a:pt x="0" y="4"/>
                    <a:pt x="6" y="0"/>
                    <a:pt x="10" y="1"/>
                  </a:cubicBezTo>
                  <a:cubicBezTo>
                    <a:pt x="13" y="0"/>
                    <a:pt x="17" y="2"/>
                    <a:pt x="17" y="5"/>
                  </a:cubicBezTo>
                  <a:cubicBezTo>
                    <a:pt x="17" y="6"/>
                    <a:pt x="17" y="8"/>
                    <a:pt x="17" y="10"/>
                  </a:cubicBezTo>
                  <a:cubicBezTo>
                    <a:pt x="19" y="19"/>
                    <a:pt x="22" y="27"/>
                    <a:pt x="25" y="36"/>
                  </a:cubicBezTo>
                  <a:cubicBezTo>
                    <a:pt x="28" y="38"/>
                    <a:pt x="30" y="46"/>
                    <a:pt x="31" y="50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C96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80"/>
            <p:cNvSpPr>
              <a:spLocks noEditPoints="1"/>
            </p:cNvSpPr>
            <p:nvPr userDrawn="1"/>
          </p:nvSpPr>
          <p:spPr bwMode="auto">
            <a:xfrm>
              <a:off x="2417" y="2209"/>
              <a:ext cx="3020" cy="884"/>
            </a:xfrm>
            <a:custGeom>
              <a:avLst/>
              <a:gdLst>
                <a:gd name="T0" fmla="*/ 11 w 626"/>
                <a:gd name="T1" fmla="*/ 59 h 182"/>
                <a:gd name="T2" fmla="*/ 20 w 626"/>
                <a:gd name="T3" fmla="*/ 81 h 182"/>
                <a:gd name="T4" fmla="*/ 20 w 626"/>
                <a:gd name="T5" fmla="*/ 81 h 182"/>
                <a:gd name="T6" fmla="*/ 22 w 626"/>
                <a:gd name="T7" fmla="*/ 90 h 182"/>
                <a:gd name="T8" fmla="*/ 23 w 626"/>
                <a:gd name="T9" fmla="*/ 91 h 182"/>
                <a:gd name="T10" fmla="*/ 23 w 626"/>
                <a:gd name="T11" fmla="*/ 92 h 182"/>
                <a:gd name="T12" fmla="*/ 23 w 626"/>
                <a:gd name="T13" fmla="*/ 93 h 182"/>
                <a:gd name="T14" fmla="*/ 23 w 626"/>
                <a:gd name="T15" fmla="*/ 93 h 182"/>
                <a:gd name="T16" fmla="*/ 23 w 626"/>
                <a:gd name="T17" fmla="*/ 93 h 182"/>
                <a:gd name="T18" fmla="*/ 24 w 626"/>
                <a:gd name="T19" fmla="*/ 93 h 182"/>
                <a:gd name="T20" fmla="*/ 24 w 626"/>
                <a:gd name="T21" fmla="*/ 93 h 182"/>
                <a:gd name="T22" fmla="*/ 24 w 626"/>
                <a:gd name="T23" fmla="*/ 93 h 182"/>
                <a:gd name="T24" fmla="*/ 24 w 626"/>
                <a:gd name="T25" fmla="*/ 94 h 182"/>
                <a:gd name="T26" fmla="*/ 24 w 626"/>
                <a:gd name="T27" fmla="*/ 94 h 182"/>
                <a:gd name="T28" fmla="*/ 24 w 626"/>
                <a:gd name="T29" fmla="*/ 95 h 182"/>
                <a:gd name="T30" fmla="*/ 24 w 626"/>
                <a:gd name="T31" fmla="*/ 95 h 182"/>
                <a:gd name="T32" fmla="*/ 24 w 626"/>
                <a:gd name="T33" fmla="*/ 95 h 182"/>
                <a:gd name="T34" fmla="*/ 24 w 626"/>
                <a:gd name="T35" fmla="*/ 95 h 182"/>
                <a:gd name="T36" fmla="*/ 24 w 626"/>
                <a:gd name="T37" fmla="*/ 95 h 182"/>
                <a:gd name="T38" fmla="*/ 32 w 626"/>
                <a:gd name="T39" fmla="*/ 120 h 182"/>
                <a:gd name="T40" fmla="*/ 40 w 626"/>
                <a:gd name="T41" fmla="*/ 139 h 182"/>
                <a:gd name="T42" fmla="*/ 43 w 626"/>
                <a:gd name="T43" fmla="*/ 148 h 182"/>
                <a:gd name="T44" fmla="*/ 46 w 626"/>
                <a:gd name="T45" fmla="*/ 157 h 182"/>
                <a:gd name="T46" fmla="*/ 48 w 626"/>
                <a:gd name="T47" fmla="*/ 161 h 182"/>
                <a:gd name="T48" fmla="*/ 581 w 626"/>
                <a:gd name="T49" fmla="*/ 64 h 182"/>
                <a:gd name="T50" fmla="*/ 581 w 626"/>
                <a:gd name="T51" fmla="*/ 64 h 182"/>
                <a:gd name="T52" fmla="*/ 582 w 626"/>
                <a:gd name="T53" fmla="*/ 67 h 182"/>
                <a:gd name="T54" fmla="*/ 582 w 626"/>
                <a:gd name="T55" fmla="*/ 67 h 182"/>
                <a:gd name="T56" fmla="*/ 582 w 626"/>
                <a:gd name="T57" fmla="*/ 67 h 182"/>
                <a:gd name="T58" fmla="*/ 582 w 626"/>
                <a:gd name="T59" fmla="*/ 67 h 182"/>
                <a:gd name="T60" fmla="*/ 582 w 626"/>
                <a:gd name="T61" fmla="*/ 67 h 182"/>
                <a:gd name="T62" fmla="*/ 582 w 626"/>
                <a:gd name="T63" fmla="*/ 67 h 182"/>
                <a:gd name="T64" fmla="*/ 582 w 626"/>
                <a:gd name="T65" fmla="*/ 67 h 182"/>
                <a:gd name="T66" fmla="*/ 582 w 626"/>
                <a:gd name="T67" fmla="*/ 67 h 182"/>
                <a:gd name="T68" fmla="*/ 582 w 626"/>
                <a:gd name="T69" fmla="*/ 68 h 182"/>
                <a:gd name="T70" fmla="*/ 582 w 626"/>
                <a:gd name="T71" fmla="*/ 68 h 182"/>
                <a:gd name="T72" fmla="*/ 582 w 626"/>
                <a:gd name="T73" fmla="*/ 68 h 182"/>
                <a:gd name="T74" fmla="*/ 582 w 626"/>
                <a:gd name="T75" fmla="*/ 68 h 182"/>
                <a:gd name="T76" fmla="*/ 585 w 626"/>
                <a:gd name="T77" fmla="*/ 77 h 182"/>
                <a:gd name="T78" fmla="*/ 560 w 626"/>
                <a:gd name="T79" fmla="*/ 0 h 182"/>
                <a:gd name="T80" fmla="*/ 564 w 626"/>
                <a:gd name="T81" fmla="*/ 14 h 182"/>
                <a:gd name="T82" fmla="*/ 568 w 626"/>
                <a:gd name="T83" fmla="*/ 30 h 182"/>
                <a:gd name="T84" fmla="*/ 575 w 626"/>
                <a:gd name="T85" fmla="*/ 47 h 182"/>
                <a:gd name="T86" fmla="*/ 578 w 626"/>
                <a:gd name="T87" fmla="*/ 55 h 182"/>
                <a:gd name="T88" fmla="*/ 582 w 626"/>
                <a:gd name="T89" fmla="*/ 67 h 182"/>
                <a:gd name="T90" fmla="*/ 582 w 626"/>
                <a:gd name="T91" fmla="*/ 68 h 182"/>
                <a:gd name="T92" fmla="*/ 582 w 626"/>
                <a:gd name="T93" fmla="*/ 68 h 182"/>
                <a:gd name="T94" fmla="*/ 582 w 626"/>
                <a:gd name="T95" fmla="*/ 68 h 182"/>
                <a:gd name="T96" fmla="*/ 582 w 626"/>
                <a:gd name="T97" fmla="*/ 68 h 182"/>
                <a:gd name="T98" fmla="*/ 582 w 626"/>
                <a:gd name="T99" fmla="*/ 68 h 182"/>
                <a:gd name="T100" fmla="*/ 611 w 626"/>
                <a:gd name="T101" fmla="*/ 141 h 182"/>
                <a:gd name="T102" fmla="*/ 609 w 626"/>
                <a:gd name="T103" fmla="*/ 160 h 182"/>
                <a:gd name="T104" fmla="*/ 22 w 626"/>
                <a:gd name="T105" fmla="*/ 90 h 182"/>
                <a:gd name="T106" fmla="*/ 22 w 626"/>
                <a:gd name="T107" fmla="*/ 90 h 182"/>
                <a:gd name="T108" fmla="*/ 23 w 626"/>
                <a:gd name="T109" fmla="*/ 90 h 182"/>
                <a:gd name="T110" fmla="*/ 24 w 626"/>
                <a:gd name="T111" fmla="*/ 9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26" h="182">
                  <a:moveTo>
                    <a:pt x="48" y="182"/>
                  </a:moveTo>
                  <a:cubicBezTo>
                    <a:pt x="39" y="155"/>
                    <a:pt x="30" y="129"/>
                    <a:pt x="21" y="103"/>
                  </a:cubicBezTo>
                  <a:cubicBezTo>
                    <a:pt x="15" y="89"/>
                    <a:pt x="9" y="75"/>
                    <a:pt x="4" y="61"/>
                  </a:cubicBezTo>
                  <a:cubicBezTo>
                    <a:pt x="0" y="54"/>
                    <a:pt x="10" y="50"/>
                    <a:pt x="11" y="59"/>
                  </a:cubicBezTo>
                  <a:cubicBezTo>
                    <a:pt x="13" y="66"/>
                    <a:pt x="16" y="73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1"/>
                    <a:pt x="20" y="81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2"/>
                    <a:pt x="20" y="81"/>
                    <a:pt x="20" y="81"/>
                  </a:cubicBezTo>
                  <a:cubicBezTo>
                    <a:pt x="21" y="84"/>
                    <a:pt x="22" y="87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3" y="90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93"/>
                    <a:pt x="23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3"/>
                    <a:pt x="24" y="93"/>
                    <a:pt x="24" y="94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6"/>
                    <a:pt x="24" y="95"/>
                    <a:pt x="24" y="95"/>
                  </a:cubicBezTo>
                  <a:cubicBezTo>
                    <a:pt x="25" y="97"/>
                    <a:pt x="25" y="99"/>
                    <a:pt x="26" y="101"/>
                  </a:cubicBezTo>
                  <a:cubicBezTo>
                    <a:pt x="27" y="103"/>
                    <a:pt x="27" y="104"/>
                    <a:pt x="28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9" y="111"/>
                    <a:pt x="30" y="115"/>
                    <a:pt x="32" y="120"/>
                  </a:cubicBezTo>
                  <a:cubicBezTo>
                    <a:pt x="33" y="121"/>
                    <a:pt x="33" y="123"/>
                    <a:pt x="34" y="124"/>
                  </a:cubicBezTo>
                  <a:cubicBezTo>
                    <a:pt x="34" y="125"/>
                    <a:pt x="35" y="126"/>
                    <a:pt x="35" y="128"/>
                  </a:cubicBezTo>
                  <a:cubicBezTo>
                    <a:pt x="36" y="129"/>
                    <a:pt x="37" y="131"/>
                    <a:pt x="37" y="132"/>
                  </a:cubicBezTo>
                  <a:cubicBezTo>
                    <a:pt x="38" y="134"/>
                    <a:pt x="39" y="137"/>
                    <a:pt x="40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41" y="142"/>
                    <a:pt x="42" y="145"/>
                    <a:pt x="43" y="147"/>
                  </a:cubicBezTo>
                  <a:cubicBezTo>
                    <a:pt x="43" y="147"/>
                    <a:pt x="42" y="147"/>
                    <a:pt x="42" y="147"/>
                  </a:cubicBezTo>
                  <a:cubicBezTo>
                    <a:pt x="43" y="147"/>
                    <a:pt x="43" y="148"/>
                    <a:pt x="43" y="148"/>
                  </a:cubicBezTo>
                  <a:cubicBezTo>
                    <a:pt x="43" y="149"/>
                    <a:pt x="43" y="149"/>
                    <a:pt x="43" y="150"/>
                  </a:cubicBezTo>
                  <a:cubicBezTo>
                    <a:pt x="44" y="151"/>
                    <a:pt x="44" y="152"/>
                    <a:pt x="45" y="153"/>
                  </a:cubicBezTo>
                  <a:cubicBezTo>
                    <a:pt x="45" y="154"/>
                    <a:pt x="45" y="155"/>
                    <a:pt x="46" y="156"/>
                  </a:cubicBezTo>
                  <a:cubicBezTo>
                    <a:pt x="46" y="156"/>
                    <a:pt x="46" y="157"/>
                    <a:pt x="46" y="157"/>
                  </a:cubicBezTo>
                  <a:cubicBezTo>
                    <a:pt x="46" y="157"/>
                    <a:pt x="47" y="157"/>
                    <a:pt x="47" y="158"/>
                  </a:cubicBezTo>
                  <a:cubicBezTo>
                    <a:pt x="47" y="158"/>
                    <a:pt x="47" y="158"/>
                    <a:pt x="47" y="159"/>
                  </a:cubicBezTo>
                  <a:cubicBezTo>
                    <a:pt x="47" y="159"/>
                    <a:pt x="47" y="159"/>
                    <a:pt x="47" y="159"/>
                  </a:cubicBezTo>
                  <a:cubicBezTo>
                    <a:pt x="48" y="160"/>
                    <a:pt x="48" y="160"/>
                    <a:pt x="48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51" y="168"/>
                    <a:pt x="53" y="175"/>
                    <a:pt x="55" y="182"/>
                  </a:cubicBezTo>
                  <a:cubicBezTo>
                    <a:pt x="48" y="182"/>
                    <a:pt x="48" y="182"/>
                    <a:pt x="48" y="182"/>
                  </a:cubicBezTo>
                  <a:close/>
                  <a:moveTo>
                    <a:pt x="581" y="64"/>
                  </a:moveTo>
                  <a:cubicBezTo>
                    <a:pt x="581" y="64"/>
                    <a:pt x="581" y="64"/>
                    <a:pt x="581" y="64"/>
                  </a:cubicBezTo>
                  <a:cubicBezTo>
                    <a:pt x="581" y="64"/>
                    <a:pt x="581" y="64"/>
                    <a:pt x="581" y="64"/>
                  </a:cubicBezTo>
                  <a:close/>
                  <a:moveTo>
                    <a:pt x="581" y="64"/>
                  </a:moveTo>
                  <a:cubicBezTo>
                    <a:pt x="581" y="64"/>
                    <a:pt x="581" y="64"/>
                    <a:pt x="581" y="64"/>
                  </a:cubicBezTo>
                  <a:cubicBezTo>
                    <a:pt x="581" y="64"/>
                    <a:pt x="581" y="64"/>
                    <a:pt x="581" y="64"/>
                  </a:cubicBezTo>
                  <a:cubicBezTo>
                    <a:pt x="581" y="64"/>
                    <a:pt x="581" y="64"/>
                    <a:pt x="581" y="64"/>
                  </a:cubicBezTo>
                  <a:close/>
                  <a:moveTo>
                    <a:pt x="582" y="67"/>
                  </a:move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9"/>
                    <a:pt x="583" y="70"/>
                    <a:pt x="583" y="72"/>
                  </a:cubicBezTo>
                  <a:cubicBezTo>
                    <a:pt x="584" y="73"/>
                    <a:pt x="584" y="75"/>
                    <a:pt x="585" y="77"/>
                  </a:cubicBezTo>
                  <a:cubicBezTo>
                    <a:pt x="585" y="77"/>
                    <a:pt x="585" y="77"/>
                    <a:pt x="585" y="77"/>
                  </a:cubicBezTo>
                  <a:cubicBezTo>
                    <a:pt x="587" y="77"/>
                    <a:pt x="589" y="75"/>
                    <a:pt x="588" y="73"/>
                  </a:cubicBezTo>
                  <a:cubicBezTo>
                    <a:pt x="584" y="56"/>
                    <a:pt x="577" y="40"/>
                    <a:pt x="571" y="23"/>
                  </a:cubicBezTo>
                  <a:cubicBezTo>
                    <a:pt x="569" y="16"/>
                    <a:pt x="567" y="9"/>
                    <a:pt x="564" y="2"/>
                  </a:cubicBezTo>
                  <a:cubicBezTo>
                    <a:pt x="563" y="0"/>
                    <a:pt x="561" y="0"/>
                    <a:pt x="560" y="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60" y="1"/>
                    <a:pt x="560" y="2"/>
                    <a:pt x="560" y="2"/>
                  </a:cubicBezTo>
                  <a:cubicBezTo>
                    <a:pt x="561" y="4"/>
                    <a:pt x="561" y="5"/>
                    <a:pt x="561" y="6"/>
                  </a:cubicBezTo>
                  <a:cubicBezTo>
                    <a:pt x="562" y="9"/>
                    <a:pt x="563" y="12"/>
                    <a:pt x="564" y="14"/>
                  </a:cubicBezTo>
                  <a:cubicBezTo>
                    <a:pt x="564" y="15"/>
                    <a:pt x="564" y="15"/>
                    <a:pt x="564" y="16"/>
                  </a:cubicBezTo>
                  <a:cubicBezTo>
                    <a:pt x="564" y="16"/>
                    <a:pt x="564" y="16"/>
                    <a:pt x="564" y="16"/>
                  </a:cubicBezTo>
                  <a:cubicBezTo>
                    <a:pt x="565" y="19"/>
                    <a:pt x="566" y="21"/>
                    <a:pt x="566" y="24"/>
                  </a:cubicBezTo>
                  <a:cubicBezTo>
                    <a:pt x="567" y="26"/>
                    <a:pt x="568" y="28"/>
                    <a:pt x="568" y="30"/>
                  </a:cubicBezTo>
                  <a:cubicBezTo>
                    <a:pt x="568" y="30"/>
                    <a:pt x="568" y="30"/>
                    <a:pt x="569" y="30"/>
                  </a:cubicBezTo>
                  <a:cubicBezTo>
                    <a:pt x="569" y="30"/>
                    <a:pt x="570" y="30"/>
                    <a:pt x="570" y="31"/>
                  </a:cubicBezTo>
                  <a:cubicBezTo>
                    <a:pt x="571" y="34"/>
                    <a:pt x="572" y="36"/>
                    <a:pt x="573" y="39"/>
                  </a:cubicBezTo>
                  <a:cubicBezTo>
                    <a:pt x="573" y="42"/>
                    <a:pt x="574" y="44"/>
                    <a:pt x="575" y="47"/>
                  </a:cubicBezTo>
                  <a:cubicBezTo>
                    <a:pt x="576" y="49"/>
                    <a:pt x="576" y="50"/>
                    <a:pt x="577" y="52"/>
                  </a:cubicBezTo>
                  <a:cubicBezTo>
                    <a:pt x="577" y="52"/>
                    <a:pt x="577" y="52"/>
                    <a:pt x="577" y="53"/>
                  </a:cubicBezTo>
                  <a:cubicBezTo>
                    <a:pt x="577" y="53"/>
                    <a:pt x="577" y="54"/>
                    <a:pt x="578" y="54"/>
                  </a:cubicBezTo>
                  <a:cubicBezTo>
                    <a:pt x="578" y="54"/>
                    <a:pt x="578" y="54"/>
                    <a:pt x="578" y="55"/>
                  </a:cubicBezTo>
                  <a:cubicBezTo>
                    <a:pt x="578" y="57"/>
                    <a:pt x="579" y="59"/>
                    <a:pt x="580" y="61"/>
                  </a:cubicBezTo>
                  <a:cubicBezTo>
                    <a:pt x="580" y="62"/>
                    <a:pt x="580" y="62"/>
                    <a:pt x="580" y="63"/>
                  </a:cubicBezTo>
                  <a:cubicBezTo>
                    <a:pt x="581" y="64"/>
                    <a:pt x="581" y="65"/>
                    <a:pt x="582" y="66"/>
                  </a:cubicBezTo>
                  <a:cubicBezTo>
                    <a:pt x="582" y="66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ubicBezTo>
                    <a:pt x="582" y="67"/>
                    <a:pt x="582" y="67"/>
                    <a:pt x="582" y="67"/>
                  </a:cubicBezTo>
                  <a:close/>
                  <a:moveTo>
                    <a:pt x="582" y="67"/>
                  </a:moveTo>
                  <a:cubicBezTo>
                    <a:pt x="582" y="67"/>
                    <a:pt x="582" y="67"/>
                    <a:pt x="582" y="68"/>
                  </a:cubicBezTo>
                  <a:cubicBezTo>
                    <a:pt x="582" y="67"/>
                    <a:pt x="582" y="67"/>
                    <a:pt x="582" y="67"/>
                  </a:cubicBezTo>
                  <a:close/>
                  <a:moveTo>
                    <a:pt x="582" y="68"/>
                  </a:move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lose/>
                  <a:moveTo>
                    <a:pt x="582" y="68"/>
                  </a:move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ubicBezTo>
                    <a:pt x="582" y="68"/>
                    <a:pt x="582" y="68"/>
                    <a:pt x="582" y="68"/>
                  </a:cubicBezTo>
                  <a:close/>
                  <a:moveTo>
                    <a:pt x="609" y="132"/>
                  </a:moveTo>
                  <a:cubicBezTo>
                    <a:pt x="611" y="131"/>
                    <a:pt x="612" y="131"/>
                    <a:pt x="614" y="132"/>
                  </a:cubicBezTo>
                  <a:cubicBezTo>
                    <a:pt x="617" y="134"/>
                    <a:pt x="614" y="138"/>
                    <a:pt x="613" y="140"/>
                  </a:cubicBezTo>
                  <a:cubicBezTo>
                    <a:pt x="612" y="140"/>
                    <a:pt x="612" y="141"/>
                    <a:pt x="611" y="141"/>
                  </a:cubicBezTo>
                  <a:cubicBezTo>
                    <a:pt x="615" y="153"/>
                    <a:pt x="619" y="165"/>
                    <a:pt x="624" y="177"/>
                  </a:cubicBezTo>
                  <a:cubicBezTo>
                    <a:pt x="625" y="179"/>
                    <a:pt x="625" y="180"/>
                    <a:pt x="626" y="182"/>
                  </a:cubicBezTo>
                  <a:cubicBezTo>
                    <a:pt x="617" y="182"/>
                    <a:pt x="617" y="182"/>
                    <a:pt x="617" y="182"/>
                  </a:cubicBezTo>
                  <a:cubicBezTo>
                    <a:pt x="614" y="174"/>
                    <a:pt x="612" y="167"/>
                    <a:pt x="609" y="160"/>
                  </a:cubicBezTo>
                  <a:cubicBezTo>
                    <a:pt x="606" y="153"/>
                    <a:pt x="603" y="145"/>
                    <a:pt x="601" y="138"/>
                  </a:cubicBezTo>
                  <a:cubicBezTo>
                    <a:pt x="599" y="134"/>
                    <a:pt x="603" y="130"/>
                    <a:pt x="606" y="133"/>
                  </a:cubicBezTo>
                  <a:cubicBezTo>
                    <a:pt x="607" y="132"/>
                    <a:pt x="608" y="132"/>
                    <a:pt x="609" y="132"/>
                  </a:cubicBezTo>
                  <a:close/>
                  <a:moveTo>
                    <a:pt x="22" y="90"/>
                  </a:move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lose/>
                  <a:moveTo>
                    <a:pt x="22" y="90"/>
                  </a:move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lose/>
                  <a:moveTo>
                    <a:pt x="22" y="90"/>
                  </a:moveTo>
                  <a:cubicBezTo>
                    <a:pt x="22" y="90"/>
                    <a:pt x="22" y="90"/>
                    <a:pt x="23" y="90"/>
                  </a:cubicBezTo>
                  <a:cubicBezTo>
                    <a:pt x="23" y="90"/>
                    <a:pt x="22" y="90"/>
                    <a:pt x="22" y="90"/>
                  </a:cubicBezTo>
                  <a:close/>
                  <a:moveTo>
                    <a:pt x="24" y="95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lose/>
                </a:path>
              </a:pathLst>
            </a:custGeom>
            <a:solidFill>
              <a:srgbClr val="B04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81"/>
            <p:cNvSpPr/>
            <p:nvPr userDrawn="1"/>
          </p:nvSpPr>
          <p:spPr bwMode="auto">
            <a:xfrm>
              <a:off x="2754" y="2471"/>
              <a:ext cx="266" cy="296"/>
            </a:xfrm>
            <a:custGeom>
              <a:avLst/>
              <a:gdLst>
                <a:gd name="T0" fmla="*/ 52 w 55"/>
                <a:gd name="T1" fmla="*/ 42 h 61"/>
                <a:gd name="T2" fmla="*/ 35 w 55"/>
                <a:gd name="T3" fmla="*/ 55 h 61"/>
                <a:gd name="T4" fmla="*/ 17 w 55"/>
                <a:gd name="T5" fmla="*/ 59 h 61"/>
                <a:gd name="T6" fmla="*/ 15 w 55"/>
                <a:gd name="T7" fmla="*/ 56 h 61"/>
                <a:gd name="T8" fmla="*/ 15 w 55"/>
                <a:gd name="T9" fmla="*/ 55 h 61"/>
                <a:gd name="T10" fmla="*/ 2 w 55"/>
                <a:gd name="T11" fmla="*/ 27 h 61"/>
                <a:gd name="T12" fmla="*/ 5 w 55"/>
                <a:gd name="T13" fmla="*/ 19 h 61"/>
                <a:gd name="T14" fmla="*/ 13 w 55"/>
                <a:gd name="T15" fmla="*/ 15 h 61"/>
                <a:gd name="T16" fmla="*/ 26 w 55"/>
                <a:gd name="T17" fmla="*/ 11 h 61"/>
                <a:gd name="T18" fmla="*/ 45 w 55"/>
                <a:gd name="T19" fmla="*/ 14 h 61"/>
                <a:gd name="T20" fmla="*/ 52 w 55"/>
                <a:gd name="T21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61">
                  <a:moveTo>
                    <a:pt x="52" y="42"/>
                  </a:moveTo>
                  <a:cubicBezTo>
                    <a:pt x="55" y="52"/>
                    <a:pt x="42" y="54"/>
                    <a:pt x="35" y="55"/>
                  </a:cubicBezTo>
                  <a:cubicBezTo>
                    <a:pt x="29" y="56"/>
                    <a:pt x="23" y="61"/>
                    <a:pt x="17" y="59"/>
                  </a:cubicBezTo>
                  <a:cubicBezTo>
                    <a:pt x="16" y="59"/>
                    <a:pt x="15" y="57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9" y="55"/>
                    <a:pt x="5" y="32"/>
                    <a:pt x="2" y="27"/>
                  </a:cubicBezTo>
                  <a:cubicBezTo>
                    <a:pt x="0" y="24"/>
                    <a:pt x="1" y="19"/>
                    <a:pt x="5" y="19"/>
                  </a:cubicBezTo>
                  <a:cubicBezTo>
                    <a:pt x="7" y="17"/>
                    <a:pt x="10" y="16"/>
                    <a:pt x="13" y="15"/>
                  </a:cubicBezTo>
                  <a:cubicBezTo>
                    <a:pt x="17" y="14"/>
                    <a:pt x="22" y="13"/>
                    <a:pt x="26" y="11"/>
                  </a:cubicBezTo>
                  <a:cubicBezTo>
                    <a:pt x="34" y="9"/>
                    <a:pt x="44" y="0"/>
                    <a:pt x="45" y="14"/>
                  </a:cubicBezTo>
                  <a:cubicBezTo>
                    <a:pt x="47" y="24"/>
                    <a:pt x="49" y="33"/>
                    <a:pt x="52" y="42"/>
                  </a:cubicBezTo>
                  <a:close/>
                </a:path>
              </a:pathLst>
            </a:custGeom>
            <a:solidFill>
              <a:srgbClr val="E8D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82"/>
            <p:cNvSpPr/>
            <p:nvPr userDrawn="1"/>
          </p:nvSpPr>
          <p:spPr bwMode="auto">
            <a:xfrm>
              <a:off x="3821" y="2282"/>
              <a:ext cx="284" cy="811"/>
            </a:xfrm>
            <a:custGeom>
              <a:avLst/>
              <a:gdLst>
                <a:gd name="T0" fmla="*/ 55 w 59"/>
                <a:gd name="T1" fmla="*/ 167 h 167"/>
                <a:gd name="T2" fmla="*/ 48 w 59"/>
                <a:gd name="T3" fmla="*/ 149 h 167"/>
                <a:gd name="T4" fmla="*/ 48 w 59"/>
                <a:gd name="T5" fmla="*/ 149 h 167"/>
                <a:gd name="T6" fmla="*/ 27 w 59"/>
                <a:gd name="T7" fmla="*/ 83 h 167"/>
                <a:gd name="T8" fmla="*/ 4 w 59"/>
                <a:gd name="T9" fmla="*/ 13 h 167"/>
                <a:gd name="T10" fmla="*/ 0 w 59"/>
                <a:gd name="T11" fmla="*/ 2 h 167"/>
                <a:gd name="T12" fmla="*/ 1 w 59"/>
                <a:gd name="T13" fmla="*/ 0 h 167"/>
                <a:gd name="T14" fmla="*/ 3 w 59"/>
                <a:gd name="T15" fmla="*/ 1 h 167"/>
                <a:gd name="T16" fmla="*/ 6 w 59"/>
                <a:gd name="T17" fmla="*/ 9 h 167"/>
                <a:gd name="T18" fmla="*/ 45 w 59"/>
                <a:gd name="T19" fmla="*/ 129 h 167"/>
                <a:gd name="T20" fmla="*/ 59 w 59"/>
                <a:gd name="T21" fmla="*/ 167 h 167"/>
                <a:gd name="T22" fmla="*/ 55 w 59"/>
                <a:gd name="T23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67">
                  <a:moveTo>
                    <a:pt x="55" y="167"/>
                  </a:moveTo>
                  <a:cubicBezTo>
                    <a:pt x="53" y="161"/>
                    <a:pt x="51" y="155"/>
                    <a:pt x="48" y="149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40" y="127"/>
                    <a:pt x="34" y="105"/>
                    <a:pt x="27" y="83"/>
                  </a:cubicBezTo>
                  <a:cubicBezTo>
                    <a:pt x="20" y="60"/>
                    <a:pt x="12" y="36"/>
                    <a:pt x="4" y="13"/>
                  </a:cubicBezTo>
                  <a:cubicBezTo>
                    <a:pt x="2" y="9"/>
                    <a:pt x="1" y="6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4"/>
                    <a:pt x="5" y="6"/>
                    <a:pt x="6" y="9"/>
                  </a:cubicBezTo>
                  <a:cubicBezTo>
                    <a:pt x="21" y="48"/>
                    <a:pt x="32" y="89"/>
                    <a:pt x="45" y="129"/>
                  </a:cubicBezTo>
                  <a:cubicBezTo>
                    <a:pt x="49" y="142"/>
                    <a:pt x="54" y="154"/>
                    <a:pt x="59" y="167"/>
                  </a:cubicBezTo>
                  <a:lnTo>
                    <a:pt x="55" y="167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83"/>
            <p:cNvSpPr/>
            <p:nvPr userDrawn="1"/>
          </p:nvSpPr>
          <p:spPr bwMode="auto">
            <a:xfrm>
              <a:off x="2489" y="2102"/>
              <a:ext cx="1346" cy="267"/>
            </a:xfrm>
            <a:custGeom>
              <a:avLst/>
              <a:gdLst>
                <a:gd name="T0" fmla="*/ 10 w 279"/>
                <a:gd name="T1" fmla="*/ 53 h 55"/>
                <a:gd name="T2" fmla="*/ 2 w 279"/>
                <a:gd name="T3" fmla="*/ 52 h 55"/>
                <a:gd name="T4" fmla="*/ 1 w 279"/>
                <a:gd name="T5" fmla="*/ 50 h 55"/>
                <a:gd name="T6" fmla="*/ 2 w 279"/>
                <a:gd name="T7" fmla="*/ 48 h 55"/>
                <a:gd name="T8" fmla="*/ 29 w 279"/>
                <a:gd name="T9" fmla="*/ 49 h 55"/>
                <a:gd name="T10" fmla="*/ 70 w 279"/>
                <a:gd name="T11" fmla="*/ 41 h 55"/>
                <a:gd name="T12" fmla="*/ 104 w 279"/>
                <a:gd name="T13" fmla="*/ 30 h 55"/>
                <a:gd name="T14" fmla="*/ 235 w 279"/>
                <a:gd name="T15" fmla="*/ 10 h 55"/>
                <a:gd name="T16" fmla="*/ 266 w 279"/>
                <a:gd name="T17" fmla="*/ 23 h 55"/>
                <a:gd name="T18" fmla="*/ 277 w 279"/>
                <a:gd name="T19" fmla="*/ 35 h 55"/>
                <a:gd name="T20" fmla="*/ 278 w 279"/>
                <a:gd name="T21" fmla="*/ 39 h 55"/>
                <a:gd name="T22" fmla="*/ 276 w 279"/>
                <a:gd name="T23" fmla="*/ 39 h 55"/>
                <a:gd name="T24" fmla="*/ 246 w 279"/>
                <a:gd name="T25" fmla="*/ 16 h 55"/>
                <a:gd name="T26" fmla="*/ 121 w 279"/>
                <a:gd name="T27" fmla="*/ 27 h 55"/>
                <a:gd name="T28" fmla="*/ 87 w 279"/>
                <a:gd name="T29" fmla="*/ 40 h 55"/>
                <a:gd name="T30" fmla="*/ 10 w 279"/>
                <a:gd name="T31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9" h="55">
                  <a:moveTo>
                    <a:pt x="10" y="53"/>
                  </a:moveTo>
                  <a:cubicBezTo>
                    <a:pt x="7" y="53"/>
                    <a:pt x="5" y="53"/>
                    <a:pt x="2" y="52"/>
                  </a:cubicBezTo>
                  <a:cubicBezTo>
                    <a:pt x="1" y="52"/>
                    <a:pt x="0" y="51"/>
                    <a:pt x="1" y="50"/>
                  </a:cubicBezTo>
                  <a:cubicBezTo>
                    <a:pt x="1" y="49"/>
                    <a:pt x="2" y="48"/>
                    <a:pt x="2" y="48"/>
                  </a:cubicBezTo>
                  <a:cubicBezTo>
                    <a:pt x="11" y="50"/>
                    <a:pt x="20" y="50"/>
                    <a:pt x="29" y="49"/>
                  </a:cubicBezTo>
                  <a:cubicBezTo>
                    <a:pt x="43" y="48"/>
                    <a:pt x="57" y="45"/>
                    <a:pt x="70" y="41"/>
                  </a:cubicBezTo>
                  <a:cubicBezTo>
                    <a:pt x="82" y="39"/>
                    <a:pt x="93" y="35"/>
                    <a:pt x="104" y="30"/>
                  </a:cubicBezTo>
                  <a:cubicBezTo>
                    <a:pt x="145" y="13"/>
                    <a:pt x="190" y="0"/>
                    <a:pt x="235" y="10"/>
                  </a:cubicBezTo>
                  <a:cubicBezTo>
                    <a:pt x="246" y="12"/>
                    <a:pt x="257" y="15"/>
                    <a:pt x="266" y="23"/>
                  </a:cubicBezTo>
                  <a:cubicBezTo>
                    <a:pt x="271" y="26"/>
                    <a:pt x="274" y="30"/>
                    <a:pt x="277" y="35"/>
                  </a:cubicBezTo>
                  <a:cubicBezTo>
                    <a:pt x="278" y="36"/>
                    <a:pt x="279" y="38"/>
                    <a:pt x="278" y="39"/>
                  </a:cubicBezTo>
                  <a:cubicBezTo>
                    <a:pt x="277" y="39"/>
                    <a:pt x="276" y="39"/>
                    <a:pt x="276" y="39"/>
                  </a:cubicBezTo>
                  <a:cubicBezTo>
                    <a:pt x="267" y="26"/>
                    <a:pt x="260" y="21"/>
                    <a:pt x="246" y="16"/>
                  </a:cubicBezTo>
                  <a:cubicBezTo>
                    <a:pt x="205" y="3"/>
                    <a:pt x="161" y="13"/>
                    <a:pt x="121" y="27"/>
                  </a:cubicBezTo>
                  <a:cubicBezTo>
                    <a:pt x="110" y="31"/>
                    <a:pt x="99" y="36"/>
                    <a:pt x="87" y="40"/>
                  </a:cubicBezTo>
                  <a:cubicBezTo>
                    <a:pt x="62" y="48"/>
                    <a:pt x="36" y="55"/>
                    <a:pt x="10" y="5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84"/>
            <p:cNvSpPr/>
            <p:nvPr userDrawn="1"/>
          </p:nvSpPr>
          <p:spPr bwMode="auto">
            <a:xfrm>
              <a:off x="2489" y="2335"/>
              <a:ext cx="270" cy="758"/>
            </a:xfrm>
            <a:custGeom>
              <a:avLst/>
              <a:gdLst>
                <a:gd name="T0" fmla="*/ 52 w 56"/>
                <a:gd name="T1" fmla="*/ 156 h 156"/>
                <a:gd name="T2" fmla="*/ 18 w 56"/>
                <a:gd name="T3" fmla="*/ 57 h 156"/>
                <a:gd name="T4" fmla="*/ 9 w 56"/>
                <a:gd name="T5" fmla="*/ 27 h 156"/>
                <a:gd name="T6" fmla="*/ 1 w 56"/>
                <a:gd name="T7" fmla="*/ 4 h 156"/>
                <a:gd name="T8" fmla="*/ 1 w 56"/>
                <a:gd name="T9" fmla="*/ 1 h 156"/>
                <a:gd name="T10" fmla="*/ 4 w 56"/>
                <a:gd name="T11" fmla="*/ 2 h 156"/>
                <a:gd name="T12" fmla="*/ 12 w 56"/>
                <a:gd name="T13" fmla="*/ 26 h 156"/>
                <a:gd name="T14" fmla="*/ 18 w 56"/>
                <a:gd name="T15" fmla="*/ 47 h 156"/>
                <a:gd name="T16" fmla="*/ 38 w 56"/>
                <a:gd name="T17" fmla="*/ 107 h 156"/>
                <a:gd name="T18" fmla="*/ 53 w 56"/>
                <a:gd name="T19" fmla="*/ 148 h 156"/>
                <a:gd name="T20" fmla="*/ 56 w 56"/>
                <a:gd name="T21" fmla="*/ 156 h 156"/>
                <a:gd name="T22" fmla="*/ 52 w 56"/>
                <a:gd name="T2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56">
                  <a:moveTo>
                    <a:pt x="52" y="156"/>
                  </a:moveTo>
                  <a:cubicBezTo>
                    <a:pt x="39" y="123"/>
                    <a:pt x="29" y="91"/>
                    <a:pt x="18" y="57"/>
                  </a:cubicBezTo>
                  <a:cubicBezTo>
                    <a:pt x="14" y="47"/>
                    <a:pt x="12" y="37"/>
                    <a:pt x="9" y="27"/>
                  </a:cubicBezTo>
                  <a:cubicBezTo>
                    <a:pt x="7" y="19"/>
                    <a:pt x="4" y="12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4" y="0"/>
                    <a:pt x="4" y="2"/>
                  </a:cubicBezTo>
                  <a:cubicBezTo>
                    <a:pt x="7" y="10"/>
                    <a:pt x="10" y="18"/>
                    <a:pt x="12" y="26"/>
                  </a:cubicBezTo>
                  <a:cubicBezTo>
                    <a:pt x="14" y="33"/>
                    <a:pt x="16" y="40"/>
                    <a:pt x="18" y="47"/>
                  </a:cubicBezTo>
                  <a:cubicBezTo>
                    <a:pt x="24" y="67"/>
                    <a:pt x="31" y="87"/>
                    <a:pt x="38" y="107"/>
                  </a:cubicBezTo>
                  <a:cubicBezTo>
                    <a:pt x="42" y="121"/>
                    <a:pt x="47" y="134"/>
                    <a:pt x="53" y="148"/>
                  </a:cubicBezTo>
                  <a:cubicBezTo>
                    <a:pt x="54" y="150"/>
                    <a:pt x="55" y="153"/>
                    <a:pt x="56" y="156"/>
                  </a:cubicBezTo>
                  <a:lnTo>
                    <a:pt x="52" y="15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85"/>
            <p:cNvSpPr/>
            <p:nvPr userDrawn="1"/>
          </p:nvSpPr>
          <p:spPr bwMode="auto">
            <a:xfrm>
              <a:off x="2441" y="2389"/>
              <a:ext cx="246" cy="704"/>
            </a:xfrm>
            <a:custGeom>
              <a:avLst/>
              <a:gdLst>
                <a:gd name="T0" fmla="*/ 48 w 51"/>
                <a:gd name="T1" fmla="*/ 145 h 145"/>
                <a:gd name="T2" fmla="*/ 30 w 51"/>
                <a:gd name="T3" fmla="*/ 97 h 145"/>
                <a:gd name="T4" fmla="*/ 10 w 51"/>
                <a:gd name="T5" fmla="*/ 41 h 145"/>
                <a:gd name="T6" fmla="*/ 3 w 51"/>
                <a:gd name="T7" fmla="*/ 20 h 145"/>
                <a:gd name="T8" fmla="*/ 0 w 51"/>
                <a:gd name="T9" fmla="*/ 5 h 145"/>
                <a:gd name="T10" fmla="*/ 6 w 51"/>
                <a:gd name="T11" fmla="*/ 1 h 145"/>
                <a:gd name="T12" fmla="*/ 15 w 51"/>
                <a:gd name="T13" fmla="*/ 1 h 145"/>
                <a:gd name="T14" fmla="*/ 17 w 51"/>
                <a:gd name="T15" fmla="*/ 4 h 145"/>
                <a:gd name="T16" fmla="*/ 11 w 51"/>
                <a:gd name="T17" fmla="*/ 5 h 145"/>
                <a:gd name="T18" fmla="*/ 3 w 51"/>
                <a:gd name="T19" fmla="*/ 5 h 145"/>
                <a:gd name="T20" fmla="*/ 4 w 51"/>
                <a:gd name="T21" fmla="*/ 11 h 145"/>
                <a:gd name="T22" fmla="*/ 17 w 51"/>
                <a:gd name="T23" fmla="*/ 49 h 145"/>
                <a:gd name="T24" fmla="*/ 37 w 51"/>
                <a:gd name="T25" fmla="*/ 107 h 145"/>
                <a:gd name="T26" fmla="*/ 48 w 51"/>
                <a:gd name="T27" fmla="*/ 137 h 145"/>
                <a:gd name="T28" fmla="*/ 51 w 51"/>
                <a:gd name="T29" fmla="*/ 145 h 145"/>
                <a:gd name="T30" fmla="*/ 48 w 51"/>
                <a:gd name="T31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145">
                  <a:moveTo>
                    <a:pt x="48" y="145"/>
                  </a:moveTo>
                  <a:cubicBezTo>
                    <a:pt x="41" y="129"/>
                    <a:pt x="36" y="113"/>
                    <a:pt x="30" y="97"/>
                  </a:cubicBezTo>
                  <a:cubicBezTo>
                    <a:pt x="23" y="79"/>
                    <a:pt x="17" y="60"/>
                    <a:pt x="10" y="41"/>
                  </a:cubicBezTo>
                  <a:cubicBezTo>
                    <a:pt x="8" y="34"/>
                    <a:pt x="5" y="27"/>
                    <a:pt x="3" y="20"/>
                  </a:cubicBezTo>
                  <a:cubicBezTo>
                    <a:pt x="2" y="15"/>
                    <a:pt x="0" y="10"/>
                    <a:pt x="0" y="5"/>
                  </a:cubicBezTo>
                  <a:cubicBezTo>
                    <a:pt x="0" y="1"/>
                    <a:pt x="3" y="1"/>
                    <a:pt x="6" y="1"/>
                  </a:cubicBezTo>
                  <a:cubicBezTo>
                    <a:pt x="9" y="1"/>
                    <a:pt x="12" y="2"/>
                    <a:pt x="15" y="1"/>
                  </a:cubicBezTo>
                  <a:cubicBezTo>
                    <a:pt x="17" y="0"/>
                    <a:pt x="19" y="3"/>
                    <a:pt x="17" y="4"/>
                  </a:cubicBezTo>
                  <a:cubicBezTo>
                    <a:pt x="15" y="5"/>
                    <a:pt x="13" y="5"/>
                    <a:pt x="11" y="5"/>
                  </a:cubicBezTo>
                  <a:cubicBezTo>
                    <a:pt x="9" y="5"/>
                    <a:pt x="6" y="5"/>
                    <a:pt x="3" y="5"/>
                  </a:cubicBezTo>
                  <a:cubicBezTo>
                    <a:pt x="3" y="7"/>
                    <a:pt x="4" y="9"/>
                    <a:pt x="4" y="11"/>
                  </a:cubicBezTo>
                  <a:cubicBezTo>
                    <a:pt x="7" y="24"/>
                    <a:pt x="12" y="36"/>
                    <a:pt x="17" y="49"/>
                  </a:cubicBezTo>
                  <a:cubicBezTo>
                    <a:pt x="23" y="69"/>
                    <a:pt x="30" y="88"/>
                    <a:pt x="37" y="107"/>
                  </a:cubicBezTo>
                  <a:cubicBezTo>
                    <a:pt x="41" y="117"/>
                    <a:pt x="45" y="127"/>
                    <a:pt x="48" y="137"/>
                  </a:cubicBezTo>
                  <a:cubicBezTo>
                    <a:pt x="49" y="140"/>
                    <a:pt x="50" y="142"/>
                    <a:pt x="51" y="145"/>
                  </a:cubicBezTo>
                  <a:lnTo>
                    <a:pt x="48" y="145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86"/>
            <p:cNvSpPr/>
            <p:nvPr userDrawn="1"/>
          </p:nvSpPr>
          <p:spPr bwMode="auto">
            <a:xfrm>
              <a:off x="2402" y="2457"/>
              <a:ext cx="222" cy="636"/>
            </a:xfrm>
            <a:custGeom>
              <a:avLst/>
              <a:gdLst>
                <a:gd name="T0" fmla="*/ 43 w 46"/>
                <a:gd name="T1" fmla="*/ 131 h 131"/>
                <a:gd name="T2" fmla="*/ 17 w 46"/>
                <a:gd name="T3" fmla="*/ 58 h 131"/>
                <a:gd name="T4" fmla="*/ 17 w 46"/>
                <a:gd name="T5" fmla="*/ 58 h 131"/>
                <a:gd name="T6" fmla="*/ 3 w 46"/>
                <a:gd name="T7" fmla="*/ 18 h 131"/>
                <a:gd name="T8" fmla="*/ 9 w 46"/>
                <a:gd name="T9" fmla="*/ 1 h 131"/>
                <a:gd name="T10" fmla="*/ 11 w 46"/>
                <a:gd name="T11" fmla="*/ 2 h 131"/>
                <a:gd name="T12" fmla="*/ 9 w 46"/>
                <a:gd name="T13" fmla="*/ 4 h 131"/>
                <a:gd name="T14" fmla="*/ 5 w 46"/>
                <a:gd name="T15" fmla="*/ 6 h 131"/>
                <a:gd name="T16" fmla="*/ 16 w 46"/>
                <a:gd name="T17" fmla="*/ 48 h 131"/>
                <a:gd name="T18" fmla="*/ 34 w 46"/>
                <a:gd name="T19" fmla="*/ 99 h 131"/>
                <a:gd name="T20" fmla="*/ 45 w 46"/>
                <a:gd name="T21" fmla="*/ 128 h 131"/>
                <a:gd name="T22" fmla="*/ 46 w 46"/>
                <a:gd name="T23" fmla="*/ 131 h 131"/>
                <a:gd name="T24" fmla="*/ 43 w 46"/>
                <a:gd name="T2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131">
                  <a:moveTo>
                    <a:pt x="43" y="131"/>
                  </a:moveTo>
                  <a:cubicBezTo>
                    <a:pt x="33" y="107"/>
                    <a:pt x="25" y="83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2" y="45"/>
                    <a:pt x="7" y="32"/>
                    <a:pt x="3" y="18"/>
                  </a:cubicBezTo>
                  <a:cubicBezTo>
                    <a:pt x="1" y="10"/>
                    <a:pt x="0" y="3"/>
                    <a:pt x="9" y="1"/>
                  </a:cubicBezTo>
                  <a:cubicBezTo>
                    <a:pt x="10" y="0"/>
                    <a:pt x="11" y="1"/>
                    <a:pt x="11" y="2"/>
                  </a:cubicBezTo>
                  <a:cubicBezTo>
                    <a:pt x="12" y="3"/>
                    <a:pt x="10" y="4"/>
                    <a:pt x="9" y="4"/>
                  </a:cubicBezTo>
                  <a:cubicBezTo>
                    <a:pt x="8" y="5"/>
                    <a:pt x="6" y="5"/>
                    <a:pt x="5" y="6"/>
                  </a:cubicBezTo>
                  <a:cubicBezTo>
                    <a:pt x="2" y="12"/>
                    <a:pt x="14" y="40"/>
                    <a:pt x="16" y="48"/>
                  </a:cubicBezTo>
                  <a:cubicBezTo>
                    <a:pt x="22" y="65"/>
                    <a:pt x="28" y="82"/>
                    <a:pt x="34" y="99"/>
                  </a:cubicBezTo>
                  <a:cubicBezTo>
                    <a:pt x="38" y="109"/>
                    <a:pt x="41" y="118"/>
                    <a:pt x="45" y="128"/>
                  </a:cubicBezTo>
                  <a:cubicBezTo>
                    <a:pt x="46" y="129"/>
                    <a:pt x="46" y="130"/>
                    <a:pt x="46" y="131"/>
                  </a:cubicBezTo>
                  <a:lnTo>
                    <a:pt x="43" y="131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87"/>
            <p:cNvSpPr/>
            <p:nvPr userDrawn="1"/>
          </p:nvSpPr>
          <p:spPr bwMode="auto">
            <a:xfrm>
              <a:off x="3816" y="2019"/>
              <a:ext cx="304" cy="277"/>
            </a:xfrm>
            <a:custGeom>
              <a:avLst/>
              <a:gdLst>
                <a:gd name="T0" fmla="*/ 2 w 63"/>
                <a:gd name="T1" fmla="*/ 57 h 57"/>
                <a:gd name="T2" fmla="*/ 5 w 63"/>
                <a:gd name="T3" fmla="*/ 47 h 57"/>
                <a:gd name="T4" fmla="*/ 22 w 63"/>
                <a:gd name="T5" fmla="*/ 25 h 57"/>
                <a:gd name="T6" fmla="*/ 57 w 63"/>
                <a:gd name="T7" fmla="*/ 1 h 57"/>
                <a:gd name="T8" fmla="*/ 59 w 63"/>
                <a:gd name="T9" fmla="*/ 0 h 57"/>
                <a:gd name="T10" fmla="*/ 59 w 63"/>
                <a:gd name="T11" fmla="*/ 1 h 57"/>
                <a:gd name="T12" fmla="*/ 60 w 63"/>
                <a:gd name="T13" fmla="*/ 1 h 57"/>
                <a:gd name="T14" fmla="*/ 60 w 63"/>
                <a:gd name="T15" fmla="*/ 1 h 57"/>
                <a:gd name="T16" fmla="*/ 63 w 63"/>
                <a:gd name="T17" fmla="*/ 2 h 57"/>
                <a:gd name="T18" fmla="*/ 62 w 63"/>
                <a:gd name="T19" fmla="*/ 2 h 57"/>
                <a:gd name="T20" fmla="*/ 26 w 63"/>
                <a:gd name="T21" fmla="*/ 25 h 57"/>
                <a:gd name="T22" fmla="*/ 5 w 63"/>
                <a:gd name="T23" fmla="*/ 54 h 57"/>
                <a:gd name="T24" fmla="*/ 5 w 63"/>
                <a:gd name="T25" fmla="*/ 55 h 57"/>
                <a:gd name="T26" fmla="*/ 3 w 63"/>
                <a:gd name="T27" fmla="*/ 57 h 57"/>
                <a:gd name="T28" fmla="*/ 2 w 63"/>
                <a:gd name="T2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7">
                  <a:moveTo>
                    <a:pt x="2" y="57"/>
                  </a:moveTo>
                  <a:cubicBezTo>
                    <a:pt x="0" y="56"/>
                    <a:pt x="4" y="49"/>
                    <a:pt x="5" y="47"/>
                  </a:cubicBezTo>
                  <a:cubicBezTo>
                    <a:pt x="9" y="39"/>
                    <a:pt x="15" y="31"/>
                    <a:pt x="22" y="25"/>
                  </a:cubicBezTo>
                  <a:cubicBezTo>
                    <a:pt x="32" y="15"/>
                    <a:pt x="44" y="7"/>
                    <a:pt x="57" y="1"/>
                  </a:cubicBezTo>
                  <a:cubicBezTo>
                    <a:pt x="57" y="1"/>
                    <a:pt x="58" y="1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2"/>
                    <a:pt x="62" y="2"/>
                    <a:pt x="62" y="2"/>
                  </a:cubicBezTo>
                  <a:cubicBezTo>
                    <a:pt x="49" y="8"/>
                    <a:pt x="37" y="16"/>
                    <a:pt x="26" y="25"/>
                  </a:cubicBezTo>
                  <a:cubicBezTo>
                    <a:pt x="18" y="33"/>
                    <a:pt x="10" y="43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4" y="57"/>
                    <a:pt x="3" y="57"/>
                  </a:cubicBezTo>
                  <a:cubicBezTo>
                    <a:pt x="3" y="57"/>
                    <a:pt x="3" y="57"/>
                    <a:pt x="2" y="5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88"/>
            <p:cNvSpPr/>
            <p:nvPr userDrawn="1"/>
          </p:nvSpPr>
          <p:spPr bwMode="auto">
            <a:xfrm>
              <a:off x="4264" y="1796"/>
              <a:ext cx="623" cy="180"/>
            </a:xfrm>
            <a:custGeom>
              <a:avLst/>
              <a:gdLst>
                <a:gd name="T0" fmla="*/ 3 w 129"/>
                <a:gd name="T1" fmla="*/ 37 h 37"/>
                <a:gd name="T2" fmla="*/ 2 w 129"/>
                <a:gd name="T3" fmla="*/ 35 h 37"/>
                <a:gd name="T4" fmla="*/ 0 w 129"/>
                <a:gd name="T5" fmla="*/ 35 h 37"/>
                <a:gd name="T6" fmla="*/ 31 w 129"/>
                <a:gd name="T7" fmla="*/ 27 h 37"/>
                <a:gd name="T8" fmla="*/ 72 w 129"/>
                <a:gd name="T9" fmla="*/ 20 h 37"/>
                <a:gd name="T10" fmla="*/ 111 w 129"/>
                <a:gd name="T11" fmla="*/ 10 h 37"/>
                <a:gd name="T12" fmla="*/ 125 w 129"/>
                <a:gd name="T13" fmla="*/ 2 h 37"/>
                <a:gd name="T14" fmla="*/ 129 w 129"/>
                <a:gd name="T15" fmla="*/ 1 h 37"/>
                <a:gd name="T16" fmla="*/ 129 w 129"/>
                <a:gd name="T17" fmla="*/ 3 h 37"/>
                <a:gd name="T18" fmla="*/ 123 w 129"/>
                <a:gd name="T19" fmla="*/ 7 h 37"/>
                <a:gd name="T20" fmla="*/ 76 w 129"/>
                <a:gd name="T21" fmla="*/ 22 h 37"/>
                <a:gd name="T22" fmla="*/ 34 w 129"/>
                <a:gd name="T23" fmla="*/ 30 h 37"/>
                <a:gd name="T24" fmla="*/ 4 w 129"/>
                <a:gd name="T25" fmla="*/ 37 h 37"/>
                <a:gd name="T26" fmla="*/ 3 w 129"/>
                <a:gd name="T2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37">
                  <a:moveTo>
                    <a:pt x="3" y="37"/>
                  </a:moveTo>
                  <a:cubicBezTo>
                    <a:pt x="3" y="36"/>
                    <a:pt x="2" y="36"/>
                    <a:pt x="2" y="35"/>
                  </a:cubicBezTo>
                  <a:cubicBezTo>
                    <a:pt x="1" y="35"/>
                    <a:pt x="0" y="35"/>
                    <a:pt x="0" y="35"/>
                  </a:cubicBezTo>
                  <a:cubicBezTo>
                    <a:pt x="10" y="32"/>
                    <a:pt x="21" y="29"/>
                    <a:pt x="31" y="27"/>
                  </a:cubicBezTo>
                  <a:cubicBezTo>
                    <a:pt x="45" y="24"/>
                    <a:pt x="59" y="22"/>
                    <a:pt x="72" y="20"/>
                  </a:cubicBezTo>
                  <a:cubicBezTo>
                    <a:pt x="85" y="17"/>
                    <a:pt x="99" y="15"/>
                    <a:pt x="111" y="10"/>
                  </a:cubicBezTo>
                  <a:cubicBezTo>
                    <a:pt x="116" y="8"/>
                    <a:pt x="121" y="5"/>
                    <a:pt x="125" y="2"/>
                  </a:cubicBezTo>
                  <a:cubicBezTo>
                    <a:pt x="126" y="1"/>
                    <a:pt x="128" y="0"/>
                    <a:pt x="129" y="1"/>
                  </a:cubicBezTo>
                  <a:cubicBezTo>
                    <a:pt x="129" y="2"/>
                    <a:pt x="129" y="3"/>
                    <a:pt x="129" y="3"/>
                  </a:cubicBezTo>
                  <a:cubicBezTo>
                    <a:pt x="127" y="5"/>
                    <a:pt x="125" y="6"/>
                    <a:pt x="123" y="7"/>
                  </a:cubicBezTo>
                  <a:cubicBezTo>
                    <a:pt x="109" y="17"/>
                    <a:pt x="92" y="19"/>
                    <a:pt x="76" y="22"/>
                  </a:cubicBezTo>
                  <a:cubicBezTo>
                    <a:pt x="62" y="25"/>
                    <a:pt x="48" y="27"/>
                    <a:pt x="34" y="30"/>
                  </a:cubicBezTo>
                  <a:cubicBezTo>
                    <a:pt x="24" y="32"/>
                    <a:pt x="14" y="34"/>
                    <a:pt x="4" y="37"/>
                  </a:cubicBezTo>
                  <a:cubicBezTo>
                    <a:pt x="4" y="37"/>
                    <a:pt x="4" y="37"/>
                    <a:pt x="3" y="3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89"/>
            <p:cNvSpPr/>
            <p:nvPr userDrawn="1"/>
          </p:nvSpPr>
          <p:spPr bwMode="auto">
            <a:xfrm>
              <a:off x="5229" y="2903"/>
              <a:ext cx="73" cy="190"/>
            </a:xfrm>
            <a:custGeom>
              <a:avLst/>
              <a:gdLst>
                <a:gd name="T0" fmla="*/ 12 w 15"/>
                <a:gd name="T1" fmla="*/ 39 h 39"/>
                <a:gd name="T2" fmla="*/ 0 w 15"/>
                <a:gd name="T3" fmla="*/ 1 h 39"/>
                <a:gd name="T4" fmla="*/ 3 w 15"/>
                <a:gd name="T5" fmla="*/ 0 h 39"/>
                <a:gd name="T6" fmla="*/ 15 w 15"/>
                <a:gd name="T7" fmla="*/ 38 h 39"/>
                <a:gd name="T8" fmla="*/ 15 w 15"/>
                <a:gd name="T9" fmla="*/ 39 h 39"/>
                <a:gd name="T10" fmla="*/ 12 w 15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9">
                  <a:moveTo>
                    <a:pt x="12" y="39"/>
                  </a:moveTo>
                  <a:cubicBezTo>
                    <a:pt x="8" y="26"/>
                    <a:pt x="4" y="14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" y="13"/>
                    <a:pt x="11" y="25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lnTo>
                    <a:pt x="12" y="39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90"/>
            <p:cNvSpPr/>
            <p:nvPr userDrawn="1"/>
          </p:nvSpPr>
          <p:spPr bwMode="auto">
            <a:xfrm>
              <a:off x="4867" y="1801"/>
              <a:ext cx="309" cy="903"/>
            </a:xfrm>
            <a:custGeom>
              <a:avLst/>
              <a:gdLst>
                <a:gd name="T0" fmla="*/ 37 w 64"/>
                <a:gd name="T1" fmla="*/ 104 h 186"/>
                <a:gd name="T2" fmla="*/ 15 w 64"/>
                <a:gd name="T3" fmla="*/ 39 h 186"/>
                <a:gd name="T4" fmla="*/ 6 w 64"/>
                <a:gd name="T5" fmla="*/ 14 h 186"/>
                <a:gd name="T6" fmla="*/ 1 w 64"/>
                <a:gd name="T7" fmla="*/ 4 h 186"/>
                <a:gd name="T8" fmla="*/ 2 w 64"/>
                <a:gd name="T9" fmla="*/ 1 h 186"/>
                <a:gd name="T10" fmla="*/ 8 w 64"/>
                <a:gd name="T11" fmla="*/ 10 h 186"/>
                <a:gd name="T12" fmla="*/ 25 w 64"/>
                <a:gd name="T13" fmla="*/ 58 h 186"/>
                <a:gd name="T14" fmla="*/ 64 w 64"/>
                <a:gd name="T15" fmla="*/ 182 h 186"/>
                <a:gd name="T16" fmla="*/ 62 w 64"/>
                <a:gd name="T17" fmla="*/ 186 h 186"/>
                <a:gd name="T18" fmla="*/ 37 w 64"/>
                <a:gd name="T19" fmla="*/ 10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186">
                  <a:moveTo>
                    <a:pt x="37" y="104"/>
                  </a:moveTo>
                  <a:cubicBezTo>
                    <a:pt x="30" y="82"/>
                    <a:pt x="22" y="61"/>
                    <a:pt x="15" y="39"/>
                  </a:cubicBezTo>
                  <a:cubicBezTo>
                    <a:pt x="12" y="30"/>
                    <a:pt x="9" y="22"/>
                    <a:pt x="6" y="14"/>
                  </a:cubicBezTo>
                  <a:cubicBezTo>
                    <a:pt x="5" y="11"/>
                    <a:pt x="3" y="7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4" y="0"/>
                    <a:pt x="7" y="8"/>
                    <a:pt x="8" y="10"/>
                  </a:cubicBezTo>
                  <a:cubicBezTo>
                    <a:pt x="15" y="26"/>
                    <a:pt x="19" y="42"/>
                    <a:pt x="25" y="58"/>
                  </a:cubicBezTo>
                  <a:cubicBezTo>
                    <a:pt x="40" y="99"/>
                    <a:pt x="52" y="140"/>
                    <a:pt x="64" y="182"/>
                  </a:cubicBezTo>
                  <a:cubicBezTo>
                    <a:pt x="63" y="183"/>
                    <a:pt x="63" y="185"/>
                    <a:pt x="62" y="186"/>
                  </a:cubicBezTo>
                  <a:cubicBezTo>
                    <a:pt x="54" y="159"/>
                    <a:pt x="46" y="131"/>
                    <a:pt x="37" y="10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1"/>
            <p:cNvSpPr/>
            <p:nvPr userDrawn="1"/>
          </p:nvSpPr>
          <p:spPr bwMode="auto">
            <a:xfrm>
              <a:off x="5311" y="2874"/>
              <a:ext cx="82" cy="219"/>
            </a:xfrm>
            <a:custGeom>
              <a:avLst/>
              <a:gdLst>
                <a:gd name="T0" fmla="*/ 14 w 17"/>
                <a:gd name="T1" fmla="*/ 45 h 45"/>
                <a:gd name="T2" fmla="*/ 0 w 17"/>
                <a:gd name="T3" fmla="*/ 2 h 45"/>
                <a:gd name="T4" fmla="*/ 0 w 17"/>
                <a:gd name="T5" fmla="*/ 1 h 45"/>
                <a:gd name="T6" fmla="*/ 2 w 17"/>
                <a:gd name="T7" fmla="*/ 0 h 45"/>
                <a:gd name="T8" fmla="*/ 3 w 17"/>
                <a:gd name="T9" fmla="*/ 0 h 45"/>
                <a:gd name="T10" fmla="*/ 6 w 17"/>
                <a:gd name="T11" fmla="*/ 11 h 45"/>
                <a:gd name="T12" fmla="*/ 14 w 17"/>
                <a:gd name="T13" fmla="*/ 37 h 45"/>
                <a:gd name="T14" fmla="*/ 17 w 17"/>
                <a:gd name="T15" fmla="*/ 45 h 45"/>
                <a:gd name="T16" fmla="*/ 14 w 17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5">
                  <a:moveTo>
                    <a:pt x="14" y="45"/>
                  </a:moveTo>
                  <a:cubicBezTo>
                    <a:pt x="9" y="31"/>
                    <a:pt x="5" y="16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3"/>
                    <a:pt x="5" y="7"/>
                    <a:pt x="6" y="11"/>
                  </a:cubicBezTo>
                  <a:cubicBezTo>
                    <a:pt x="9" y="19"/>
                    <a:pt x="12" y="28"/>
                    <a:pt x="14" y="37"/>
                  </a:cubicBezTo>
                  <a:cubicBezTo>
                    <a:pt x="15" y="39"/>
                    <a:pt x="16" y="42"/>
                    <a:pt x="17" y="45"/>
                  </a:cubicBezTo>
                  <a:lnTo>
                    <a:pt x="14" y="45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92"/>
            <p:cNvSpPr/>
            <p:nvPr userDrawn="1"/>
          </p:nvSpPr>
          <p:spPr bwMode="auto">
            <a:xfrm>
              <a:off x="5302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93"/>
            <p:cNvSpPr/>
            <p:nvPr userDrawn="1"/>
          </p:nvSpPr>
          <p:spPr bwMode="auto">
            <a:xfrm>
              <a:off x="5302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Oval 94"/>
            <p:cNvSpPr>
              <a:spLocks noChangeArrowheads="1"/>
            </p:cNvSpPr>
            <p:nvPr userDrawn="1"/>
          </p:nvSpPr>
          <p:spPr bwMode="auto">
            <a:xfrm>
              <a:off x="5302" y="2801"/>
              <a:ext cx="1" cy="1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95"/>
            <p:cNvSpPr/>
            <p:nvPr userDrawn="1"/>
          </p:nvSpPr>
          <p:spPr bwMode="auto">
            <a:xfrm>
              <a:off x="5302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6"/>
            <p:cNvSpPr/>
            <p:nvPr userDrawn="1"/>
          </p:nvSpPr>
          <p:spPr bwMode="auto">
            <a:xfrm>
              <a:off x="5302" y="2801"/>
              <a:ext cx="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7"/>
            <p:cNvSpPr/>
            <p:nvPr userDrawn="1"/>
          </p:nvSpPr>
          <p:spPr bwMode="auto">
            <a:xfrm>
              <a:off x="5307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98"/>
            <p:cNvSpPr/>
            <p:nvPr userDrawn="1"/>
          </p:nvSpPr>
          <p:spPr bwMode="auto">
            <a:xfrm>
              <a:off x="5307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99"/>
            <p:cNvSpPr>
              <a:spLocks noChangeArrowheads="1"/>
            </p:cNvSpPr>
            <p:nvPr userDrawn="1"/>
          </p:nvSpPr>
          <p:spPr bwMode="auto">
            <a:xfrm>
              <a:off x="5307" y="2801"/>
              <a:ext cx="1" cy="1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00"/>
            <p:cNvSpPr/>
            <p:nvPr userDrawn="1"/>
          </p:nvSpPr>
          <p:spPr bwMode="auto">
            <a:xfrm>
              <a:off x="5307" y="28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1"/>
            <p:cNvSpPr/>
            <p:nvPr userDrawn="1"/>
          </p:nvSpPr>
          <p:spPr bwMode="auto">
            <a:xfrm>
              <a:off x="4906" y="1786"/>
              <a:ext cx="333" cy="806"/>
            </a:xfrm>
            <a:custGeom>
              <a:avLst/>
              <a:gdLst>
                <a:gd name="T0" fmla="*/ 61 w 69"/>
                <a:gd name="T1" fmla="*/ 143 h 166"/>
                <a:gd name="T2" fmla="*/ 28 w 69"/>
                <a:gd name="T3" fmla="*/ 46 h 166"/>
                <a:gd name="T4" fmla="*/ 16 w 69"/>
                <a:gd name="T5" fmla="*/ 9 h 166"/>
                <a:gd name="T6" fmla="*/ 4 w 69"/>
                <a:gd name="T7" fmla="*/ 23 h 166"/>
                <a:gd name="T8" fmla="*/ 3 w 69"/>
                <a:gd name="T9" fmla="*/ 24 h 166"/>
                <a:gd name="T10" fmla="*/ 1 w 69"/>
                <a:gd name="T11" fmla="*/ 23 h 166"/>
                <a:gd name="T12" fmla="*/ 3 w 69"/>
                <a:gd name="T13" fmla="*/ 18 h 166"/>
                <a:gd name="T14" fmla="*/ 12 w 69"/>
                <a:gd name="T15" fmla="*/ 8 h 166"/>
                <a:gd name="T16" fmla="*/ 21 w 69"/>
                <a:gd name="T17" fmla="*/ 13 h 166"/>
                <a:gd name="T18" fmla="*/ 31 w 69"/>
                <a:gd name="T19" fmla="*/ 44 h 166"/>
                <a:gd name="T20" fmla="*/ 52 w 69"/>
                <a:gd name="T21" fmla="*/ 107 h 166"/>
                <a:gd name="T22" fmla="*/ 69 w 69"/>
                <a:gd name="T23" fmla="*/ 162 h 166"/>
                <a:gd name="T24" fmla="*/ 67 w 69"/>
                <a:gd name="T25" fmla="*/ 166 h 166"/>
                <a:gd name="T26" fmla="*/ 61 w 69"/>
                <a:gd name="T27" fmla="*/ 14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66">
                  <a:moveTo>
                    <a:pt x="61" y="143"/>
                  </a:moveTo>
                  <a:cubicBezTo>
                    <a:pt x="51" y="110"/>
                    <a:pt x="39" y="78"/>
                    <a:pt x="28" y="46"/>
                  </a:cubicBezTo>
                  <a:cubicBezTo>
                    <a:pt x="24" y="34"/>
                    <a:pt x="21" y="21"/>
                    <a:pt x="16" y="9"/>
                  </a:cubicBezTo>
                  <a:cubicBezTo>
                    <a:pt x="12" y="13"/>
                    <a:pt x="8" y="18"/>
                    <a:pt x="4" y="23"/>
                  </a:cubicBezTo>
                  <a:cubicBezTo>
                    <a:pt x="4" y="23"/>
                    <a:pt x="4" y="24"/>
                    <a:pt x="3" y="24"/>
                  </a:cubicBezTo>
                  <a:cubicBezTo>
                    <a:pt x="2" y="24"/>
                    <a:pt x="1" y="24"/>
                    <a:pt x="1" y="23"/>
                  </a:cubicBezTo>
                  <a:cubicBezTo>
                    <a:pt x="0" y="21"/>
                    <a:pt x="2" y="20"/>
                    <a:pt x="3" y="18"/>
                  </a:cubicBezTo>
                  <a:cubicBezTo>
                    <a:pt x="6" y="15"/>
                    <a:pt x="9" y="11"/>
                    <a:pt x="12" y="8"/>
                  </a:cubicBezTo>
                  <a:cubicBezTo>
                    <a:pt x="17" y="0"/>
                    <a:pt x="19" y="8"/>
                    <a:pt x="21" y="13"/>
                  </a:cubicBezTo>
                  <a:cubicBezTo>
                    <a:pt x="25" y="23"/>
                    <a:pt x="27" y="33"/>
                    <a:pt x="31" y="44"/>
                  </a:cubicBezTo>
                  <a:cubicBezTo>
                    <a:pt x="38" y="64"/>
                    <a:pt x="45" y="86"/>
                    <a:pt x="52" y="107"/>
                  </a:cubicBezTo>
                  <a:cubicBezTo>
                    <a:pt x="59" y="125"/>
                    <a:pt x="64" y="143"/>
                    <a:pt x="69" y="162"/>
                  </a:cubicBezTo>
                  <a:cubicBezTo>
                    <a:pt x="69" y="163"/>
                    <a:pt x="68" y="164"/>
                    <a:pt x="67" y="166"/>
                  </a:cubicBezTo>
                  <a:cubicBezTo>
                    <a:pt x="65" y="158"/>
                    <a:pt x="63" y="150"/>
                    <a:pt x="61" y="14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02"/>
            <p:cNvSpPr/>
            <p:nvPr userDrawn="1"/>
          </p:nvSpPr>
          <p:spPr bwMode="auto">
            <a:xfrm>
              <a:off x="5374" y="2850"/>
              <a:ext cx="92" cy="243"/>
            </a:xfrm>
            <a:custGeom>
              <a:avLst/>
              <a:gdLst>
                <a:gd name="T0" fmla="*/ 15 w 19"/>
                <a:gd name="T1" fmla="*/ 50 h 50"/>
                <a:gd name="T2" fmla="*/ 0 w 19"/>
                <a:gd name="T3" fmla="*/ 1 h 50"/>
                <a:gd name="T4" fmla="*/ 3 w 19"/>
                <a:gd name="T5" fmla="*/ 0 h 50"/>
                <a:gd name="T6" fmla="*/ 8 w 19"/>
                <a:gd name="T7" fmla="*/ 16 h 50"/>
                <a:gd name="T8" fmla="*/ 18 w 19"/>
                <a:gd name="T9" fmla="*/ 47 h 50"/>
                <a:gd name="T10" fmla="*/ 19 w 19"/>
                <a:gd name="T11" fmla="*/ 50 h 50"/>
                <a:gd name="T12" fmla="*/ 15 w 1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0">
                  <a:moveTo>
                    <a:pt x="15" y="50"/>
                  </a:moveTo>
                  <a:cubicBezTo>
                    <a:pt x="10" y="34"/>
                    <a:pt x="5" y="17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5"/>
                    <a:pt x="6" y="11"/>
                    <a:pt x="8" y="16"/>
                  </a:cubicBezTo>
                  <a:cubicBezTo>
                    <a:pt x="11" y="26"/>
                    <a:pt x="14" y="37"/>
                    <a:pt x="18" y="47"/>
                  </a:cubicBezTo>
                  <a:cubicBezTo>
                    <a:pt x="18" y="48"/>
                    <a:pt x="18" y="49"/>
                    <a:pt x="19" y="50"/>
                  </a:cubicBezTo>
                  <a:lnTo>
                    <a:pt x="15" y="50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03"/>
            <p:cNvSpPr/>
            <p:nvPr userDrawn="1"/>
          </p:nvSpPr>
          <p:spPr bwMode="auto">
            <a:xfrm>
              <a:off x="5379" y="284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04"/>
            <p:cNvSpPr/>
            <p:nvPr userDrawn="1"/>
          </p:nvSpPr>
          <p:spPr bwMode="auto">
            <a:xfrm>
              <a:off x="5355" y="27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05"/>
            <p:cNvSpPr/>
            <p:nvPr userDrawn="1"/>
          </p:nvSpPr>
          <p:spPr bwMode="auto">
            <a:xfrm>
              <a:off x="5355" y="276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06"/>
            <p:cNvSpPr/>
            <p:nvPr userDrawn="1"/>
          </p:nvSpPr>
          <p:spPr bwMode="auto">
            <a:xfrm>
              <a:off x="5003" y="1883"/>
              <a:ext cx="279" cy="641"/>
            </a:xfrm>
            <a:custGeom>
              <a:avLst/>
              <a:gdLst>
                <a:gd name="T0" fmla="*/ 45 w 58"/>
                <a:gd name="T1" fmla="*/ 105 h 132"/>
                <a:gd name="T2" fmla="*/ 36 w 58"/>
                <a:gd name="T3" fmla="*/ 77 h 132"/>
                <a:gd name="T4" fmla="*/ 22 w 58"/>
                <a:gd name="T5" fmla="*/ 30 h 132"/>
                <a:gd name="T6" fmla="*/ 14 w 58"/>
                <a:gd name="T7" fmla="*/ 11 h 132"/>
                <a:gd name="T8" fmla="*/ 10 w 58"/>
                <a:gd name="T9" fmla="*/ 4 h 132"/>
                <a:gd name="T10" fmla="*/ 4 w 58"/>
                <a:gd name="T11" fmla="*/ 4 h 132"/>
                <a:gd name="T12" fmla="*/ 4 w 58"/>
                <a:gd name="T13" fmla="*/ 4 h 132"/>
                <a:gd name="T14" fmla="*/ 4 w 58"/>
                <a:gd name="T15" fmla="*/ 4 h 132"/>
                <a:gd name="T16" fmla="*/ 4 w 58"/>
                <a:gd name="T17" fmla="*/ 4 h 132"/>
                <a:gd name="T18" fmla="*/ 1 w 58"/>
                <a:gd name="T19" fmla="*/ 2 h 132"/>
                <a:gd name="T20" fmla="*/ 8 w 58"/>
                <a:gd name="T21" fmla="*/ 0 h 132"/>
                <a:gd name="T22" fmla="*/ 15 w 58"/>
                <a:gd name="T23" fmla="*/ 6 h 132"/>
                <a:gd name="T24" fmla="*/ 29 w 58"/>
                <a:gd name="T25" fmla="*/ 44 h 132"/>
                <a:gd name="T26" fmla="*/ 39 w 58"/>
                <a:gd name="T27" fmla="*/ 74 h 132"/>
                <a:gd name="T28" fmla="*/ 50 w 58"/>
                <a:gd name="T29" fmla="*/ 108 h 132"/>
                <a:gd name="T30" fmla="*/ 58 w 58"/>
                <a:gd name="T31" fmla="*/ 128 h 132"/>
                <a:gd name="T32" fmla="*/ 56 w 58"/>
                <a:gd name="T33" fmla="*/ 131 h 132"/>
                <a:gd name="T34" fmla="*/ 55 w 58"/>
                <a:gd name="T35" fmla="*/ 132 h 132"/>
                <a:gd name="T36" fmla="*/ 45 w 58"/>
                <a:gd name="T37" fmla="*/ 10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132">
                  <a:moveTo>
                    <a:pt x="45" y="105"/>
                  </a:moveTo>
                  <a:cubicBezTo>
                    <a:pt x="42" y="96"/>
                    <a:pt x="39" y="86"/>
                    <a:pt x="36" y="77"/>
                  </a:cubicBezTo>
                  <a:cubicBezTo>
                    <a:pt x="31" y="61"/>
                    <a:pt x="26" y="46"/>
                    <a:pt x="22" y="30"/>
                  </a:cubicBezTo>
                  <a:cubicBezTo>
                    <a:pt x="19" y="24"/>
                    <a:pt x="17" y="17"/>
                    <a:pt x="14" y="11"/>
                  </a:cubicBezTo>
                  <a:cubicBezTo>
                    <a:pt x="13" y="9"/>
                    <a:pt x="12" y="6"/>
                    <a:pt x="10" y="4"/>
                  </a:cubicBezTo>
                  <a:cubicBezTo>
                    <a:pt x="8" y="3"/>
                    <a:pt x="6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6"/>
                    <a:pt x="0" y="4"/>
                    <a:pt x="1" y="2"/>
                  </a:cubicBezTo>
                  <a:cubicBezTo>
                    <a:pt x="2" y="0"/>
                    <a:pt x="5" y="0"/>
                    <a:pt x="8" y="0"/>
                  </a:cubicBezTo>
                  <a:cubicBezTo>
                    <a:pt x="11" y="0"/>
                    <a:pt x="14" y="3"/>
                    <a:pt x="15" y="6"/>
                  </a:cubicBezTo>
                  <a:cubicBezTo>
                    <a:pt x="22" y="18"/>
                    <a:pt x="25" y="31"/>
                    <a:pt x="29" y="44"/>
                  </a:cubicBezTo>
                  <a:cubicBezTo>
                    <a:pt x="32" y="54"/>
                    <a:pt x="36" y="64"/>
                    <a:pt x="39" y="74"/>
                  </a:cubicBezTo>
                  <a:cubicBezTo>
                    <a:pt x="42" y="86"/>
                    <a:pt x="46" y="97"/>
                    <a:pt x="50" y="108"/>
                  </a:cubicBezTo>
                  <a:cubicBezTo>
                    <a:pt x="53" y="115"/>
                    <a:pt x="55" y="121"/>
                    <a:pt x="58" y="128"/>
                  </a:cubicBezTo>
                  <a:cubicBezTo>
                    <a:pt x="57" y="129"/>
                    <a:pt x="56" y="130"/>
                    <a:pt x="56" y="131"/>
                  </a:cubicBezTo>
                  <a:cubicBezTo>
                    <a:pt x="55" y="132"/>
                    <a:pt x="55" y="132"/>
                    <a:pt x="55" y="132"/>
                  </a:cubicBezTo>
                  <a:cubicBezTo>
                    <a:pt x="52" y="123"/>
                    <a:pt x="49" y="114"/>
                    <a:pt x="45" y="10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07"/>
            <p:cNvSpPr/>
            <p:nvPr userDrawn="1"/>
          </p:nvSpPr>
          <p:spPr bwMode="auto">
            <a:xfrm>
              <a:off x="3994" y="2015"/>
              <a:ext cx="357" cy="655"/>
            </a:xfrm>
            <a:custGeom>
              <a:avLst/>
              <a:gdLst>
                <a:gd name="T0" fmla="*/ 70 w 74"/>
                <a:gd name="T1" fmla="*/ 133 h 135"/>
                <a:gd name="T2" fmla="*/ 65 w 74"/>
                <a:gd name="T3" fmla="*/ 109 h 135"/>
                <a:gd name="T4" fmla="*/ 55 w 74"/>
                <a:gd name="T5" fmla="*/ 71 h 135"/>
                <a:gd name="T6" fmla="*/ 36 w 74"/>
                <a:gd name="T7" fmla="*/ 22 h 135"/>
                <a:gd name="T8" fmla="*/ 14 w 74"/>
                <a:gd name="T9" fmla="*/ 5 h 135"/>
                <a:gd name="T10" fmla="*/ 6 w 74"/>
                <a:gd name="T11" fmla="*/ 12 h 135"/>
                <a:gd name="T12" fmla="*/ 5 w 74"/>
                <a:gd name="T13" fmla="*/ 14 h 135"/>
                <a:gd name="T14" fmla="*/ 4 w 74"/>
                <a:gd name="T15" fmla="*/ 14 h 135"/>
                <a:gd name="T16" fmla="*/ 13 w 74"/>
                <a:gd name="T17" fmla="*/ 2 h 135"/>
                <a:gd name="T18" fmla="*/ 21 w 74"/>
                <a:gd name="T19" fmla="*/ 1 h 135"/>
                <a:gd name="T20" fmla="*/ 21 w 74"/>
                <a:gd name="T21" fmla="*/ 1 h 135"/>
                <a:gd name="T22" fmla="*/ 21 w 74"/>
                <a:gd name="T23" fmla="*/ 1 h 135"/>
                <a:gd name="T24" fmla="*/ 22 w 74"/>
                <a:gd name="T25" fmla="*/ 2 h 135"/>
                <a:gd name="T26" fmla="*/ 23 w 74"/>
                <a:gd name="T27" fmla="*/ 2 h 135"/>
                <a:gd name="T28" fmla="*/ 23 w 74"/>
                <a:gd name="T29" fmla="*/ 2 h 135"/>
                <a:gd name="T30" fmla="*/ 26 w 74"/>
                <a:gd name="T31" fmla="*/ 3 h 135"/>
                <a:gd name="T32" fmla="*/ 52 w 74"/>
                <a:gd name="T33" fmla="*/ 53 h 135"/>
                <a:gd name="T34" fmla="*/ 64 w 74"/>
                <a:gd name="T35" fmla="*/ 93 h 135"/>
                <a:gd name="T36" fmla="*/ 70 w 74"/>
                <a:gd name="T37" fmla="*/ 119 h 135"/>
                <a:gd name="T38" fmla="*/ 73 w 74"/>
                <a:gd name="T39" fmla="*/ 129 h 135"/>
                <a:gd name="T40" fmla="*/ 73 w 74"/>
                <a:gd name="T41" fmla="*/ 134 h 135"/>
                <a:gd name="T42" fmla="*/ 72 w 74"/>
                <a:gd name="T43" fmla="*/ 135 h 135"/>
                <a:gd name="T44" fmla="*/ 70 w 74"/>
                <a:gd name="T45" fmla="*/ 13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135">
                  <a:moveTo>
                    <a:pt x="70" y="133"/>
                  </a:moveTo>
                  <a:cubicBezTo>
                    <a:pt x="68" y="125"/>
                    <a:pt x="66" y="117"/>
                    <a:pt x="65" y="109"/>
                  </a:cubicBezTo>
                  <a:cubicBezTo>
                    <a:pt x="62" y="96"/>
                    <a:pt x="59" y="84"/>
                    <a:pt x="55" y="71"/>
                  </a:cubicBezTo>
                  <a:cubicBezTo>
                    <a:pt x="50" y="55"/>
                    <a:pt x="45" y="38"/>
                    <a:pt x="36" y="22"/>
                  </a:cubicBezTo>
                  <a:cubicBezTo>
                    <a:pt x="32" y="15"/>
                    <a:pt x="24" y="0"/>
                    <a:pt x="14" y="5"/>
                  </a:cubicBezTo>
                  <a:cubicBezTo>
                    <a:pt x="11" y="6"/>
                    <a:pt x="8" y="9"/>
                    <a:pt x="6" y="12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0" y="11"/>
                    <a:pt x="10" y="2"/>
                    <a:pt x="13" y="2"/>
                  </a:cubicBezTo>
                  <a:cubicBezTo>
                    <a:pt x="16" y="0"/>
                    <a:pt x="19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2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5" y="3"/>
                    <a:pt x="26" y="3"/>
                  </a:cubicBezTo>
                  <a:cubicBezTo>
                    <a:pt x="39" y="12"/>
                    <a:pt x="49" y="42"/>
                    <a:pt x="52" y="53"/>
                  </a:cubicBezTo>
                  <a:cubicBezTo>
                    <a:pt x="57" y="66"/>
                    <a:pt x="61" y="79"/>
                    <a:pt x="64" y="93"/>
                  </a:cubicBezTo>
                  <a:cubicBezTo>
                    <a:pt x="66" y="102"/>
                    <a:pt x="68" y="111"/>
                    <a:pt x="70" y="119"/>
                  </a:cubicBezTo>
                  <a:cubicBezTo>
                    <a:pt x="71" y="122"/>
                    <a:pt x="72" y="126"/>
                    <a:pt x="73" y="129"/>
                  </a:cubicBezTo>
                  <a:cubicBezTo>
                    <a:pt x="73" y="130"/>
                    <a:pt x="74" y="132"/>
                    <a:pt x="73" y="134"/>
                  </a:cubicBezTo>
                  <a:cubicBezTo>
                    <a:pt x="73" y="134"/>
                    <a:pt x="73" y="135"/>
                    <a:pt x="72" y="135"/>
                  </a:cubicBezTo>
                  <a:cubicBezTo>
                    <a:pt x="71" y="135"/>
                    <a:pt x="71" y="134"/>
                    <a:pt x="70" y="13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08"/>
            <p:cNvSpPr/>
            <p:nvPr userDrawn="1"/>
          </p:nvSpPr>
          <p:spPr bwMode="auto">
            <a:xfrm>
              <a:off x="4033" y="1908"/>
              <a:ext cx="473" cy="757"/>
            </a:xfrm>
            <a:custGeom>
              <a:avLst/>
              <a:gdLst>
                <a:gd name="T0" fmla="*/ 63 w 98"/>
                <a:gd name="T1" fmla="*/ 155 h 156"/>
                <a:gd name="T2" fmla="*/ 63 w 98"/>
                <a:gd name="T3" fmla="*/ 151 h 156"/>
                <a:gd name="T4" fmla="*/ 64 w 98"/>
                <a:gd name="T5" fmla="*/ 146 h 156"/>
                <a:gd name="T6" fmla="*/ 71 w 98"/>
                <a:gd name="T7" fmla="*/ 121 h 156"/>
                <a:gd name="T8" fmla="*/ 81 w 98"/>
                <a:gd name="T9" fmla="*/ 125 h 156"/>
                <a:gd name="T10" fmla="*/ 94 w 98"/>
                <a:gd name="T11" fmla="*/ 143 h 156"/>
                <a:gd name="T12" fmla="*/ 88 w 98"/>
                <a:gd name="T13" fmla="*/ 109 h 156"/>
                <a:gd name="T14" fmla="*/ 79 w 98"/>
                <a:gd name="T15" fmla="*/ 68 h 156"/>
                <a:gd name="T16" fmla="*/ 68 w 98"/>
                <a:gd name="T17" fmla="*/ 34 h 156"/>
                <a:gd name="T18" fmla="*/ 56 w 98"/>
                <a:gd name="T19" fmla="*/ 17 h 156"/>
                <a:gd name="T20" fmla="*/ 36 w 98"/>
                <a:gd name="T21" fmla="*/ 10 h 156"/>
                <a:gd name="T22" fmla="*/ 24 w 98"/>
                <a:gd name="T23" fmla="*/ 15 h 156"/>
                <a:gd name="T24" fmla="*/ 9 w 98"/>
                <a:gd name="T25" fmla="*/ 23 h 156"/>
                <a:gd name="T26" fmla="*/ 3 w 98"/>
                <a:gd name="T27" fmla="*/ 28 h 156"/>
                <a:gd name="T28" fmla="*/ 1 w 98"/>
                <a:gd name="T29" fmla="*/ 28 h 156"/>
                <a:gd name="T30" fmla="*/ 0 w 98"/>
                <a:gd name="T31" fmla="*/ 26 h 156"/>
                <a:gd name="T32" fmla="*/ 8 w 98"/>
                <a:gd name="T33" fmla="*/ 19 h 156"/>
                <a:gd name="T34" fmla="*/ 32 w 98"/>
                <a:gd name="T35" fmla="*/ 8 h 156"/>
                <a:gd name="T36" fmla="*/ 70 w 98"/>
                <a:gd name="T37" fmla="*/ 32 h 156"/>
                <a:gd name="T38" fmla="*/ 86 w 98"/>
                <a:gd name="T39" fmla="*/ 85 h 156"/>
                <a:gd name="T40" fmla="*/ 93 w 98"/>
                <a:gd name="T41" fmla="*/ 120 h 156"/>
                <a:gd name="T42" fmla="*/ 97 w 98"/>
                <a:gd name="T43" fmla="*/ 143 h 156"/>
                <a:gd name="T44" fmla="*/ 96 w 98"/>
                <a:gd name="T45" fmla="*/ 149 h 156"/>
                <a:gd name="T46" fmla="*/ 94 w 98"/>
                <a:gd name="T47" fmla="*/ 149 h 156"/>
                <a:gd name="T48" fmla="*/ 91 w 98"/>
                <a:gd name="T49" fmla="*/ 145 h 156"/>
                <a:gd name="T50" fmla="*/ 74 w 98"/>
                <a:gd name="T51" fmla="*/ 122 h 156"/>
                <a:gd name="T52" fmla="*/ 74 w 98"/>
                <a:gd name="T53" fmla="*/ 122 h 156"/>
                <a:gd name="T54" fmla="*/ 67 w 98"/>
                <a:gd name="T55" fmla="*/ 147 h 156"/>
                <a:gd name="T56" fmla="*/ 66 w 98"/>
                <a:gd name="T57" fmla="*/ 153 h 156"/>
                <a:gd name="T58" fmla="*/ 63 w 98"/>
                <a:gd name="T59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156">
                  <a:moveTo>
                    <a:pt x="63" y="155"/>
                  </a:moveTo>
                  <a:cubicBezTo>
                    <a:pt x="62" y="154"/>
                    <a:pt x="63" y="152"/>
                    <a:pt x="63" y="151"/>
                  </a:cubicBezTo>
                  <a:cubicBezTo>
                    <a:pt x="63" y="149"/>
                    <a:pt x="64" y="148"/>
                    <a:pt x="64" y="146"/>
                  </a:cubicBezTo>
                  <a:cubicBezTo>
                    <a:pt x="66" y="138"/>
                    <a:pt x="68" y="129"/>
                    <a:pt x="71" y="121"/>
                  </a:cubicBezTo>
                  <a:cubicBezTo>
                    <a:pt x="73" y="113"/>
                    <a:pt x="78" y="122"/>
                    <a:pt x="81" y="125"/>
                  </a:cubicBezTo>
                  <a:cubicBezTo>
                    <a:pt x="85" y="131"/>
                    <a:pt x="89" y="137"/>
                    <a:pt x="94" y="143"/>
                  </a:cubicBezTo>
                  <a:cubicBezTo>
                    <a:pt x="92" y="131"/>
                    <a:pt x="90" y="120"/>
                    <a:pt x="88" y="109"/>
                  </a:cubicBezTo>
                  <a:cubicBezTo>
                    <a:pt x="85" y="95"/>
                    <a:pt x="82" y="82"/>
                    <a:pt x="79" y="68"/>
                  </a:cubicBezTo>
                  <a:cubicBezTo>
                    <a:pt x="77" y="56"/>
                    <a:pt x="73" y="44"/>
                    <a:pt x="68" y="34"/>
                  </a:cubicBezTo>
                  <a:cubicBezTo>
                    <a:pt x="64" y="28"/>
                    <a:pt x="60" y="22"/>
                    <a:pt x="56" y="17"/>
                  </a:cubicBezTo>
                  <a:cubicBezTo>
                    <a:pt x="50" y="12"/>
                    <a:pt x="44" y="8"/>
                    <a:pt x="36" y="10"/>
                  </a:cubicBezTo>
                  <a:cubicBezTo>
                    <a:pt x="32" y="11"/>
                    <a:pt x="28" y="13"/>
                    <a:pt x="24" y="15"/>
                  </a:cubicBezTo>
                  <a:cubicBezTo>
                    <a:pt x="18" y="17"/>
                    <a:pt x="13" y="19"/>
                    <a:pt x="9" y="23"/>
                  </a:cubicBezTo>
                  <a:cubicBezTo>
                    <a:pt x="7" y="24"/>
                    <a:pt x="5" y="26"/>
                    <a:pt x="3" y="28"/>
                  </a:cubicBezTo>
                  <a:cubicBezTo>
                    <a:pt x="2" y="29"/>
                    <a:pt x="1" y="29"/>
                    <a:pt x="1" y="28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3" y="23"/>
                    <a:pt x="5" y="21"/>
                    <a:pt x="8" y="19"/>
                  </a:cubicBezTo>
                  <a:cubicBezTo>
                    <a:pt x="15" y="14"/>
                    <a:pt x="24" y="11"/>
                    <a:pt x="32" y="8"/>
                  </a:cubicBezTo>
                  <a:cubicBezTo>
                    <a:pt x="51" y="0"/>
                    <a:pt x="62" y="18"/>
                    <a:pt x="70" y="32"/>
                  </a:cubicBezTo>
                  <a:cubicBezTo>
                    <a:pt x="79" y="48"/>
                    <a:pt x="82" y="67"/>
                    <a:pt x="86" y="85"/>
                  </a:cubicBezTo>
                  <a:cubicBezTo>
                    <a:pt x="88" y="96"/>
                    <a:pt x="91" y="108"/>
                    <a:pt x="93" y="120"/>
                  </a:cubicBezTo>
                  <a:cubicBezTo>
                    <a:pt x="95" y="127"/>
                    <a:pt x="96" y="135"/>
                    <a:pt x="97" y="143"/>
                  </a:cubicBezTo>
                  <a:cubicBezTo>
                    <a:pt x="97" y="145"/>
                    <a:pt x="98" y="148"/>
                    <a:pt x="96" y="149"/>
                  </a:cubicBezTo>
                  <a:cubicBezTo>
                    <a:pt x="95" y="149"/>
                    <a:pt x="95" y="149"/>
                    <a:pt x="94" y="149"/>
                  </a:cubicBezTo>
                  <a:cubicBezTo>
                    <a:pt x="93" y="147"/>
                    <a:pt x="92" y="146"/>
                    <a:pt x="91" y="145"/>
                  </a:cubicBezTo>
                  <a:cubicBezTo>
                    <a:pt x="85" y="138"/>
                    <a:pt x="80" y="129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1" y="130"/>
                    <a:pt x="69" y="139"/>
                    <a:pt x="67" y="147"/>
                  </a:cubicBezTo>
                  <a:cubicBezTo>
                    <a:pt x="67" y="149"/>
                    <a:pt x="66" y="151"/>
                    <a:pt x="66" y="153"/>
                  </a:cubicBezTo>
                  <a:cubicBezTo>
                    <a:pt x="66" y="155"/>
                    <a:pt x="65" y="156"/>
                    <a:pt x="63" y="15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09"/>
            <p:cNvSpPr/>
            <p:nvPr userDrawn="1"/>
          </p:nvSpPr>
          <p:spPr bwMode="auto">
            <a:xfrm>
              <a:off x="2745" y="2554"/>
              <a:ext cx="91" cy="223"/>
            </a:xfrm>
            <a:custGeom>
              <a:avLst/>
              <a:gdLst>
                <a:gd name="T0" fmla="*/ 16 w 19"/>
                <a:gd name="T1" fmla="*/ 45 h 46"/>
                <a:gd name="T2" fmla="*/ 4 w 19"/>
                <a:gd name="T3" fmla="*/ 14 h 46"/>
                <a:gd name="T4" fmla="*/ 1 w 19"/>
                <a:gd name="T5" fmla="*/ 3 h 46"/>
                <a:gd name="T6" fmla="*/ 4 w 19"/>
                <a:gd name="T7" fmla="*/ 2 h 46"/>
                <a:gd name="T8" fmla="*/ 8 w 19"/>
                <a:gd name="T9" fmla="*/ 14 h 46"/>
                <a:gd name="T10" fmla="*/ 15 w 19"/>
                <a:gd name="T11" fmla="*/ 33 h 46"/>
                <a:gd name="T12" fmla="*/ 19 w 19"/>
                <a:gd name="T13" fmla="*/ 44 h 46"/>
                <a:gd name="T14" fmla="*/ 18 w 19"/>
                <a:gd name="T15" fmla="*/ 46 h 46"/>
                <a:gd name="T16" fmla="*/ 16 w 19"/>
                <a:gd name="T1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6">
                  <a:moveTo>
                    <a:pt x="16" y="45"/>
                  </a:moveTo>
                  <a:cubicBezTo>
                    <a:pt x="12" y="34"/>
                    <a:pt x="8" y="24"/>
                    <a:pt x="4" y="14"/>
                  </a:cubicBezTo>
                  <a:cubicBezTo>
                    <a:pt x="3" y="10"/>
                    <a:pt x="1" y="7"/>
                    <a:pt x="1" y="3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5" y="6"/>
                    <a:pt x="6" y="10"/>
                    <a:pt x="8" y="14"/>
                  </a:cubicBezTo>
                  <a:cubicBezTo>
                    <a:pt x="10" y="20"/>
                    <a:pt x="13" y="27"/>
                    <a:pt x="15" y="33"/>
                  </a:cubicBezTo>
                  <a:cubicBezTo>
                    <a:pt x="16" y="37"/>
                    <a:pt x="18" y="40"/>
                    <a:pt x="19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7" y="46"/>
                    <a:pt x="16" y="45"/>
                    <a:pt x="16" y="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10"/>
            <p:cNvSpPr/>
            <p:nvPr userDrawn="1"/>
          </p:nvSpPr>
          <p:spPr bwMode="auto">
            <a:xfrm>
              <a:off x="2754" y="2495"/>
              <a:ext cx="198" cy="78"/>
            </a:xfrm>
            <a:custGeom>
              <a:avLst/>
              <a:gdLst>
                <a:gd name="T0" fmla="*/ 2 w 41"/>
                <a:gd name="T1" fmla="*/ 16 h 16"/>
                <a:gd name="T2" fmla="*/ 1 w 41"/>
                <a:gd name="T3" fmla="*/ 15 h 16"/>
                <a:gd name="T4" fmla="*/ 3 w 41"/>
                <a:gd name="T5" fmla="*/ 12 h 16"/>
                <a:gd name="T6" fmla="*/ 20 w 41"/>
                <a:gd name="T7" fmla="*/ 6 h 16"/>
                <a:gd name="T8" fmla="*/ 38 w 41"/>
                <a:gd name="T9" fmla="*/ 0 h 16"/>
                <a:gd name="T10" fmla="*/ 39 w 41"/>
                <a:gd name="T11" fmla="*/ 3 h 16"/>
                <a:gd name="T12" fmla="*/ 19 w 41"/>
                <a:gd name="T13" fmla="*/ 10 h 16"/>
                <a:gd name="T14" fmla="*/ 6 w 41"/>
                <a:gd name="T15" fmla="*/ 14 h 16"/>
                <a:gd name="T16" fmla="*/ 3 w 41"/>
                <a:gd name="T17" fmla="*/ 15 h 16"/>
                <a:gd name="T18" fmla="*/ 2 w 41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6">
                  <a:moveTo>
                    <a:pt x="2" y="16"/>
                  </a:moveTo>
                  <a:cubicBezTo>
                    <a:pt x="1" y="16"/>
                    <a:pt x="1" y="15"/>
                    <a:pt x="1" y="15"/>
                  </a:cubicBezTo>
                  <a:cubicBezTo>
                    <a:pt x="0" y="13"/>
                    <a:pt x="2" y="13"/>
                    <a:pt x="3" y="12"/>
                  </a:cubicBezTo>
                  <a:cubicBezTo>
                    <a:pt x="8" y="10"/>
                    <a:pt x="14" y="8"/>
                    <a:pt x="20" y="6"/>
                  </a:cubicBezTo>
                  <a:cubicBezTo>
                    <a:pt x="26" y="5"/>
                    <a:pt x="32" y="3"/>
                    <a:pt x="38" y="0"/>
                  </a:cubicBezTo>
                  <a:cubicBezTo>
                    <a:pt x="40" y="0"/>
                    <a:pt x="41" y="3"/>
                    <a:pt x="39" y="3"/>
                  </a:cubicBezTo>
                  <a:cubicBezTo>
                    <a:pt x="32" y="6"/>
                    <a:pt x="26" y="8"/>
                    <a:pt x="19" y="10"/>
                  </a:cubicBezTo>
                  <a:cubicBezTo>
                    <a:pt x="15" y="11"/>
                    <a:pt x="10" y="12"/>
                    <a:pt x="6" y="14"/>
                  </a:cubicBezTo>
                  <a:cubicBezTo>
                    <a:pt x="5" y="14"/>
                    <a:pt x="4" y="15"/>
                    <a:pt x="3" y="15"/>
                  </a:cubicBezTo>
                  <a:cubicBezTo>
                    <a:pt x="3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11"/>
            <p:cNvSpPr/>
            <p:nvPr userDrawn="1"/>
          </p:nvSpPr>
          <p:spPr bwMode="auto">
            <a:xfrm>
              <a:off x="2947" y="2490"/>
              <a:ext cx="78" cy="224"/>
            </a:xfrm>
            <a:custGeom>
              <a:avLst/>
              <a:gdLst>
                <a:gd name="T0" fmla="*/ 12 w 16"/>
                <a:gd name="T1" fmla="*/ 45 h 46"/>
                <a:gd name="T2" fmla="*/ 3 w 16"/>
                <a:gd name="T3" fmla="*/ 15 h 46"/>
                <a:gd name="T4" fmla="*/ 0 w 16"/>
                <a:gd name="T5" fmla="*/ 3 h 46"/>
                <a:gd name="T6" fmla="*/ 3 w 16"/>
                <a:gd name="T7" fmla="*/ 2 h 46"/>
                <a:gd name="T8" fmla="*/ 15 w 16"/>
                <a:gd name="T9" fmla="*/ 42 h 46"/>
                <a:gd name="T10" fmla="*/ 14 w 16"/>
                <a:gd name="T11" fmla="*/ 46 h 46"/>
                <a:gd name="T12" fmla="*/ 12 w 16"/>
                <a:gd name="T13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6">
                  <a:moveTo>
                    <a:pt x="12" y="45"/>
                  </a:moveTo>
                  <a:cubicBezTo>
                    <a:pt x="9" y="35"/>
                    <a:pt x="7" y="25"/>
                    <a:pt x="3" y="15"/>
                  </a:cubicBezTo>
                  <a:cubicBezTo>
                    <a:pt x="2" y="11"/>
                    <a:pt x="1" y="7"/>
                    <a:pt x="0" y="3"/>
                  </a:cubicBezTo>
                  <a:cubicBezTo>
                    <a:pt x="0" y="1"/>
                    <a:pt x="2" y="0"/>
                    <a:pt x="3" y="2"/>
                  </a:cubicBezTo>
                  <a:cubicBezTo>
                    <a:pt x="7" y="15"/>
                    <a:pt x="11" y="28"/>
                    <a:pt x="15" y="42"/>
                  </a:cubicBezTo>
                  <a:cubicBezTo>
                    <a:pt x="15" y="43"/>
                    <a:pt x="16" y="45"/>
                    <a:pt x="14" y="46"/>
                  </a:cubicBezTo>
                  <a:cubicBezTo>
                    <a:pt x="13" y="46"/>
                    <a:pt x="12" y="46"/>
                    <a:pt x="12" y="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12"/>
            <p:cNvSpPr/>
            <p:nvPr userDrawn="1"/>
          </p:nvSpPr>
          <p:spPr bwMode="auto">
            <a:xfrm>
              <a:off x="2812" y="2699"/>
              <a:ext cx="208" cy="73"/>
            </a:xfrm>
            <a:custGeom>
              <a:avLst/>
              <a:gdLst>
                <a:gd name="T0" fmla="*/ 4 w 43"/>
                <a:gd name="T1" fmla="*/ 15 h 15"/>
                <a:gd name="T2" fmla="*/ 1 w 43"/>
                <a:gd name="T3" fmla="*/ 12 h 15"/>
                <a:gd name="T4" fmla="*/ 4 w 43"/>
                <a:gd name="T5" fmla="*/ 11 h 15"/>
                <a:gd name="T6" fmla="*/ 11 w 43"/>
                <a:gd name="T7" fmla="*/ 11 h 15"/>
                <a:gd name="T8" fmla="*/ 35 w 43"/>
                <a:gd name="T9" fmla="*/ 4 h 15"/>
                <a:gd name="T10" fmla="*/ 41 w 43"/>
                <a:gd name="T11" fmla="*/ 0 h 15"/>
                <a:gd name="T12" fmla="*/ 43 w 43"/>
                <a:gd name="T13" fmla="*/ 1 h 15"/>
                <a:gd name="T14" fmla="*/ 42 w 43"/>
                <a:gd name="T15" fmla="*/ 3 h 15"/>
                <a:gd name="T16" fmla="*/ 4 w 43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5">
                  <a:moveTo>
                    <a:pt x="4" y="15"/>
                  </a:moveTo>
                  <a:cubicBezTo>
                    <a:pt x="2" y="15"/>
                    <a:pt x="0" y="14"/>
                    <a:pt x="1" y="12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6" y="11"/>
                    <a:pt x="8" y="11"/>
                    <a:pt x="11" y="11"/>
                  </a:cubicBezTo>
                  <a:cubicBezTo>
                    <a:pt x="19" y="10"/>
                    <a:pt x="27" y="8"/>
                    <a:pt x="35" y="4"/>
                  </a:cubicBezTo>
                  <a:cubicBezTo>
                    <a:pt x="37" y="3"/>
                    <a:pt x="39" y="2"/>
                    <a:pt x="41" y="0"/>
                  </a:cubicBezTo>
                  <a:cubicBezTo>
                    <a:pt x="42" y="0"/>
                    <a:pt x="43" y="0"/>
                    <a:pt x="43" y="1"/>
                  </a:cubicBezTo>
                  <a:cubicBezTo>
                    <a:pt x="43" y="2"/>
                    <a:pt x="43" y="3"/>
                    <a:pt x="42" y="3"/>
                  </a:cubicBezTo>
                  <a:cubicBezTo>
                    <a:pt x="31" y="10"/>
                    <a:pt x="17" y="15"/>
                    <a:pt x="4" y="1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13"/>
            <p:cNvSpPr/>
            <p:nvPr userDrawn="1"/>
          </p:nvSpPr>
          <p:spPr bwMode="auto">
            <a:xfrm>
              <a:off x="3025" y="2359"/>
              <a:ext cx="689" cy="156"/>
            </a:xfrm>
            <a:custGeom>
              <a:avLst/>
              <a:gdLst>
                <a:gd name="T0" fmla="*/ 1 w 143"/>
                <a:gd name="T1" fmla="*/ 31 h 32"/>
                <a:gd name="T2" fmla="*/ 4 w 143"/>
                <a:gd name="T3" fmla="*/ 28 h 32"/>
                <a:gd name="T4" fmla="*/ 11 w 143"/>
                <a:gd name="T5" fmla="*/ 25 h 32"/>
                <a:gd name="T6" fmla="*/ 41 w 143"/>
                <a:gd name="T7" fmla="*/ 15 h 32"/>
                <a:gd name="T8" fmla="*/ 92 w 143"/>
                <a:gd name="T9" fmla="*/ 1 h 32"/>
                <a:gd name="T10" fmla="*/ 133 w 143"/>
                <a:gd name="T11" fmla="*/ 5 h 32"/>
                <a:gd name="T12" fmla="*/ 142 w 143"/>
                <a:gd name="T13" fmla="*/ 8 h 32"/>
                <a:gd name="T14" fmla="*/ 143 w 143"/>
                <a:gd name="T15" fmla="*/ 10 h 32"/>
                <a:gd name="T16" fmla="*/ 141 w 143"/>
                <a:gd name="T17" fmla="*/ 11 h 32"/>
                <a:gd name="T18" fmla="*/ 131 w 143"/>
                <a:gd name="T19" fmla="*/ 8 h 32"/>
                <a:gd name="T20" fmla="*/ 97 w 143"/>
                <a:gd name="T21" fmla="*/ 4 h 32"/>
                <a:gd name="T22" fmla="*/ 81 w 143"/>
                <a:gd name="T23" fmla="*/ 6 h 32"/>
                <a:gd name="T24" fmla="*/ 43 w 143"/>
                <a:gd name="T25" fmla="*/ 18 h 32"/>
                <a:gd name="T26" fmla="*/ 13 w 143"/>
                <a:gd name="T27" fmla="*/ 28 h 32"/>
                <a:gd name="T28" fmla="*/ 4 w 143"/>
                <a:gd name="T29" fmla="*/ 31 h 32"/>
                <a:gd name="T30" fmla="*/ 1 w 143"/>
                <a:gd name="T3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32">
                  <a:moveTo>
                    <a:pt x="1" y="31"/>
                  </a:moveTo>
                  <a:cubicBezTo>
                    <a:pt x="0" y="29"/>
                    <a:pt x="2" y="28"/>
                    <a:pt x="4" y="28"/>
                  </a:cubicBezTo>
                  <a:cubicBezTo>
                    <a:pt x="6" y="27"/>
                    <a:pt x="9" y="26"/>
                    <a:pt x="11" y="25"/>
                  </a:cubicBezTo>
                  <a:cubicBezTo>
                    <a:pt x="21" y="22"/>
                    <a:pt x="31" y="19"/>
                    <a:pt x="41" y="15"/>
                  </a:cubicBezTo>
                  <a:cubicBezTo>
                    <a:pt x="58" y="10"/>
                    <a:pt x="75" y="2"/>
                    <a:pt x="92" y="1"/>
                  </a:cubicBezTo>
                  <a:cubicBezTo>
                    <a:pt x="106" y="0"/>
                    <a:pt x="120" y="2"/>
                    <a:pt x="133" y="5"/>
                  </a:cubicBezTo>
                  <a:cubicBezTo>
                    <a:pt x="136" y="6"/>
                    <a:pt x="139" y="7"/>
                    <a:pt x="142" y="8"/>
                  </a:cubicBezTo>
                  <a:cubicBezTo>
                    <a:pt x="143" y="8"/>
                    <a:pt x="143" y="9"/>
                    <a:pt x="143" y="10"/>
                  </a:cubicBezTo>
                  <a:cubicBezTo>
                    <a:pt x="143" y="11"/>
                    <a:pt x="142" y="11"/>
                    <a:pt x="141" y="11"/>
                  </a:cubicBezTo>
                  <a:cubicBezTo>
                    <a:pt x="138" y="10"/>
                    <a:pt x="135" y="9"/>
                    <a:pt x="131" y="8"/>
                  </a:cubicBezTo>
                  <a:cubicBezTo>
                    <a:pt x="120" y="5"/>
                    <a:pt x="109" y="4"/>
                    <a:pt x="97" y="4"/>
                  </a:cubicBezTo>
                  <a:cubicBezTo>
                    <a:pt x="92" y="4"/>
                    <a:pt x="86" y="4"/>
                    <a:pt x="81" y="6"/>
                  </a:cubicBezTo>
                  <a:cubicBezTo>
                    <a:pt x="68" y="9"/>
                    <a:pt x="55" y="14"/>
                    <a:pt x="43" y="18"/>
                  </a:cubicBezTo>
                  <a:cubicBezTo>
                    <a:pt x="33" y="22"/>
                    <a:pt x="23" y="25"/>
                    <a:pt x="13" y="28"/>
                  </a:cubicBezTo>
                  <a:cubicBezTo>
                    <a:pt x="10" y="29"/>
                    <a:pt x="7" y="30"/>
                    <a:pt x="4" y="31"/>
                  </a:cubicBezTo>
                  <a:cubicBezTo>
                    <a:pt x="3" y="32"/>
                    <a:pt x="2" y="32"/>
                    <a:pt x="1" y="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14"/>
            <p:cNvSpPr/>
            <p:nvPr userDrawn="1"/>
          </p:nvSpPr>
          <p:spPr bwMode="auto">
            <a:xfrm>
              <a:off x="3063" y="2457"/>
              <a:ext cx="656" cy="131"/>
            </a:xfrm>
            <a:custGeom>
              <a:avLst/>
              <a:gdLst>
                <a:gd name="T0" fmla="*/ 1 w 136"/>
                <a:gd name="T1" fmla="*/ 26 h 27"/>
                <a:gd name="T2" fmla="*/ 4 w 136"/>
                <a:gd name="T3" fmla="*/ 23 h 27"/>
                <a:gd name="T4" fmla="*/ 12 w 136"/>
                <a:gd name="T5" fmla="*/ 21 h 27"/>
                <a:gd name="T6" fmla="*/ 32 w 136"/>
                <a:gd name="T7" fmla="*/ 15 h 27"/>
                <a:gd name="T8" fmla="*/ 62 w 136"/>
                <a:gd name="T9" fmla="*/ 6 h 27"/>
                <a:gd name="T10" fmla="*/ 124 w 136"/>
                <a:gd name="T11" fmla="*/ 5 h 27"/>
                <a:gd name="T12" fmla="*/ 135 w 136"/>
                <a:gd name="T13" fmla="*/ 7 h 27"/>
                <a:gd name="T14" fmla="*/ 136 w 136"/>
                <a:gd name="T15" fmla="*/ 9 h 27"/>
                <a:gd name="T16" fmla="*/ 134 w 136"/>
                <a:gd name="T17" fmla="*/ 10 h 27"/>
                <a:gd name="T18" fmla="*/ 124 w 136"/>
                <a:gd name="T19" fmla="*/ 8 h 27"/>
                <a:gd name="T20" fmla="*/ 41 w 136"/>
                <a:gd name="T21" fmla="*/ 16 h 27"/>
                <a:gd name="T22" fmla="*/ 4 w 136"/>
                <a:gd name="T23" fmla="*/ 26 h 27"/>
                <a:gd name="T24" fmla="*/ 1 w 136"/>
                <a:gd name="T2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27">
                  <a:moveTo>
                    <a:pt x="1" y="26"/>
                  </a:moveTo>
                  <a:cubicBezTo>
                    <a:pt x="0" y="24"/>
                    <a:pt x="3" y="23"/>
                    <a:pt x="4" y="23"/>
                  </a:cubicBezTo>
                  <a:cubicBezTo>
                    <a:pt x="7" y="22"/>
                    <a:pt x="9" y="22"/>
                    <a:pt x="12" y="21"/>
                  </a:cubicBezTo>
                  <a:cubicBezTo>
                    <a:pt x="19" y="19"/>
                    <a:pt x="26" y="17"/>
                    <a:pt x="32" y="15"/>
                  </a:cubicBezTo>
                  <a:cubicBezTo>
                    <a:pt x="42" y="12"/>
                    <a:pt x="52" y="8"/>
                    <a:pt x="62" y="6"/>
                  </a:cubicBezTo>
                  <a:cubicBezTo>
                    <a:pt x="82" y="0"/>
                    <a:pt x="104" y="1"/>
                    <a:pt x="124" y="5"/>
                  </a:cubicBezTo>
                  <a:cubicBezTo>
                    <a:pt x="128" y="6"/>
                    <a:pt x="131" y="6"/>
                    <a:pt x="135" y="7"/>
                  </a:cubicBezTo>
                  <a:cubicBezTo>
                    <a:pt x="136" y="7"/>
                    <a:pt x="136" y="8"/>
                    <a:pt x="136" y="9"/>
                  </a:cubicBezTo>
                  <a:cubicBezTo>
                    <a:pt x="136" y="10"/>
                    <a:pt x="135" y="10"/>
                    <a:pt x="134" y="10"/>
                  </a:cubicBezTo>
                  <a:cubicBezTo>
                    <a:pt x="131" y="10"/>
                    <a:pt x="127" y="9"/>
                    <a:pt x="124" y="8"/>
                  </a:cubicBezTo>
                  <a:cubicBezTo>
                    <a:pt x="92" y="2"/>
                    <a:pt x="71" y="5"/>
                    <a:pt x="41" y="16"/>
                  </a:cubicBezTo>
                  <a:cubicBezTo>
                    <a:pt x="29" y="20"/>
                    <a:pt x="17" y="23"/>
                    <a:pt x="4" y="26"/>
                  </a:cubicBezTo>
                  <a:cubicBezTo>
                    <a:pt x="3" y="27"/>
                    <a:pt x="2" y="27"/>
                    <a:pt x="1" y="2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15"/>
            <p:cNvSpPr/>
            <p:nvPr userDrawn="1"/>
          </p:nvSpPr>
          <p:spPr bwMode="auto">
            <a:xfrm>
              <a:off x="3078" y="2558"/>
              <a:ext cx="545" cy="112"/>
            </a:xfrm>
            <a:custGeom>
              <a:avLst/>
              <a:gdLst>
                <a:gd name="T0" fmla="*/ 1 w 113"/>
                <a:gd name="T1" fmla="*/ 22 h 23"/>
                <a:gd name="T2" fmla="*/ 3 w 113"/>
                <a:gd name="T3" fmla="*/ 19 h 23"/>
                <a:gd name="T4" fmla="*/ 11 w 113"/>
                <a:gd name="T5" fmla="*/ 17 h 23"/>
                <a:gd name="T6" fmla="*/ 23 w 113"/>
                <a:gd name="T7" fmla="*/ 14 h 23"/>
                <a:gd name="T8" fmla="*/ 74 w 113"/>
                <a:gd name="T9" fmla="*/ 1 h 23"/>
                <a:gd name="T10" fmla="*/ 111 w 113"/>
                <a:gd name="T11" fmla="*/ 1 h 23"/>
                <a:gd name="T12" fmla="*/ 110 w 113"/>
                <a:gd name="T13" fmla="*/ 4 h 23"/>
                <a:gd name="T14" fmla="*/ 61 w 113"/>
                <a:gd name="T15" fmla="*/ 6 h 23"/>
                <a:gd name="T16" fmla="*/ 13 w 113"/>
                <a:gd name="T17" fmla="*/ 20 h 23"/>
                <a:gd name="T18" fmla="*/ 4 w 113"/>
                <a:gd name="T19" fmla="*/ 22 h 23"/>
                <a:gd name="T20" fmla="*/ 1 w 113"/>
                <a:gd name="T2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23">
                  <a:moveTo>
                    <a:pt x="1" y="22"/>
                  </a:moveTo>
                  <a:cubicBezTo>
                    <a:pt x="0" y="20"/>
                    <a:pt x="2" y="19"/>
                    <a:pt x="3" y="19"/>
                  </a:cubicBezTo>
                  <a:cubicBezTo>
                    <a:pt x="6" y="18"/>
                    <a:pt x="8" y="18"/>
                    <a:pt x="11" y="17"/>
                  </a:cubicBezTo>
                  <a:cubicBezTo>
                    <a:pt x="15" y="16"/>
                    <a:pt x="19" y="15"/>
                    <a:pt x="23" y="14"/>
                  </a:cubicBezTo>
                  <a:cubicBezTo>
                    <a:pt x="40" y="9"/>
                    <a:pt x="57" y="3"/>
                    <a:pt x="74" y="1"/>
                  </a:cubicBezTo>
                  <a:cubicBezTo>
                    <a:pt x="86" y="0"/>
                    <a:pt x="99" y="0"/>
                    <a:pt x="111" y="1"/>
                  </a:cubicBezTo>
                  <a:cubicBezTo>
                    <a:pt x="113" y="1"/>
                    <a:pt x="113" y="4"/>
                    <a:pt x="110" y="4"/>
                  </a:cubicBezTo>
                  <a:cubicBezTo>
                    <a:pt x="94" y="3"/>
                    <a:pt x="77" y="2"/>
                    <a:pt x="61" y="6"/>
                  </a:cubicBezTo>
                  <a:cubicBezTo>
                    <a:pt x="45" y="10"/>
                    <a:pt x="29" y="16"/>
                    <a:pt x="13" y="20"/>
                  </a:cubicBezTo>
                  <a:cubicBezTo>
                    <a:pt x="10" y="21"/>
                    <a:pt x="7" y="21"/>
                    <a:pt x="4" y="22"/>
                  </a:cubicBezTo>
                  <a:cubicBezTo>
                    <a:pt x="3" y="22"/>
                    <a:pt x="1" y="23"/>
                    <a:pt x="1" y="2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6"/>
            <p:cNvSpPr/>
            <p:nvPr userDrawn="1"/>
          </p:nvSpPr>
          <p:spPr bwMode="auto">
            <a:xfrm>
              <a:off x="3666" y="2573"/>
              <a:ext cx="92" cy="29"/>
            </a:xfrm>
            <a:custGeom>
              <a:avLst/>
              <a:gdLst>
                <a:gd name="T0" fmla="*/ 16 w 19"/>
                <a:gd name="T1" fmla="*/ 6 h 6"/>
                <a:gd name="T2" fmla="*/ 5 w 19"/>
                <a:gd name="T3" fmla="*/ 3 h 6"/>
                <a:gd name="T4" fmla="*/ 2 w 19"/>
                <a:gd name="T5" fmla="*/ 3 h 6"/>
                <a:gd name="T6" fmla="*/ 2 w 19"/>
                <a:gd name="T7" fmla="*/ 0 h 6"/>
                <a:gd name="T8" fmla="*/ 12 w 19"/>
                <a:gd name="T9" fmla="*/ 1 h 6"/>
                <a:gd name="T10" fmla="*/ 17 w 19"/>
                <a:gd name="T11" fmla="*/ 3 h 6"/>
                <a:gd name="T12" fmla="*/ 18 w 19"/>
                <a:gd name="T13" fmla="*/ 5 h 6"/>
                <a:gd name="T14" fmla="*/ 16 w 1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">
                  <a:moveTo>
                    <a:pt x="16" y="6"/>
                  </a:moveTo>
                  <a:cubicBezTo>
                    <a:pt x="12" y="5"/>
                    <a:pt x="8" y="4"/>
                    <a:pt x="5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0" y="3"/>
                    <a:pt x="1" y="0"/>
                    <a:pt x="2" y="0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8" y="3"/>
                    <a:pt x="19" y="4"/>
                    <a:pt x="18" y="5"/>
                  </a:cubicBezTo>
                  <a:cubicBezTo>
                    <a:pt x="18" y="6"/>
                    <a:pt x="17" y="6"/>
                    <a:pt x="16" y="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17"/>
            <p:cNvSpPr/>
            <p:nvPr userDrawn="1"/>
          </p:nvSpPr>
          <p:spPr bwMode="auto">
            <a:xfrm>
              <a:off x="2861" y="2782"/>
              <a:ext cx="902" cy="184"/>
            </a:xfrm>
            <a:custGeom>
              <a:avLst/>
              <a:gdLst>
                <a:gd name="T0" fmla="*/ 1 w 187"/>
                <a:gd name="T1" fmla="*/ 37 h 38"/>
                <a:gd name="T2" fmla="*/ 3 w 187"/>
                <a:gd name="T3" fmla="*/ 34 h 38"/>
                <a:gd name="T4" fmla="*/ 12 w 187"/>
                <a:gd name="T5" fmla="*/ 33 h 38"/>
                <a:gd name="T6" fmla="*/ 49 w 187"/>
                <a:gd name="T7" fmla="*/ 25 h 38"/>
                <a:gd name="T8" fmla="*/ 93 w 187"/>
                <a:gd name="T9" fmla="*/ 11 h 38"/>
                <a:gd name="T10" fmla="*/ 128 w 187"/>
                <a:gd name="T11" fmla="*/ 2 h 38"/>
                <a:gd name="T12" fmla="*/ 175 w 187"/>
                <a:gd name="T13" fmla="*/ 1 h 38"/>
                <a:gd name="T14" fmla="*/ 185 w 187"/>
                <a:gd name="T15" fmla="*/ 2 h 38"/>
                <a:gd name="T16" fmla="*/ 186 w 187"/>
                <a:gd name="T17" fmla="*/ 4 h 38"/>
                <a:gd name="T18" fmla="*/ 182 w 187"/>
                <a:gd name="T19" fmla="*/ 5 h 38"/>
                <a:gd name="T20" fmla="*/ 170 w 187"/>
                <a:gd name="T21" fmla="*/ 4 h 38"/>
                <a:gd name="T22" fmla="*/ 130 w 187"/>
                <a:gd name="T23" fmla="*/ 5 h 38"/>
                <a:gd name="T24" fmla="*/ 87 w 187"/>
                <a:gd name="T25" fmla="*/ 16 h 38"/>
                <a:gd name="T26" fmla="*/ 26 w 187"/>
                <a:gd name="T27" fmla="*/ 34 h 38"/>
                <a:gd name="T28" fmla="*/ 6 w 187"/>
                <a:gd name="T29" fmla="*/ 37 h 38"/>
                <a:gd name="T30" fmla="*/ 3 w 187"/>
                <a:gd name="T31" fmla="*/ 38 h 38"/>
                <a:gd name="T32" fmla="*/ 1 w 187"/>
                <a:gd name="T3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7" h="38">
                  <a:moveTo>
                    <a:pt x="1" y="37"/>
                  </a:moveTo>
                  <a:cubicBezTo>
                    <a:pt x="0" y="36"/>
                    <a:pt x="1" y="34"/>
                    <a:pt x="3" y="34"/>
                  </a:cubicBezTo>
                  <a:cubicBezTo>
                    <a:pt x="6" y="34"/>
                    <a:pt x="9" y="34"/>
                    <a:pt x="12" y="33"/>
                  </a:cubicBezTo>
                  <a:cubicBezTo>
                    <a:pt x="24" y="32"/>
                    <a:pt x="36" y="29"/>
                    <a:pt x="49" y="25"/>
                  </a:cubicBezTo>
                  <a:cubicBezTo>
                    <a:pt x="63" y="20"/>
                    <a:pt x="78" y="15"/>
                    <a:pt x="93" y="11"/>
                  </a:cubicBezTo>
                  <a:cubicBezTo>
                    <a:pt x="104" y="8"/>
                    <a:pt x="116" y="4"/>
                    <a:pt x="128" y="2"/>
                  </a:cubicBezTo>
                  <a:cubicBezTo>
                    <a:pt x="143" y="0"/>
                    <a:pt x="159" y="0"/>
                    <a:pt x="175" y="1"/>
                  </a:cubicBezTo>
                  <a:cubicBezTo>
                    <a:pt x="178" y="2"/>
                    <a:pt x="182" y="2"/>
                    <a:pt x="185" y="2"/>
                  </a:cubicBezTo>
                  <a:cubicBezTo>
                    <a:pt x="186" y="2"/>
                    <a:pt x="187" y="3"/>
                    <a:pt x="186" y="4"/>
                  </a:cubicBezTo>
                  <a:cubicBezTo>
                    <a:pt x="186" y="6"/>
                    <a:pt x="183" y="5"/>
                    <a:pt x="182" y="5"/>
                  </a:cubicBezTo>
                  <a:cubicBezTo>
                    <a:pt x="178" y="5"/>
                    <a:pt x="174" y="5"/>
                    <a:pt x="170" y="4"/>
                  </a:cubicBezTo>
                  <a:cubicBezTo>
                    <a:pt x="157" y="4"/>
                    <a:pt x="143" y="4"/>
                    <a:pt x="130" y="5"/>
                  </a:cubicBezTo>
                  <a:cubicBezTo>
                    <a:pt x="115" y="7"/>
                    <a:pt x="101" y="12"/>
                    <a:pt x="87" y="16"/>
                  </a:cubicBezTo>
                  <a:cubicBezTo>
                    <a:pt x="67" y="22"/>
                    <a:pt x="47" y="30"/>
                    <a:pt x="26" y="34"/>
                  </a:cubicBezTo>
                  <a:cubicBezTo>
                    <a:pt x="20" y="35"/>
                    <a:pt x="13" y="36"/>
                    <a:pt x="6" y="37"/>
                  </a:cubicBezTo>
                  <a:cubicBezTo>
                    <a:pt x="5" y="37"/>
                    <a:pt x="4" y="37"/>
                    <a:pt x="3" y="38"/>
                  </a:cubicBezTo>
                  <a:cubicBezTo>
                    <a:pt x="2" y="38"/>
                    <a:pt x="1" y="38"/>
                    <a:pt x="1" y="3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18"/>
            <p:cNvSpPr/>
            <p:nvPr userDrawn="1"/>
          </p:nvSpPr>
          <p:spPr bwMode="auto">
            <a:xfrm>
              <a:off x="2923" y="2894"/>
              <a:ext cx="854" cy="145"/>
            </a:xfrm>
            <a:custGeom>
              <a:avLst/>
              <a:gdLst>
                <a:gd name="T0" fmla="*/ 0 w 177"/>
                <a:gd name="T1" fmla="*/ 29 h 30"/>
                <a:gd name="T2" fmla="*/ 8 w 177"/>
                <a:gd name="T3" fmla="*/ 26 h 30"/>
                <a:gd name="T4" fmla="*/ 39 w 177"/>
                <a:gd name="T5" fmla="*/ 23 h 30"/>
                <a:gd name="T6" fmla="*/ 72 w 177"/>
                <a:gd name="T7" fmla="*/ 14 h 30"/>
                <a:gd name="T8" fmla="*/ 99 w 177"/>
                <a:gd name="T9" fmla="*/ 7 h 30"/>
                <a:gd name="T10" fmla="*/ 144 w 177"/>
                <a:gd name="T11" fmla="*/ 1 h 30"/>
                <a:gd name="T12" fmla="*/ 175 w 177"/>
                <a:gd name="T13" fmla="*/ 1 h 30"/>
                <a:gd name="T14" fmla="*/ 177 w 177"/>
                <a:gd name="T15" fmla="*/ 3 h 30"/>
                <a:gd name="T16" fmla="*/ 175 w 177"/>
                <a:gd name="T17" fmla="*/ 4 h 30"/>
                <a:gd name="T18" fmla="*/ 167 w 177"/>
                <a:gd name="T19" fmla="*/ 4 h 30"/>
                <a:gd name="T20" fmla="*/ 131 w 177"/>
                <a:gd name="T21" fmla="*/ 6 h 30"/>
                <a:gd name="T22" fmla="*/ 86 w 177"/>
                <a:gd name="T23" fmla="*/ 14 h 30"/>
                <a:gd name="T24" fmla="*/ 14 w 177"/>
                <a:gd name="T25" fmla="*/ 29 h 30"/>
                <a:gd name="T26" fmla="*/ 3 w 177"/>
                <a:gd name="T27" fmla="*/ 30 h 30"/>
                <a:gd name="T28" fmla="*/ 0 w 177"/>
                <a:gd name="T2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30">
                  <a:moveTo>
                    <a:pt x="0" y="29"/>
                  </a:moveTo>
                  <a:cubicBezTo>
                    <a:pt x="0" y="26"/>
                    <a:pt x="6" y="27"/>
                    <a:pt x="8" y="26"/>
                  </a:cubicBezTo>
                  <a:cubicBezTo>
                    <a:pt x="19" y="26"/>
                    <a:pt x="29" y="25"/>
                    <a:pt x="39" y="23"/>
                  </a:cubicBezTo>
                  <a:cubicBezTo>
                    <a:pt x="50" y="20"/>
                    <a:pt x="61" y="17"/>
                    <a:pt x="72" y="14"/>
                  </a:cubicBezTo>
                  <a:cubicBezTo>
                    <a:pt x="81" y="12"/>
                    <a:pt x="90" y="9"/>
                    <a:pt x="99" y="7"/>
                  </a:cubicBezTo>
                  <a:cubicBezTo>
                    <a:pt x="114" y="5"/>
                    <a:pt x="129" y="3"/>
                    <a:pt x="144" y="1"/>
                  </a:cubicBezTo>
                  <a:cubicBezTo>
                    <a:pt x="154" y="0"/>
                    <a:pt x="165" y="0"/>
                    <a:pt x="175" y="1"/>
                  </a:cubicBezTo>
                  <a:cubicBezTo>
                    <a:pt x="176" y="1"/>
                    <a:pt x="177" y="2"/>
                    <a:pt x="177" y="3"/>
                  </a:cubicBezTo>
                  <a:cubicBezTo>
                    <a:pt x="177" y="4"/>
                    <a:pt x="176" y="5"/>
                    <a:pt x="175" y="4"/>
                  </a:cubicBezTo>
                  <a:cubicBezTo>
                    <a:pt x="172" y="4"/>
                    <a:pt x="169" y="4"/>
                    <a:pt x="167" y="4"/>
                  </a:cubicBezTo>
                  <a:cubicBezTo>
                    <a:pt x="155" y="3"/>
                    <a:pt x="143" y="4"/>
                    <a:pt x="131" y="6"/>
                  </a:cubicBezTo>
                  <a:cubicBezTo>
                    <a:pt x="116" y="8"/>
                    <a:pt x="101" y="10"/>
                    <a:pt x="86" y="14"/>
                  </a:cubicBezTo>
                  <a:cubicBezTo>
                    <a:pt x="63" y="20"/>
                    <a:pt x="39" y="28"/>
                    <a:pt x="14" y="29"/>
                  </a:cubicBezTo>
                  <a:cubicBezTo>
                    <a:pt x="10" y="29"/>
                    <a:pt x="7" y="29"/>
                    <a:pt x="3" y="30"/>
                  </a:cubicBezTo>
                  <a:cubicBezTo>
                    <a:pt x="2" y="30"/>
                    <a:pt x="1" y="30"/>
                    <a:pt x="0" y="2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19"/>
            <p:cNvSpPr/>
            <p:nvPr userDrawn="1"/>
          </p:nvSpPr>
          <p:spPr bwMode="auto">
            <a:xfrm>
              <a:off x="3271" y="2991"/>
              <a:ext cx="545" cy="102"/>
            </a:xfrm>
            <a:custGeom>
              <a:avLst/>
              <a:gdLst>
                <a:gd name="T0" fmla="*/ 0 w 113"/>
                <a:gd name="T1" fmla="*/ 21 h 21"/>
                <a:gd name="T2" fmla="*/ 20 w 113"/>
                <a:gd name="T3" fmla="*/ 17 h 21"/>
                <a:gd name="T4" fmla="*/ 61 w 113"/>
                <a:gd name="T5" fmla="*/ 6 h 21"/>
                <a:gd name="T6" fmla="*/ 111 w 113"/>
                <a:gd name="T7" fmla="*/ 0 h 21"/>
                <a:gd name="T8" fmla="*/ 111 w 113"/>
                <a:gd name="T9" fmla="*/ 4 h 21"/>
                <a:gd name="T10" fmla="*/ 85 w 113"/>
                <a:gd name="T11" fmla="*/ 5 h 21"/>
                <a:gd name="T12" fmla="*/ 49 w 113"/>
                <a:gd name="T13" fmla="*/ 13 h 21"/>
                <a:gd name="T14" fmla="*/ 18 w 113"/>
                <a:gd name="T15" fmla="*/ 21 h 21"/>
                <a:gd name="T16" fmla="*/ 0 w 113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21">
                  <a:moveTo>
                    <a:pt x="0" y="21"/>
                  </a:moveTo>
                  <a:cubicBezTo>
                    <a:pt x="7" y="20"/>
                    <a:pt x="13" y="19"/>
                    <a:pt x="20" y="17"/>
                  </a:cubicBezTo>
                  <a:cubicBezTo>
                    <a:pt x="34" y="14"/>
                    <a:pt x="47" y="10"/>
                    <a:pt x="61" y="6"/>
                  </a:cubicBezTo>
                  <a:cubicBezTo>
                    <a:pt x="77" y="2"/>
                    <a:pt x="94" y="0"/>
                    <a:pt x="111" y="0"/>
                  </a:cubicBezTo>
                  <a:cubicBezTo>
                    <a:pt x="113" y="1"/>
                    <a:pt x="113" y="4"/>
                    <a:pt x="111" y="4"/>
                  </a:cubicBezTo>
                  <a:cubicBezTo>
                    <a:pt x="102" y="4"/>
                    <a:pt x="93" y="4"/>
                    <a:pt x="85" y="5"/>
                  </a:cubicBezTo>
                  <a:cubicBezTo>
                    <a:pt x="72" y="7"/>
                    <a:pt x="61" y="10"/>
                    <a:pt x="49" y="13"/>
                  </a:cubicBezTo>
                  <a:cubicBezTo>
                    <a:pt x="39" y="16"/>
                    <a:pt x="29" y="19"/>
                    <a:pt x="18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20"/>
            <p:cNvSpPr/>
            <p:nvPr userDrawn="1"/>
          </p:nvSpPr>
          <p:spPr bwMode="auto">
            <a:xfrm>
              <a:off x="4009" y="2267"/>
              <a:ext cx="207" cy="107"/>
            </a:xfrm>
            <a:custGeom>
              <a:avLst/>
              <a:gdLst>
                <a:gd name="T0" fmla="*/ 0 w 43"/>
                <a:gd name="T1" fmla="*/ 21 h 22"/>
                <a:gd name="T2" fmla="*/ 1 w 43"/>
                <a:gd name="T3" fmla="*/ 19 h 22"/>
                <a:gd name="T4" fmla="*/ 6 w 43"/>
                <a:gd name="T5" fmla="*/ 16 h 22"/>
                <a:gd name="T6" fmla="*/ 31 w 43"/>
                <a:gd name="T7" fmla="*/ 4 h 22"/>
                <a:gd name="T8" fmla="*/ 41 w 43"/>
                <a:gd name="T9" fmla="*/ 1 h 22"/>
                <a:gd name="T10" fmla="*/ 43 w 43"/>
                <a:gd name="T11" fmla="*/ 1 h 22"/>
                <a:gd name="T12" fmla="*/ 42 w 43"/>
                <a:gd name="T13" fmla="*/ 4 h 22"/>
                <a:gd name="T14" fmla="*/ 23 w 43"/>
                <a:gd name="T15" fmla="*/ 11 h 22"/>
                <a:gd name="T16" fmla="*/ 3 w 43"/>
                <a:gd name="T17" fmla="*/ 21 h 22"/>
                <a:gd name="T18" fmla="*/ 0 w 4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2">
                  <a:moveTo>
                    <a:pt x="0" y="21"/>
                  </a:moveTo>
                  <a:cubicBezTo>
                    <a:pt x="0" y="20"/>
                    <a:pt x="0" y="19"/>
                    <a:pt x="1" y="19"/>
                  </a:cubicBezTo>
                  <a:cubicBezTo>
                    <a:pt x="2" y="18"/>
                    <a:pt x="4" y="17"/>
                    <a:pt x="6" y="16"/>
                  </a:cubicBezTo>
                  <a:cubicBezTo>
                    <a:pt x="14" y="11"/>
                    <a:pt x="22" y="8"/>
                    <a:pt x="31" y="4"/>
                  </a:cubicBezTo>
                  <a:cubicBezTo>
                    <a:pt x="34" y="3"/>
                    <a:pt x="37" y="2"/>
                    <a:pt x="41" y="1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2"/>
                    <a:pt x="43" y="3"/>
                    <a:pt x="42" y="4"/>
                  </a:cubicBezTo>
                  <a:cubicBezTo>
                    <a:pt x="36" y="6"/>
                    <a:pt x="29" y="8"/>
                    <a:pt x="23" y="11"/>
                  </a:cubicBezTo>
                  <a:cubicBezTo>
                    <a:pt x="16" y="14"/>
                    <a:pt x="9" y="17"/>
                    <a:pt x="3" y="21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21"/>
            <p:cNvSpPr/>
            <p:nvPr userDrawn="1"/>
          </p:nvSpPr>
          <p:spPr bwMode="auto">
            <a:xfrm>
              <a:off x="4428" y="2141"/>
              <a:ext cx="372" cy="78"/>
            </a:xfrm>
            <a:custGeom>
              <a:avLst/>
              <a:gdLst>
                <a:gd name="T0" fmla="*/ 1 w 77"/>
                <a:gd name="T1" fmla="*/ 16 h 16"/>
                <a:gd name="T2" fmla="*/ 0 w 77"/>
                <a:gd name="T3" fmla="*/ 14 h 16"/>
                <a:gd name="T4" fmla="*/ 2 w 77"/>
                <a:gd name="T5" fmla="*/ 12 h 16"/>
                <a:gd name="T6" fmla="*/ 26 w 77"/>
                <a:gd name="T7" fmla="*/ 5 h 16"/>
                <a:gd name="T8" fmla="*/ 26 w 77"/>
                <a:gd name="T9" fmla="*/ 5 h 16"/>
                <a:gd name="T10" fmla="*/ 75 w 77"/>
                <a:gd name="T11" fmla="*/ 1 h 16"/>
                <a:gd name="T12" fmla="*/ 75 w 77"/>
                <a:gd name="T13" fmla="*/ 4 h 16"/>
                <a:gd name="T14" fmla="*/ 34 w 77"/>
                <a:gd name="T15" fmla="*/ 7 h 16"/>
                <a:gd name="T16" fmla="*/ 3 w 77"/>
                <a:gd name="T17" fmla="*/ 15 h 16"/>
                <a:gd name="T18" fmla="*/ 1 w 77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6">
                  <a:moveTo>
                    <a:pt x="1" y="16"/>
                  </a:moveTo>
                  <a:cubicBezTo>
                    <a:pt x="0" y="15"/>
                    <a:pt x="0" y="15"/>
                    <a:pt x="0" y="14"/>
                  </a:cubicBezTo>
                  <a:cubicBezTo>
                    <a:pt x="0" y="13"/>
                    <a:pt x="1" y="12"/>
                    <a:pt x="2" y="12"/>
                  </a:cubicBezTo>
                  <a:cubicBezTo>
                    <a:pt x="10" y="9"/>
                    <a:pt x="18" y="7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42" y="2"/>
                    <a:pt x="58" y="0"/>
                    <a:pt x="75" y="1"/>
                  </a:cubicBezTo>
                  <a:cubicBezTo>
                    <a:pt x="77" y="1"/>
                    <a:pt x="77" y="4"/>
                    <a:pt x="75" y="4"/>
                  </a:cubicBezTo>
                  <a:cubicBezTo>
                    <a:pt x="61" y="4"/>
                    <a:pt x="47" y="5"/>
                    <a:pt x="34" y="7"/>
                  </a:cubicBezTo>
                  <a:cubicBezTo>
                    <a:pt x="23" y="9"/>
                    <a:pt x="13" y="11"/>
                    <a:pt x="3" y="15"/>
                  </a:cubicBezTo>
                  <a:cubicBezTo>
                    <a:pt x="2" y="16"/>
                    <a:pt x="2" y="16"/>
                    <a:pt x="1" y="1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22"/>
            <p:cNvSpPr/>
            <p:nvPr userDrawn="1"/>
          </p:nvSpPr>
          <p:spPr bwMode="auto">
            <a:xfrm>
              <a:off x="4033" y="2359"/>
              <a:ext cx="231" cy="122"/>
            </a:xfrm>
            <a:custGeom>
              <a:avLst/>
              <a:gdLst>
                <a:gd name="T0" fmla="*/ 5 w 48"/>
                <a:gd name="T1" fmla="*/ 24 h 25"/>
                <a:gd name="T2" fmla="*/ 27 w 48"/>
                <a:gd name="T3" fmla="*/ 8 h 25"/>
                <a:gd name="T4" fmla="*/ 46 w 48"/>
                <a:gd name="T5" fmla="*/ 0 h 25"/>
                <a:gd name="T6" fmla="*/ 46 w 48"/>
                <a:gd name="T7" fmla="*/ 4 h 25"/>
                <a:gd name="T8" fmla="*/ 28 w 48"/>
                <a:gd name="T9" fmla="*/ 11 h 25"/>
                <a:gd name="T10" fmla="*/ 8 w 48"/>
                <a:gd name="T11" fmla="*/ 23 h 25"/>
                <a:gd name="T12" fmla="*/ 5 w 48"/>
                <a:gd name="T1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5">
                  <a:moveTo>
                    <a:pt x="5" y="24"/>
                  </a:moveTo>
                  <a:cubicBezTo>
                    <a:pt x="0" y="21"/>
                    <a:pt x="24" y="10"/>
                    <a:pt x="27" y="8"/>
                  </a:cubicBezTo>
                  <a:cubicBezTo>
                    <a:pt x="33" y="5"/>
                    <a:pt x="39" y="3"/>
                    <a:pt x="46" y="0"/>
                  </a:cubicBezTo>
                  <a:cubicBezTo>
                    <a:pt x="48" y="0"/>
                    <a:pt x="48" y="3"/>
                    <a:pt x="46" y="4"/>
                  </a:cubicBezTo>
                  <a:cubicBezTo>
                    <a:pt x="40" y="6"/>
                    <a:pt x="34" y="8"/>
                    <a:pt x="28" y="11"/>
                  </a:cubicBezTo>
                  <a:cubicBezTo>
                    <a:pt x="21" y="15"/>
                    <a:pt x="14" y="18"/>
                    <a:pt x="8" y="23"/>
                  </a:cubicBezTo>
                  <a:cubicBezTo>
                    <a:pt x="7" y="24"/>
                    <a:pt x="6" y="25"/>
                    <a:pt x="5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23"/>
            <p:cNvSpPr/>
            <p:nvPr userDrawn="1"/>
          </p:nvSpPr>
          <p:spPr bwMode="auto">
            <a:xfrm>
              <a:off x="4428" y="2243"/>
              <a:ext cx="391" cy="97"/>
            </a:xfrm>
            <a:custGeom>
              <a:avLst/>
              <a:gdLst>
                <a:gd name="T0" fmla="*/ 1 w 81"/>
                <a:gd name="T1" fmla="*/ 18 h 20"/>
                <a:gd name="T2" fmla="*/ 3 w 81"/>
                <a:gd name="T3" fmla="*/ 15 h 20"/>
                <a:gd name="T4" fmla="*/ 11 w 81"/>
                <a:gd name="T5" fmla="*/ 12 h 20"/>
                <a:gd name="T6" fmla="*/ 79 w 81"/>
                <a:gd name="T7" fmla="*/ 2 h 20"/>
                <a:gd name="T8" fmla="*/ 79 w 81"/>
                <a:gd name="T9" fmla="*/ 5 h 20"/>
                <a:gd name="T10" fmla="*/ 58 w 81"/>
                <a:gd name="T11" fmla="*/ 5 h 20"/>
                <a:gd name="T12" fmla="*/ 19 w 81"/>
                <a:gd name="T13" fmla="*/ 13 h 20"/>
                <a:gd name="T14" fmla="*/ 4 w 81"/>
                <a:gd name="T15" fmla="*/ 18 h 20"/>
                <a:gd name="T16" fmla="*/ 1 w 81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20">
                  <a:moveTo>
                    <a:pt x="1" y="18"/>
                  </a:moveTo>
                  <a:cubicBezTo>
                    <a:pt x="0" y="17"/>
                    <a:pt x="1" y="16"/>
                    <a:pt x="3" y="15"/>
                  </a:cubicBezTo>
                  <a:cubicBezTo>
                    <a:pt x="5" y="14"/>
                    <a:pt x="8" y="13"/>
                    <a:pt x="11" y="12"/>
                  </a:cubicBezTo>
                  <a:cubicBezTo>
                    <a:pt x="33" y="5"/>
                    <a:pt x="56" y="0"/>
                    <a:pt x="79" y="2"/>
                  </a:cubicBezTo>
                  <a:cubicBezTo>
                    <a:pt x="81" y="2"/>
                    <a:pt x="81" y="5"/>
                    <a:pt x="79" y="5"/>
                  </a:cubicBezTo>
                  <a:cubicBezTo>
                    <a:pt x="72" y="5"/>
                    <a:pt x="65" y="5"/>
                    <a:pt x="58" y="5"/>
                  </a:cubicBezTo>
                  <a:cubicBezTo>
                    <a:pt x="45" y="6"/>
                    <a:pt x="32" y="9"/>
                    <a:pt x="19" y="13"/>
                  </a:cubicBezTo>
                  <a:cubicBezTo>
                    <a:pt x="14" y="14"/>
                    <a:pt x="8" y="16"/>
                    <a:pt x="4" y="18"/>
                  </a:cubicBezTo>
                  <a:cubicBezTo>
                    <a:pt x="3" y="19"/>
                    <a:pt x="1" y="20"/>
                    <a:pt x="1" y="1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24"/>
            <p:cNvSpPr/>
            <p:nvPr userDrawn="1"/>
          </p:nvSpPr>
          <p:spPr bwMode="auto">
            <a:xfrm>
              <a:off x="4448" y="2350"/>
              <a:ext cx="294" cy="82"/>
            </a:xfrm>
            <a:custGeom>
              <a:avLst/>
              <a:gdLst>
                <a:gd name="T0" fmla="*/ 2 w 61"/>
                <a:gd name="T1" fmla="*/ 15 h 17"/>
                <a:gd name="T2" fmla="*/ 7 w 61"/>
                <a:gd name="T3" fmla="*/ 11 h 17"/>
                <a:gd name="T4" fmla="*/ 22 w 61"/>
                <a:gd name="T5" fmla="*/ 7 h 17"/>
                <a:gd name="T6" fmla="*/ 44 w 61"/>
                <a:gd name="T7" fmla="*/ 3 h 17"/>
                <a:gd name="T8" fmla="*/ 59 w 61"/>
                <a:gd name="T9" fmla="*/ 0 h 17"/>
                <a:gd name="T10" fmla="*/ 61 w 61"/>
                <a:gd name="T11" fmla="*/ 2 h 17"/>
                <a:gd name="T12" fmla="*/ 59 w 61"/>
                <a:gd name="T13" fmla="*/ 3 h 17"/>
                <a:gd name="T14" fmla="*/ 43 w 61"/>
                <a:gd name="T15" fmla="*/ 6 h 17"/>
                <a:gd name="T16" fmla="*/ 6 w 61"/>
                <a:gd name="T17" fmla="*/ 15 h 17"/>
                <a:gd name="T18" fmla="*/ 2 w 61"/>
                <a:gd name="T1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7">
                  <a:moveTo>
                    <a:pt x="2" y="15"/>
                  </a:moveTo>
                  <a:cubicBezTo>
                    <a:pt x="0" y="13"/>
                    <a:pt x="5" y="12"/>
                    <a:pt x="7" y="11"/>
                  </a:cubicBezTo>
                  <a:cubicBezTo>
                    <a:pt x="12" y="10"/>
                    <a:pt x="17" y="9"/>
                    <a:pt x="22" y="7"/>
                  </a:cubicBezTo>
                  <a:cubicBezTo>
                    <a:pt x="29" y="6"/>
                    <a:pt x="36" y="4"/>
                    <a:pt x="44" y="3"/>
                  </a:cubicBezTo>
                  <a:cubicBezTo>
                    <a:pt x="49" y="2"/>
                    <a:pt x="54" y="1"/>
                    <a:pt x="59" y="0"/>
                  </a:cubicBezTo>
                  <a:cubicBezTo>
                    <a:pt x="60" y="0"/>
                    <a:pt x="60" y="1"/>
                    <a:pt x="61" y="2"/>
                  </a:cubicBezTo>
                  <a:cubicBezTo>
                    <a:pt x="61" y="2"/>
                    <a:pt x="60" y="3"/>
                    <a:pt x="59" y="3"/>
                  </a:cubicBezTo>
                  <a:cubicBezTo>
                    <a:pt x="54" y="4"/>
                    <a:pt x="48" y="5"/>
                    <a:pt x="43" y="6"/>
                  </a:cubicBezTo>
                  <a:cubicBezTo>
                    <a:pt x="30" y="9"/>
                    <a:pt x="18" y="11"/>
                    <a:pt x="6" y="15"/>
                  </a:cubicBezTo>
                  <a:cubicBezTo>
                    <a:pt x="4" y="15"/>
                    <a:pt x="3" y="17"/>
                    <a:pt x="2" y="1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25"/>
            <p:cNvSpPr/>
            <p:nvPr userDrawn="1"/>
          </p:nvSpPr>
          <p:spPr bwMode="auto">
            <a:xfrm>
              <a:off x="4125" y="2660"/>
              <a:ext cx="878" cy="204"/>
            </a:xfrm>
            <a:custGeom>
              <a:avLst/>
              <a:gdLst>
                <a:gd name="T0" fmla="*/ 1 w 182"/>
                <a:gd name="T1" fmla="*/ 41 h 42"/>
                <a:gd name="T2" fmla="*/ 4 w 182"/>
                <a:gd name="T3" fmla="*/ 37 h 42"/>
                <a:gd name="T4" fmla="*/ 10 w 182"/>
                <a:gd name="T5" fmla="*/ 33 h 42"/>
                <a:gd name="T6" fmla="*/ 36 w 182"/>
                <a:gd name="T7" fmla="*/ 22 h 42"/>
                <a:gd name="T8" fmla="*/ 93 w 182"/>
                <a:gd name="T9" fmla="*/ 6 h 42"/>
                <a:gd name="T10" fmla="*/ 163 w 182"/>
                <a:gd name="T11" fmla="*/ 0 h 42"/>
                <a:gd name="T12" fmla="*/ 181 w 182"/>
                <a:gd name="T13" fmla="*/ 0 h 42"/>
                <a:gd name="T14" fmla="*/ 182 w 182"/>
                <a:gd name="T15" fmla="*/ 2 h 42"/>
                <a:gd name="T16" fmla="*/ 181 w 182"/>
                <a:gd name="T17" fmla="*/ 3 h 42"/>
                <a:gd name="T18" fmla="*/ 157 w 182"/>
                <a:gd name="T19" fmla="*/ 3 h 42"/>
                <a:gd name="T20" fmla="*/ 91 w 182"/>
                <a:gd name="T21" fmla="*/ 10 h 42"/>
                <a:gd name="T22" fmla="*/ 69 w 182"/>
                <a:gd name="T23" fmla="*/ 15 h 42"/>
                <a:gd name="T24" fmla="*/ 26 w 182"/>
                <a:gd name="T25" fmla="*/ 29 h 42"/>
                <a:gd name="T26" fmla="*/ 7 w 182"/>
                <a:gd name="T27" fmla="*/ 39 h 42"/>
                <a:gd name="T28" fmla="*/ 4 w 182"/>
                <a:gd name="T29" fmla="*/ 41 h 42"/>
                <a:gd name="T30" fmla="*/ 1 w 182"/>
                <a:gd name="T31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2">
                  <a:moveTo>
                    <a:pt x="1" y="41"/>
                  </a:moveTo>
                  <a:cubicBezTo>
                    <a:pt x="0" y="39"/>
                    <a:pt x="3" y="38"/>
                    <a:pt x="4" y="37"/>
                  </a:cubicBezTo>
                  <a:cubicBezTo>
                    <a:pt x="6" y="35"/>
                    <a:pt x="8" y="34"/>
                    <a:pt x="10" y="33"/>
                  </a:cubicBezTo>
                  <a:cubicBezTo>
                    <a:pt x="18" y="29"/>
                    <a:pt x="27" y="25"/>
                    <a:pt x="36" y="22"/>
                  </a:cubicBezTo>
                  <a:cubicBezTo>
                    <a:pt x="55" y="16"/>
                    <a:pt x="74" y="10"/>
                    <a:pt x="93" y="6"/>
                  </a:cubicBezTo>
                  <a:cubicBezTo>
                    <a:pt x="116" y="2"/>
                    <a:pt x="140" y="0"/>
                    <a:pt x="163" y="0"/>
                  </a:cubicBezTo>
                  <a:cubicBezTo>
                    <a:pt x="169" y="0"/>
                    <a:pt x="175" y="0"/>
                    <a:pt x="181" y="0"/>
                  </a:cubicBezTo>
                  <a:cubicBezTo>
                    <a:pt x="181" y="0"/>
                    <a:pt x="182" y="1"/>
                    <a:pt x="182" y="2"/>
                  </a:cubicBezTo>
                  <a:cubicBezTo>
                    <a:pt x="182" y="2"/>
                    <a:pt x="181" y="3"/>
                    <a:pt x="181" y="3"/>
                  </a:cubicBezTo>
                  <a:cubicBezTo>
                    <a:pt x="173" y="3"/>
                    <a:pt x="165" y="3"/>
                    <a:pt x="157" y="3"/>
                  </a:cubicBezTo>
                  <a:cubicBezTo>
                    <a:pt x="135" y="4"/>
                    <a:pt x="113" y="6"/>
                    <a:pt x="91" y="10"/>
                  </a:cubicBezTo>
                  <a:cubicBezTo>
                    <a:pt x="83" y="11"/>
                    <a:pt x="76" y="13"/>
                    <a:pt x="69" y="15"/>
                  </a:cubicBezTo>
                  <a:cubicBezTo>
                    <a:pt x="54" y="20"/>
                    <a:pt x="40" y="24"/>
                    <a:pt x="26" y="29"/>
                  </a:cubicBezTo>
                  <a:cubicBezTo>
                    <a:pt x="20" y="32"/>
                    <a:pt x="13" y="35"/>
                    <a:pt x="7" y="39"/>
                  </a:cubicBezTo>
                  <a:cubicBezTo>
                    <a:pt x="6" y="40"/>
                    <a:pt x="5" y="40"/>
                    <a:pt x="4" y="41"/>
                  </a:cubicBezTo>
                  <a:cubicBezTo>
                    <a:pt x="3" y="42"/>
                    <a:pt x="2" y="42"/>
                    <a:pt x="1" y="4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26"/>
            <p:cNvSpPr/>
            <p:nvPr userDrawn="1"/>
          </p:nvSpPr>
          <p:spPr bwMode="auto">
            <a:xfrm>
              <a:off x="4139" y="2767"/>
              <a:ext cx="883" cy="199"/>
            </a:xfrm>
            <a:custGeom>
              <a:avLst/>
              <a:gdLst>
                <a:gd name="T0" fmla="*/ 5 w 183"/>
                <a:gd name="T1" fmla="*/ 40 h 41"/>
                <a:gd name="T2" fmla="*/ 34 w 183"/>
                <a:gd name="T3" fmla="*/ 23 h 41"/>
                <a:gd name="T4" fmla="*/ 159 w 183"/>
                <a:gd name="T5" fmla="*/ 4 h 41"/>
                <a:gd name="T6" fmla="*/ 177 w 183"/>
                <a:gd name="T7" fmla="*/ 2 h 41"/>
                <a:gd name="T8" fmla="*/ 183 w 183"/>
                <a:gd name="T9" fmla="*/ 2 h 41"/>
                <a:gd name="T10" fmla="*/ 182 w 183"/>
                <a:gd name="T11" fmla="*/ 4 h 41"/>
                <a:gd name="T12" fmla="*/ 159 w 183"/>
                <a:gd name="T13" fmla="*/ 8 h 41"/>
                <a:gd name="T14" fmla="*/ 54 w 183"/>
                <a:gd name="T15" fmla="*/ 20 h 41"/>
                <a:gd name="T16" fmla="*/ 16 w 183"/>
                <a:gd name="T17" fmla="*/ 33 h 41"/>
                <a:gd name="T18" fmla="*/ 8 w 183"/>
                <a:gd name="T19" fmla="*/ 38 h 41"/>
                <a:gd name="T20" fmla="*/ 5 w 183"/>
                <a:gd name="T2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41">
                  <a:moveTo>
                    <a:pt x="5" y="40"/>
                  </a:moveTo>
                  <a:cubicBezTo>
                    <a:pt x="0" y="35"/>
                    <a:pt x="31" y="23"/>
                    <a:pt x="34" y="23"/>
                  </a:cubicBezTo>
                  <a:cubicBezTo>
                    <a:pt x="74" y="9"/>
                    <a:pt x="117" y="8"/>
                    <a:pt x="159" y="4"/>
                  </a:cubicBezTo>
                  <a:cubicBezTo>
                    <a:pt x="165" y="4"/>
                    <a:pt x="171" y="3"/>
                    <a:pt x="177" y="2"/>
                  </a:cubicBezTo>
                  <a:cubicBezTo>
                    <a:pt x="179" y="2"/>
                    <a:pt x="182" y="0"/>
                    <a:pt x="183" y="2"/>
                  </a:cubicBezTo>
                  <a:cubicBezTo>
                    <a:pt x="183" y="3"/>
                    <a:pt x="182" y="4"/>
                    <a:pt x="182" y="4"/>
                  </a:cubicBezTo>
                  <a:cubicBezTo>
                    <a:pt x="174" y="6"/>
                    <a:pt x="166" y="7"/>
                    <a:pt x="159" y="8"/>
                  </a:cubicBezTo>
                  <a:cubicBezTo>
                    <a:pt x="124" y="11"/>
                    <a:pt x="89" y="12"/>
                    <a:pt x="54" y="20"/>
                  </a:cubicBezTo>
                  <a:cubicBezTo>
                    <a:pt x="41" y="24"/>
                    <a:pt x="28" y="27"/>
                    <a:pt x="16" y="33"/>
                  </a:cubicBezTo>
                  <a:cubicBezTo>
                    <a:pt x="13" y="35"/>
                    <a:pt x="11" y="36"/>
                    <a:pt x="8" y="38"/>
                  </a:cubicBezTo>
                  <a:cubicBezTo>
                    <a:pt x="7" y="39"/>
                    <a:pt x="6" y="41"/>
                    <a:pt x="5" y="4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27"/>
            <p:cNvSpPr/>
            <p:nvPr userDrawn="1"/>
          </p:nvSpPr>
          <p:spPr bwMode="auto">
            <a:xfrm>
              <a:off x="4178" y="2908"/>
              <a:ext cx="670" cy="151"/>
            </a:xfrm>
            <a:custGeom>
              <a:avLst/>
              <a:gdLst>
                <a:gd name="T0" fmla="*/ 4 w 139"/>
                <a:gd name="T1" fmla="*/ 30 h 31"/>
                <a:gd name="T2" fmla="*/ 21 w 139"/>
                <a:gd name="T3" fmla="*/ 18 h 31"/>
                <a:gd name="T4" fmla="*/ 61 w 139"/>
                <a:gd name="T5" fmla="*/ 6 h 31"/>
                <a:gd name="T6" fmla="*/ 120 w 139"/>
                <a:gd name="T7" fmla="*/ 2 h 31"/>
                <a:gd name="T8" fmla="*/ 130 w 139"/>
                <a:gd name="T9" fmla="*/ 1 h 31"/>
                <a:gd name="T10" fmla="*/ 137 w 139"/>
                <a:gd name="T11" fmla="*/ 0 h 31"/>
                <a:gd name="T12" fmla="*/ 139 w 139"/>
                <a:gd name="T13" fmla="*/ 1 h 31"/>
                <a:gd name="T14" fmla="*/ 137 w 139"/>
                <a:gd name="T15" fmla="*/ 3 h 31"/>
                <a:gd name="T16" fmla="*/ 117 w 139"/>
                <a:gd name="T17" fmla="*/ 6 h 31"/>
                <a:gd name="T18" fmla="*/ 59 w 139"/>
                <a:gd name="T19" fmla="*/ 9 h 31"/>
                <a:gd name="T20" fmla="*/ 27 w 139"/>
                <a:gd name="T21" fmla="*/ 19 h 31"/>
                <a:gd name="T22" fmla="*/ 8 w 139"/>
                <a:gd name="T23" fmla="*/ 28 h 31"/>
                <a:gd name="T24" fmla="*/ 4 w 139"/>
                <a:gd name="T2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31">
                  <a:moveTo>
                    <a:pt x="4" y="30"/>
                  </a:moveTo>
                  <a:cubicBezTo>
                    <a:pt x="0" y="27"/>
                    <a:pt x="19" y="19"/>
                    <a:pt x="21" y="18"/>
                  </a:cubicBezTo>
                  <a:cubicBezTo>
                    <a:pt x="34" y="12"/>
                    <a:pt x="47" y="8"/>
                    <a:pt x="61" y="6"/>
                  </a:cubicBezTo>
                  <a:cubicBezTo>
                    <a:pt x="81" y="3"/>
                    <a:pt x="101" y="4"/>
                    <a:pt x="120" y="2"/>
                  </a:cubicBezTo>
                  <a:cubicBezTo>
                    <a:pt x="124" y="2"/>
                    <a:pt x="127" y="2"/>
                    <a:pt x="130" y="1"/>
                  </a:cubicBezTo>
                  <a:cubicBezTo>
                    <a:pt x="132" y="1"/>
                    <a:pt x="135" y="0"/>
                    <a:pt x="137" y="0"/>
                  </a:cubicBezTo>
                  <a:cubicBezTo>
                    <a:pt x="138" y="0"/>
                    <a:pt x="139" y="1"/>
                    <a:pt x="139" y="1"/>
                  </a:cubicBezTo>
                  <a:cubicBezTo>
                    <a:pt x="139" y="2"/>
                    <a:pt x="138" y="3"/>
                    <a:pt x="137" y="3"/>
                  </a:cubicBezTo>
                  <a:cubicBezTo>
                    <a:pt x="130" y="4"/>
                    <a:pt x="124" y="5"/>
                    <a:pt x="117" y="6"/>
                  </a:cubicBezTo>
                  <a:cubicBezTo>
                    <a:pt x="97" y="8"/>
                    <a:pt x="78" y="7"/>
                    <a:pt x="59" y="9"/>
                  </a:cubicBezTo>
                  <a:cubicBezTo>
                    <a:pt x="48" y="11"/>
                    <a:pt x="37" y="14"/>
                    <a:pt x="27" y="19"/>
                  </a:cubicBezTo>
                  <a:cubicBezTo>
                    <a:pt x="20" y="22"/>
                    <a:pt x="14" y="24"/>
                    <a:pt x="8" y="28"/>
                  </a:cubicBezTo>
                  <a:cubicBezTo>
                    <a:pt x="7" y="29"/>
                    <a:pt x="6" y="31"/>
                    <a:pt x="4" y="3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8"/>
            <p:cNvSpPr/>
            <p:nvPr userDrawn="1"/>
          </p:nvSpPr>
          <p:spPr bwMode="auto">
            <a:xfrm>
              <a:off x="4322" y="2991"/>
              <a:ext cx="574" cy="102"/>
            </a:xfrm>
            <a:custGeom>
              <a:avLst/>
              <a:gdLst>
                <a:gd name="T0" fmla="*/ 0 w 119"/>
                <a:gd name="T1" fmla="*/ 21 h 21"/>
                <a:gd name="T2" fmla="*/ 25 w 119"/>
                <a:gd name="T3" fmla="*/ 9 h 21"/>
                <a:gd name="T4" fmla="*/ 77 w 119"/>
                <a:gd name="T5" fmla="*/ 3 h 21"/>
                <a:gd name="T6" fmla="*/ 108 w 119"/>
                <a:gd name="T7" fmla="*/ 1 h 21"/>
                <a:gd name="T8" fmla="*/ 117 w 119"/>
                <a:gd name="T9" fmla="*/ 0 h 21"/>
                <a:gd name="T10" fmla="*/ 119 w 119"/>
                <a:gd name="T11" fmla="*/ 1 h 21"/>
                <a:gd name="T12" fmla="*/ 117 w 119"/>
                <a:gd name="T13" fmla="*/ 3 h 21"/>
                <a:gd name="T14" fmla="*/ 99 w 119"/>
                <a:gd name="T15" fmla="*/ 5 h 21"/>
                <a:gd name="T16" fmla="*/ 52 w 119"/>
                <a:gd name="T17" fmla="*/ 8 h 21"/>
                <a:gd name="T18" fmla="*/ 5 w 119"/>
                <a:gd name="T19" fmla="*/ 21 h 21"/>
                <a:gd name="T20" fmla="*/ 0 w 119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21">
                  <a:moveTo>
                    <a:pt x="0" y="21"/>
                  </a:moveTo>
                  <a:cubicBezTo>
                    <a:pt x="6" y="15"/>
                    <a:pt x="20" y="11"/>
                    <a:pt x="25" y="9"/>
                  </a:cubicBezTo>
                  <a:cubicBezTo>
                    <a:pt x="42" y="6"/>
                    <a:pt x="60" y="4"/>
                    <a:pt x="77" y="3"/>
                  </a:cubicBezTo>
                  <a:cubicBezTo>
                    <a:pt x="87" y="2"/>
                    <a:pt x="98" y="2"/>
                    <a:pt x="108" y="1"/>
                  </a:cubicBezTo>
                  <a:cubicBezTo>
                    <a:pt x="111" y="1"/>
                    <a:pt x="114" y="0"/>
                    <a:pt x="117" y="0"/>
                  </a:cubicBezTo>
                  <a:cubicBezTo>
                    <a:pt x="118" y="0"/>
                    <a:pt x="119" y="1"/>
                    <a:pt x="119" y="1"/>
                  </a:cubicBezTo>
                  <a:cubicBezTo>
                    <a:pt x="119" y="2"/>
                    <a:pt x="118" y="3"/>
                    <a:pt x="117" y="3"/>
                  </a:cubicBezTo>
                  <a:cubicBezTo>
                    <a:pt x="111" y="4"/>
                    <a:pt x="105" y="4"/>
                    <a:pt x="99" y="5"/>
                  </a:cubicBezTo>
                  <a:cubicBezTo>
                    <a:pt x="83" y="5"/>
                    <a:pt x="68" y="6"/>
                    <a:pt x="52" y="8"/>
                  </a:cubicBezTo>
                  <a:cubicBezTo>
                    <a:pt x="36" y="10"/>
                    <a:pt x="19" y="12"/>
                    <a:pt x="5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29"/>
            <p:cNvSpPr/>
            <p:nvPr userDrawn="1"/>
          </p:nvSpPr>
          <p:spPr bwMode="auto">
            <a:xfrm>
              <a:off x="4969" y="2971"/>
              <a:ext cx="58" cy="25"/>
            </a:xfrm>
            <a:custGeom>
              <a:avLst/>
              <a:gdLst>
                <a:gd name="T0" fmla="*/ 1 w 12"/>
                <a:gd name="T1" fmla="*/ 5 h 5"/>
                <a:gd name="T2" fmla="*/ 1 w 12"/>
                <a:gd name="T3" fmla="*/ 2 h 5"/>
                <a:gd name="T4" fmla="*/ 5 w 12"/>
                <a:gd name="T5" fmla="*/ 1 h 5"/>
                <a:gd name="T6" fmla="*/ 10 w 12"/>
                <a:gd name="T7" fmla="*/ 0 h 5"/>
                <a:gd name="T8" fmla="*/ 12 w 12"/>
                <a:gd name="T9" fmla="*/ 1 h 5"/>
                <a:gd name="T10" fmla="*/ 11 w 12"/>
                <a:gd name="T11" fmla="*/ 3 h 5"/>
                <a:gd name="T12" fmla="*/ 3 w 12"/>
                <a:gd name="T13" fmla="*/ 5 h 5"/>
                <a:gd name="T14" fmla="*/ 1 w 1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" y="5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8" y="4"/>
                    <a:pt x="5" y="4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30"/>
            <p:cNvSpPr/>
            <p:nvPr userDrawn="1"/>
          </p:nvSpPr>
          <p:spPr bwMode="auto">
            <a:xfrm>
              <a:off x="2933" y="2087"/>
              <a:ext cx="424" cy="132"/>
            </a:xfrm>
            <a:custGeom>
              <a:avLst/>
              <a:gdLst>
                <a:gd name="T0" fmla="*/ 1 w 88"/>
                <a:gd name="T1" fmla="*/ 26 h 27"/>
                <a:gd name="T2" fmla="*/ 2 w 88"/>
                <a:gd name="T3" fmla="*/ 24 h 27"/>
                <a:gd name="T4" fmla="*/ 6 w 88"/>
                <a:gd name="T5" fmla="*/ 22 h 27"/>
                <a:gd name="T6" fmla="*/ 21 w 88"/>
                <a:gd name="T7" fmla="*/ 16 h 27"/>
                <a:gd name="T8" fmla="*/ 50 w 88"/>
                <a:gd name="T9" fmla="*/ 6 h 27"/>
                <a:gd name="T10" fmla="*/ 86 w 88"/>
                <a:gd name="T11" fmla="*/ 0 h 27"/>
                <a:gd name="T12" fmla="*/ 86 w 88"/>
                <a:gd name="T13" fmla="*/ 3 h 27"/>
                <a:gd name="T14" fmla="*/ 34 w 88"/>
                <a:gd name="T15" fmla="*/ 14 h 27"/>
                <a:gd name="T16" fmla="*/ 3 w 88"/>
                <a:gd name="T17" fmla="*/ 27 h 27"/>
                <a:gd name="T18" fmla="*/ 1 w 88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27">
                  <a:moveTo>
                    <a:pt x="1" y="26"/>
                  </a:moveTo>
                  <a:cubicBezTo>
                    <a:pt x="0" y="25"/>
                    <a:pt x="1" y="24"/>
                    <a:pt x="2" y="24"/>
                  </a:cubicBezTo>
                  <a:cubicBezTo>
                    <a:pt x="3" y="23"/>
                    <a:pt x="5" y="23"/>
                    <a:pt x="6" y="22"/>
                  </a:cubicBezTo>
                  <a:cubicBezTo>
                    <a:pt x="11" y="20"/>
                    <a:pt x="16" y="18"/>
                    <a:pt x="21" y="16"/>
                  </a:cubicBezTo>
                  <a:cubicBezTo>
                    <a:pt x="30" y="12"/>
                    <a:pt x="40" y="8"/>
                    <a:pt x="50" y="6"/>
                  </a:cubicBezTo>
                  <a:cubicBezTo>
                    <a:pt x="62" y="3"/>
                    <a:pt x="74" y="1"/>
                    <a:pt x="86" y="0"/>
                  </a:cubicBezTo>
                  <a:cubicBezTo>
                    <a:pt x="88" y="0"/>
                    <a:pt x="88" y="3"/>
                    <a:pt x="86" y="3"/>
                  </a:cubicBezTo>
                  <a:cubicBezTo>
                    <a:pt x="69" y="5"/>
                    <a:pt x="51" y="8"/>
                    <a:pt x="34" y="14"/>
                  </a:cubicBezTo>
                  <a:cubicBezTo>
                    <a:pt x="23" y="18"/>
                    <a:pt x="13" y="23"/>
                    <a:pt x="3" y="27"/>
                  </a:cubicBezTo>
                  <a:cubicBezTo>
                    <a:pt x="2" y="27"/>
                    <a:pt x="1" y="27"/>
                    <a:pt x="1" y="2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31"/>
            <p:cNvSpPr/>
            <p:nvPr userDrawn="1"/>
          </p:nvSpPr>
          <p:spPr bwMode="auto">
            <a:xfrm>
              <a:off x="3435" y="2073"/>
              <a:ext cx="101" cy="29"/>
            </a:xfrm>
            <a:custGeom>
              <a:avLst/>
              <a:gdLst>
                <a:gd name="T0" fmla="*/ 19 w 21"/>
                <a:gd name="T1" fmla="*/ 6 h 6"/>
                <a:gd name="T2" fmla="*/ 6 w 21"/>
                <a:gd name="T3" fmla="*/ 4 h 6"/>
                <a:gd name="T4" fmla="*/ 2 w 21"/>
                <a:gd name="T5" fmla="*/ 3 h 6"/>
                <a:gd name="T6" fmla="*/ 0 w 21"/>
                <a:gd name="T7" fmla="*/ 2 h 6"/>
                <a:gd name="T8" fmla="*/ 3 w 21"/>
                <a:gd name="T9" fmla="*/ 0 h 6"/>
                <a:gd name="T10" fmla="*/ 19 w 21"/>
                <a:gd name="T11" fmla="*/ 3 h 6"/>
                <a:gd name="T12" fmla="*/ 19 w 2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">
                  <a:moveTo>
                    <a:pt x="19" y="6"/>
                  </a:moveTo>
                  <a:cubicBezTo>
                    <a:pt x="14" y="5"/>
                    <a:pt x="10" y="5"/>
                    <a:pt x="6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8" y="1"/>
                    <a:pt x="14" y="2"/>
                    <a:pt x="19" y="3"/>
                  </a:cubicBezTo>
                  <a:cubicBezTo>
                    <a:pt x="21" y="3"/>
                    <a:pt x="21" y="6"/>
                    <a:pt x="19" y="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32"/>
            <p:cNvSpPr/>
            <p:nvPr userDrawn="1"/>
          </p:nvSpPr>
          <p:spPr bwMode="auto">
            <a:xfrm>
              <a:off x="4129" y="1961"/>
              <a:ext cx="145" cy="165"/>
            </a:xfrm>
            <a:custGeom>
              <a:avLst/>
              <a:gdLst>
                <a:gd name="T0" fmla="*/ 26 w 30"/>
                <a:gd name="T1" fmla="*/ 32 h 34"/>
                <a:gd name="T2" fmla="*/ 18 w 30"/>
                <a:gd name="T3" fmla="*/ 19 h 34"/>
                <a:gd name="T4" fmla="*/ 1 w 30"/>
                <a:gd name="T5" fmla="*/ 5 h 34"/>
                <a:gd name="T6" fmla="*/ 0 w 30"/>
                <a:gd name="T7" fmla="*/ 3 h 34"/>
                <a:gd name="T8" fmla="*/ 11 w 30"/>
                <a:gd name="T9" fmla="*/ 7 h 34"/>
                <a:gd name="T10" fmla="*/ 29 w 30"/>
                <a:gd name="T11" fmla="*/ 31 h 34"/>
                <a:gd name="T12" fmla="*/ 26 w 30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4">
                  <a:moveTo>
                    <a:pt x="26" y="32"/>
                  </a:moveTo>
                  <a:cubicBezTo>
                    <a:pt x="23" y="28"/>
                    <a:pt x="21" y="24"/>
                    <a:pt x="18" y="19"/>
                  </a:cubicBezTo>
                  <a:cubicBezTo>
                    <a:pt x="13" y="14"/>
                    <a:pt x="9" y="7"/>
                    <a:pt x="1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1" y="0"/>
                    <a:pt x="9" y="5"/>
                    <a:pt x="11" y="7"/>
                  </a:cubicBezTo>
                  <a:cubicBezTo>
                    <a:pt x="18" y="14"/>
                    <a:pt x="24" y="22"/>
                    <a:pt x="29" y="31"/>
                  </a:cubicBezTo>
                  <a:cubicBezTo>
                    <a:pt x="30" y="33"/>
                    <a:pt x="27" y="34"/>
                    <a:pt x="26" y="3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33"/>
            <p:cNvSpPr/>
            <p:nvPr userDrawn="1"/>
          </p:nvSpPr>
          <p:spPr bwMode="auto">
            <a:xfrm>
              <a:off x="4274" y="2155"/>
              <a:ext cx="24" cy="49"/>
            </a:xfrm>
            <a:custGeom>
              <a:avLst/>
              <a:gdLst>
                <a:gd name="T0" fmla="*/ 2 w 5"/>
                <a:gd name="T1" fmla="*/ 8 h 10"/>
                <a:gd name="T2" fmla="*/ 1 w 5"/>
                <a:gd name="T3" fmla="*/ 3 h 10"/>
                <a:gd name="T4" fmla="*/ 2 w 5"/>
                <a:gd name="T5" fmla="*/ 1 h 10"/>
                <a:gd name="T6" fmla="*/ 4 w 5"/>
                <a:gd name="T7" fmla="*/ 2 h 10"/>
                <a:gd name="T8" fmla="*/ 5 w 5"/>
                <a:gd name="T9" fmla="*/ 7 h 10"/>
                <a:gd name="T10" fmla="*/ 2 w 5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2" y="8"/>
                  </a:moveTo>
                  <a:cubicBezTo>
                    <a:pt x="1" y="6"/>
                    <a:pt x="1" y="5"/>
                    <a:pt x="1" y="3"/>
                  </a:cubicBez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4" y="4"/>
                    <a:pt x="4" y="5"/>
                    <a:pt x="5" y="7"/>
                  </a:cubicBezTo>
                  <a:cubicBezTo>
                    <a:pt x="5" y="9"/>
                    <a:pt x="2" y="10"/>
                    <a:pt x="2" y="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7" r="7877" b="15753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CA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18C1C-C672-4301-8089-A21B59FAF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2ABE1-DC63-4442-8AD1-F6B398F9D8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2197860" y="2523747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363428" y="1725481"/>
            <a:ext cx="6417142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19000">
                      <a:srgbClr val="55A9FF"/>
                    </a:gs>
                    <a:gs pos="100000">
                      <a:srgbClr val="1E8EFE"/>
                    </a:gs>
                    <a:gs pos="53000">
                      <a:srgbClr val="168AFF"/>
                    </a:gs>
                  </a:gsLst>
                  <a:lin ang="18900000" scaled="1"/>
                </a:gra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黑板风教学通用模板</a:t>
            </a:r>
            <a:endParaRPr kumimoji="0" lang="zh-CN" altLang="en-US" sz="540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638878" y="1394441"/>
            <a:ext cx="3866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latin typeface="+mj-lt"/>
                <a:ea typeface="汉仪雅酷黑 65W" panose="020B0604020202020204" charset="-122"/>
              </a:defRPr>
            </a:lvl1pPr>
          </a:lstStyle>
          <a:p>
            <a:r>
              <a:rPr lang="en-US" altLang="zh-CN"/>
              <a:t>Blackboard Style Teaching Template</a:t>
            </a:r>
            <a:endParaRPr lang="en-US" altLang="zh-CN"/>
          </a:p>
        </p:txBody>
      </p:sp>
      <p:sp>
        <p:nvSpPr>
          <p:cNvPr id="6" name="矩形: 圆角 5"/>
          <p:cNvSpPr/>
          <p:nvPr/>
        </p:nvSpPr>
        <p:spPr>
          <a:xfrm>
            <a:off x="4124661" y="3254641"/>
            <a:ext cx="894676" cy="2393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+mj-ea"/>
                <a:ea typeface="+mj-ea"/>
              </a:rPr>
              <a:t>XXX</a:t>
            </a:r>
            <a:endParaRPr lang="en-US" altLang="zh-CN" sz="110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8059" y="1499096"/>
            <a:ext cx="3214402" cy="3361300"/>
            <a:chOff x="693114" y="1501086"/>
            <a:chExt cx="2344736" cy="2451891"/>
          </a:xfrm>
        </p:grpSpPr>
        <p:grpSp>
          <p:nvGrpSpPr>
            <p:cNvPr id="49" name="组合 48"/>
            <p:cNvGrpSpPr/>
            <p:nvPr/>
          </p:nvGrpSpPr>
          <p:grpSpPr>
            <a:xfrm>
              <a:off x="1088400" y="1685293"/>
              <a:ext cx="1949450" cy="1951640"/>
              <a:chOff x="1903413" y="1601788"/>
              <a:chExt cx="1949450" cy="1951038"/>
            </a:xfrm>
          </p:grpSpPr>
          <p:sp>
            <p:nvSpPr>
              <p:cNvPr id="50" name="Oval 6"/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Oval 7"/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DB79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"/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DB795E"/>
              </a:solidFill>
              <a:ln w="19050">
                <a:solidFill>
                  <a:srgbClr val="504437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"/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DB795E"/>
              </a:solidFill>
              <a:ln w="19050">
                <a:solidFill>
                  <a:srgbClr val="504437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DB795E"/>
              </a:solidFill>
              <a:ln w="19050">
                <a:solidFill>
                  <a:srgbClr val="504437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693114" y="1501086"/>
              <a:ext cx="1373187" cy="1160821"/>
              <a:chOff x="1508126" y="1417638"/>
              <a:chExt cx="1373187" cy="1160463"/>
            </a:xfrm>
          </p:grpSpPr>
          <p:sp>
            <p:nvSpPr>
              <p:cNvPr id="56" name="Freeform 11"/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rgbClr val="DB79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rgbClr val="E7A79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1" name="Freeform 12"/>
            <p:cNvSpPr/>
            <p:nvPr/>
          </p:nvSpPr>
          <p:spPr bwMode="auto">
            <a:xfrm flipV="1">
              <a:off x="693114" y="2661112"/>
              <a:ext cx="1373187" cy="1291865"/>
            </a:xfrm>
            <a:custGeom>
              <a:avLst/>
              <a:gdLst/>
              <a:ahLst/>
              <a:cxnLst/>
              <a:rect l="l" t="t" r="r" b="b"/>
              <a:pathLst>
                <a:path w="1373187" h="1291466">
                  <a:moveTo>
                    <a:pt x="1373186" y="1291466"/>
                  </a:moveTo>
                  <a:lnTo>
                    <a:pt x="1316220" y="1239784"/>
                  </a:lnTo>
                  <a:lnTo>
                    <a:pt x="1316221" y="1239784"/>
                  </a:lnTo>
                  <a:lnTo>
                    <a:pt x="1373187" y="1291466"/>
                  </a:lnTo>
                  <a:lnTo>
                    <a:pt x="1217612" y="1008792"/>
                  </a:lnTo>
                  <a:lnTo>
                    <a:pt x="1224267" y="1113714"/>
                  </a:lnTo>
                  <a:cubicBezTo>
                    <a:pt x="1123585" y="1022574"/>
                    <a:pt x="907850" y="827283"/>
                    <a:pt x="445585" y="408824"/>
                  </a:cubicBezTo>
                  <a:lnTo>
                    <a:pt x="450849" y="206706"/>
                  </a:lnTo>
                  <a:lnTo>
                    <a:pt x="219074" y="0"/>
                  </a:lnTo>
                  <a:lnTo>
                    <a:pt x="213889" y="199085"/>
                  </a:lnTo>
                  <a:lnTo>
                    <a:pt x="205595" y="191578"/>
                  </a:lnTo>
                  <a:cubicBezTo>
                    <a:pt x="192296" y="178438"/>
                    <a:pt x="173086" y="181723"/>
                    <a:pt x="162743" y="194863"/>
                  </a:cubicBezTo>
                  <a:cubicBezTo>
                    <a:pt x="152399" y="209645"/>
                    <a:pt x="153877" y="230996"/>
                    <a:pt x="167176" y="242494"/>
                  </a:cubicBezTo>
                  <a:cubicBezTo>
                    <a:pt x="167176" y="242494"/>
                    <a:pt x="167176" y="242494"/>
                    <a:pt x="169337" y="244450"/>
                  </a:cubicBezTo>
                  <a:lnTo>
                    <a:pt x="178874" y="253084"/>
                  </a:lnTo>
                  <a:lnTo>
                    <a:pt x="0" y="302108"/>
                  </a:lnTo>
                  <a:lnTo>
                    <a:pt x="231775" y="510580"/>
                  </a:lnTo>
                  <a:lnTo>
                    <a:pt x="408272" y="460742"/>
                  </a:lnTo>
                  <a:cubicBezTo>
                    <a:pt x="557041" y="595413"/>
                    <a:pt x="797608" y="813183"/>
                    <a:pt x="1186619" y="1165328"/>
                  </a:cubicBezTo>
                  <a:lnTo>
                    <a:pt x="1092199" y="1180163"/>
                  </a:lnTo>
                  <a:close/>
                </a:path>
              </a:pathLst>
            </a:custGeom>
            <a:solidFill>
              <a:schemeClr val="bg1">
                <a:lumMod val="7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4" name="矩形: 圆角 63"/>
          <p:cNvSpPr/>
          <p:nvPr/>
        </p:nvSpPr>
        <p:spPr>
          <a:xfrm>
            <a:off x="4714886" y="1333845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622614" y="1676110"/>
            <a:ext cx="4053328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9" name="矩形: 圆角 68"/>
          <p:cNvSpPr/>
          <p:nvPr/>
        </p:nvSpPr>
        <p:spPr>
          <a:xfrm>
            <a:off x="4714886" y="2512405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622614" y="2854670"/>
            <a:ext cx="4053328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72" name="矩形: 圆角 71"/>
          <p:cNvSpPr/>
          <p:nvPr/>
        </p:nvSpPr>
        <p:spPr>
          <a:xfrm>
            <a:off x="4704726" y="3655405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612454" y="3997670"/>
            <a:ext cx="4053328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教学策略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STRATEGY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6"/>
          <p:cNvSpPr/>
          <p:nvPr/>
        </p:nvSpPr>
        <p:spPr bwMode="auto">
          <a:xfrm>
            <a:off x="3838610" y="1322175"/>
            <a:ext cx="1466781" cy="1470263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rgbClr val="DB795E"/>
          </a:solidFill>
          <a:ln w="19050" cap="flat">
            <a:solidFill>
              <a:srgbClr val="504437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"/>
          <p:cNvSpPr/>
          <p:nvPr/>
        </p:nvSpPr>
        <p:spPr bwMode="auto">
          <a:xfrm>
            <a:off x="4570485" y="2058316"/>
            <a:ext cx="1468800" cy="1470263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rgbClr val="9BC17A"/>
          </a:solidFill>
          <a:ln w="19050" cap="flat">
            <a:solidFill>
              <a:srgbClr val="504437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3103705" y="2058316"/>
            <a:ext cx="1466781" cy="1470263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rgbClr val="E1C45C"/>
          </a:solidFill>
          <a:ln w="19050" cap="flat">
            <a:solidFill>
              <a:srgbClr val="504437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"/>
          <p:cNvSpPr/>
          <p:nvPr/>
        </p:nvSpPr>
        <p:spPr bwMode="auto">
          <a:xfrm>
            <a:off x="3838610" y="2792437"/>
            <a:ext cx="1466781" cy="147228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rgbClr val="74ADB2"/>
          </a:solidFill>
          <a:ln w="19050" cap="flat">
            <a:solidFill>
              <a:srgbClr val="504437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536434" y="1124021"/>
            <a:ext cx="53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01</a:t>
            </a:r>
            <a:endParaRPr lang="en-US" altLang="zh-CN" sz="240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99191" y="1452884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教学策略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4675" y="1744970"/>
            <a:ext cx="2214435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您的内容打在这里，或者通过复制您的文本后，在此框中选择粘贴或者通过复制您的文本后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36434" y="2966960"/>
            <a:ext cx="53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03</a:t>
            </a:r>
            <a:endParaRPr lang="en-US" altLang="zh-CN" sz="240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99191" y="3295823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教学策略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4675" y="3587909"/>
            <a:ext cx="2214435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您的内容打在这里，或者通过复制您的文本后，在此框中选择粘贴或者通过复制您的文本后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294297" y="1181171"/>
            <a:ext cx="53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02</a:t>
            </a:r>
            <a:endParaRPr lang="en-US" altLang="zh-CN" sz="240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57054" y="1510034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教学策略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52538" y="1802120"/>
            <a:ext cx="2214435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您的内容打在这里，或者通过复制您的文本后，在此框中选择粘贴或者通过复制您的文本后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94297" y="3024110"/>
            <a:ext cx="530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04</a:t>
            </a:r>
            <a:endParaRPr lang="en-US" altLang="zh-CN" sz="240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057054" y="3352973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教学策略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52538" y="3645059"/>
            <a:ext cx="2214435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您的内容打在这里，或者通过复制您的文本后，在此框中选择粘贴或者通过复制您的文本后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教学策略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STRATEGY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312770" y="1600200"/>
            <a:ext cx="518460" cy="518460"/>
            <a:chOff x="5156831" y="706184"/>
            <a:chExt cx="763010" cy="763010"/>
          </a:xfrm>
          <a:solidFill>
            <a:schemeClr val="bg1"/>
          </a:solidFill>
        </p:grpSpPr>
        <p:sp>
          <p:nvSpPr>
            <p:cNvPr id="43" name="Freeform 226"/>
            <p:cNvSpPr>
              <a:spLocks noEditPoints="1"/>
            </p:cNvSpPr>
            <p:nvPr/>
          </p:nvSpPr>
          <p:spPr bwMode="auto">
            <a:xfrm>
              <a:off x="5389973" y="906827"/>
              <a:ext cx="127168" cy="124342"/>
            </a:xfrm>
            <a:custGeom>
              <a:avLst/>
              <a:gdLst>
                <a:gd name="T0" fmla="*/ 28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28 h 56"/>
                <a:gd name="T8" fmla="*/ 28 w 57"/>
                <a:gd name="T9" fmla="*/ 56 h 56"/>
                <a:gd name="T10" fmla="*/ 28 w 57"/>
                <a:gd name="T11" fmla="*/ 14 h 56"/>
                <a:gd name="T12" fmla="*/ 14 w 57"/>
                <a:gd name="T13" fmla="*/ 28 h 56"/>
                <a:gd name="T14" fmla="*/ 28 w 57"/>
                <a:gd name="T15" fmla="*/ 42 h 56"/>
                <a:gd name="T16" fmla="*/ 42 w 57"/>
                <a:gd name="T17" fmla="*/ 28 h 56"/>
                <a:gd name="T18" fmla="*/ 28 w 57"/>
                <a:gd name="T1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13" y="56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6"/>
                    <a:pt x="28" y="56"/>
                  </a:cubicBezTo>
                  <a:close/>
                  <a:moveTo>
                    <a:pt x="28" y="14"/>
                  </a:moveTo>
                  <a:cubicBezTo>
                    <a:pt x="21" y="14"/>
                    <a:pt x="14" y="20"/>
                    <a:pt x="14" y="28"/>
                  </a:cubicBezTo>
                  <a:cubicBezTo>
                    <a:pt x="14" y="36"/>
                    <a:pt x="21" y="42"/>
                    <a:pt x="28" y="42"/>
                  </a:cubicBezTo>
                  <a:cubicBezTo>
                    <a:pt x="36" y="42"/>
                    <a:pt x="42" y="36"/>
                    <a:pt x="42" y="28"/>
                  </a:cubicBezTo>
                  <a:cubicBezTo>
                    <a:pt x="42" y="20"/>
                    <a:pt x="36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27"/>
            <p:cNvSpPr>
              <a:spLocks noEditPoints="1"/>
            </p:cNvSpPr>
            <p:nvPr/>
          </p:nvSpPr>
          <p:spPr bwMode="auto">
            <a:xfrm>
              <a:off x="5265631" y="1134317"/>
              <a:ext cx="375853" cy="192165"/>
            </a:xfrm>
            <a:custGeom>
              <a:avLst/>
              <a:gdLst>
                <a:gd name="T0" fmla="*/ 162 w 169"/>
                <a:gd name="T1" fmla="*/ 87 h 87"/>
                <a:gd name="T2" fmla="*/ 7 w 169"/>
                <a:gd name="T3" fmla="*/ 87 h 87"/>
                <a:gd name="T4" fmla="*/ 0 w 169"/>
                <a:gd name="T5" fmla="*/ 80 h 87"/>
                <a:gd name="T6" fmla="*/ 0 w 169"/>
                <a:gd name="T7" fmla="*/ 8 h 87"/>
                <a:gd name="T8" fmla="*/ 5 w 169"/>
                <a:gd name="T9" fmla="*/ 1 h 87"/>
                <a:gd name="T10" fmla="*/ 12 w 169"/>
                <a:gd name="T11" fmla="*/ 3 h 87"/>
                <a:gd name="T12" fmla="*/ 84 w 169"/>
                <a:gd name="T13" fmla="*/ 31 h 87"/>
                <a:gd name="T14" fmla="*/ 157 w 169"/>
                <a:gd name="T15" fmla="*/ 3 h 87"/>
                <a:gd name="T16" fmla="*/ 164 w 169"/>
                <a:gd name="T17" fmla="*/ 1 h 87"/>
                <a:gd name="T18" fmla="*/ 169 w 169"/>
                <a:gd name="T19" fmla="*/ 8 h 87"/>
                <a:gd name="T20" fmla="*/ 169 w 169"/>
                <a:gd name="T21" fmla="*/ 80 h 87"/>
                <a:gd name="T22" fmla="*/ 162 w 169"/>
                <a:gd name="T23" fmla="*/ 87 h 87"/>
                <a:gd name="T24" fmla="*/ 14 w 169"/>
                <a:gd name="T25" fmla="*/ 73 h 87"/>
                <a:gd name="T26" fmla="*/ 155 w 169"/>
                <a:gd name="T27" fmla="*/ 73 h 87"/>
                <a:gd name="T28" fmla="*/ 155 w 169"/>
                <a:gd name="T29" fmla="*/ 23 h 87"/>
                <a:gd name="T30" fmla="*/ 84 w 169"/>
                <a:gd name="T31" fmla="*/ 45 h 87"/>
                <a:gd name="T32" fmla="*/ 14 w 169"/>
                <a:gd name="T33" fmla="*/ 23 h 87"/>
                <a:gd name="T34" fmla="*/ 14 w 169"/>
                <a:gd name="T35" fmla="*/ 7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9" h="87">
                  <a:moveTo>
                    <a:pt x="162" y="87"/>
                  </a:moveTo>
                  <a:cubicBezTo>
                    <a:pt x="7" y="87"/>
                    <a:pt x="7" y="87"/>
                    <a:pt x="7" y="87"/>
                  </a:cubicBezTo>
                  <a:cubicBezTo>
                    <a:pt x="3" y="87"/>
                    <a:pt x="0" y="84"/>
                    <a:pt x="0" y="8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7" y="0"/>
                    <a:pt x="10" y="1"/>
                    <a:pt x="12" y="3"/>
                  </a:cubicBezTo>
                  <a:cubicBezTo>
                    <a:pt x="32" y="21"/>
                    <a:pt x="57" y="31"/>
                    <a:pt x="84" y="31"/>
                  </a:cubicBezTo>
                  <a:cubicBezTo>
                    <a:pt x="111" y="31"/>
                    <a:pt x="137" y="21"/>
                    <a:pt x="157" y="3"/>
                  </a:cubicBezTo>
                  <a:cubicBezTo>
                    <a:pt x="159" y="1"/>
                    <a:pt x="162" y="0"/>
                    <a:pt x="164" y="1"/>
                  </a:cubicBezTo>
                  <a:cubicBezTo>
                    <a:pt x="167" y="2"/>
                    <a:pt x="169" y="5"/>
                    <a:pt x="169" y="8"/>
                  </a:cubicBezTo>
                  <a:cubicBezTo>
                    <a:pt x="169" y="80"/>
                    <a:pt x="169" y="80"/>
                    <a:pt x="169" y="80"/>
                  </a:cubicBezTo>
                  <a:cubicBezTo>
                    <a:pt x="169" y="84"/>
                    <a:pt x="165" y="87"/>
                    <a:pt x="162" y="87"/>
                  </a:cubicBezTo>
                  <a:close/>
                  <a:moveTo>
                    <a:pt x="14" y="73"/>
                  </a:moveTo>
                  <a:cubicBezTo>
                    <a:pt x="155" y="73"/>
                    <a:pt x="155" y="73"/>
                    <a:pt x="155" y="7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34" y="37"/>
                    <a:pt x="110" y="45"/>
                    <a:pt x="84" y="45"/>
                  </a:cubicBezTo>
                  <a:cubicBezTo>
                    <a:pt x="59" y="45"/>
                    <a:pt x="35" y="37"/>
                    <a:pt x="14" y="23"/>
                  </a:cubicBezTo>
                  <a:lnTo>
                    <a:pt x="1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28"/>
            <p:cNvSpPr>
              <a:spLocks noEditPoints="1"/>
            </p:cNvSpPr>
            <p:nvPr/>
          </p:nvSpPr>
          <p:spPr bwMode="auto">
            <a:xfrm>
              <a:off x="5156831" y="1295397"/>
              <a:ext cx="592039" cy="173797"/>
            </a:xfrm>
            <a:custGeom>
              <a:avLst/>
              <a:gdLst>
                <a:gd name="T0" fmla="*/ 260 w 267"/>
                <a:gd name="T1" fmla="*/ 78 h 78"/>
                <a:gd name="T2" fmla="*/ 7 w 267"/>
                <a:gd name="T3" fmla="*/ 78 h 78"/>
                <a:gd name="T4" fmla="*/ 0 w 267"/>
                <a:gd name="T5" fmla="*/ 71 h 78"/>
                <a:gd name="T6" fmla="*/ 0 w 267"/>
                <a:gd name="T7" fmla="*/ 7 h 78"/>
                <a:gd name="T8" fmla="*/ 7 w 267"/>
                <a:gd name="T9" fmla="*/ 0 h 78"/>
                <a:gd name="T10" fmla="*/ 260 w 267"/>
                <a:gd name="T11" fmla="*/ 0 h 78"/>
                <a:gd name="T12" fmla="*/ 267 w 267"/>
                <a:gd name="T13" fmla="*/ 7 h 78"/>
                <a:gd name="T14" fmla="*/ 267 w 267"/>
                <a:gd name="T15" fmla="*/ 71 h 78"/>
                <a:gd name="T16" fmla="*/ 260 w 267"/>
                <a:gd name="T17" fmla="*/ 78 h 78"/>
                <a:gd name="T18" fmla="*/ 14 w 267"/>
                <a:gd name="T19" fmla="*/ 64 h 78"/>
                <a:gd name="T20" fmla="*/ 253 w 267"/>
                <a:gd name="T21" fmla="*/ 64 h 78"/>
                <a:gd name="T22" fmla="*/ 253 w 267"/>
                <a:gd name="T23" fmla="*/ 14 h 78"/>
                <a:gd name="T24" fmla="*/ 14 w 267"/>
                <a:gd name="T25" fmla="*/ 14 h 78"/>
                <a:gd name="T26" fmla="*/ 14 w 267"/>
                <a:gd name="T27" fmla="*/ 6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7" h="78">
                  <a:moveTo>
                    <a:pt x="260" y="78"/>
                  </a:moveTo>
                  <a:cubicBezTo>
                    <a:pt x="7" y="78"/>
                    <a:pt x="7" y="78"/>
                    <a:pt x="7" y="78"/>
                  </a:cubicBezTo>
                  <a:cubicBezTo>
                    <a:pt x="3" y="78"/>
                    <a:pt x="0" y="74"/>
                    <a:pt x="0" y="7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4" y="0"/>
                    <a:pt x="267" y="4"/>
                    <a:pt x="267" y="7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4"/>
                    <a:pt x="264" y="78"/>
                    <a:pt x="260" y="78"/>
                  </a:cubicBezTo>
                  <a:close/>
                  <a:moveTo>
                    <a:pt x="14" y="64"/>
                  </a:moveTo>
                  <a:cubicBezTo>
                    <a:pt x="253" y="64"/>
                    <a:pt x="253" y="64"/>
                    <a:pt x="253" y="64"/>
                  </a:cubicBezTo>
                  <a:cubicBezTo>
                    <a:pt x="253" y="14"/>
                    <a:pt x="253" y="14"/>
                    <a:pt x="253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29"/>
            <p:cNvSpPr>
              <a:spLocks noEditPoints="1"/>
            </p:cNvSpPr>
            <p:nvPr/>
          </p:nvSpPr>
          <p:spPr bwMode="auto">
            <a:xfrm>
              <a:off x="5187917" y="706184"/>
              <a:ext cx="529868" cy="527042"/>
            </a:xfrm>
            <a:custGeom>
              <a:avLst/>
              <a:gdLst>
                <a:gd name="T0" fmla="*/ 119 w 239"/>
                <a:gd name="T1" fmla="*/ 238 h 238"/>
                <a:gd name="T2" fmla="*/ 0 w 239"/>
                <a:gd name="T3" fmla="*/ 119 h 238"/>
                <a:gd name="T4" fmla="*/ 119 w 239"/>
                <a:gd name="T5" fmla="*/ 0 h 238"/>
                <a:gd name="T6" fmla="*/ 239 w 239"/>
                <a:gd name="T7" fmla="*/ 119 h 238"/>
                <a:gd name="T8" fmla="*/ 119 w 239"/>
                <a:gd name="T9" fmla="*/ 238 h 238"/>
                <a:gd name="T10" fmla="*/ 119 w 239"/>
                <a:gd name="T11" fmla="*/ 14 h 238"/>
                <a:gd name="T12" fmla="*/ 14 w 239"/>
                <a:gd name="T13" fmla="*/ 119 h 238"/>
                <a:gd name="T14" fmla="*/ 119 w 239"/>
                <a:gd name="T15" fmla="*/ 224 h 238"/>
                <a:gd name="T16" fmla="*/ 225 w 239"/>
                <a:gd name="T17" fmla="*/ 119 h 238"/>
                <a:gd name="T18" fmla="*/ 119 w 239"/>
                <a:gd name="T19" fmla="*/ 1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238">
                  <a:moveTo>
                    <a:pt x="119" y="238"/>
                  </a:moveTo>
                  <a:cubicBezTo>
                    <a:pt x="54" y="238"/>
                    <a:pt x="0" y="185"/>
                    <a:pt x="0" y="119"/>
                  </a:cubicBezTo>
                  <a:cubicBezTo>
                    <a:pt x="0" y="53"/>
                    <a:pt x="54" y="0"/>
                    <a:pt x="119" y="0"/>
                  </a:cubicBez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5" y="238"/>
                    <a:pt x="119" y="238"/>
                  </a:cubicBezTo>
                  <a:close/>
                  <a:moveTo>
                    <a:pt x="119" y="14"/>
                  </a:moveTo>
                  <a:cubicBezTo>
                    <a:pt x="61" y="14"/>
                    <a:pt x="14" y="61"/>
                    <a:pt x="14" y="119"/>
                  </a:cubicBezTo>
                  <a:cubicBezTo>
                    <a:pt x="14" y="177"/>
                    <a:pt x="61" y="224"/>
                    <a:pt x="119" y="224"/>
                  </a:cubicBezTo>
                  <a:cubicBezTo>
                    <a:pt x="177" y="224"/>
                    <a:pt x="225" y="177"/>
                    <a:pt x="225" y="119"/>
                  </a:cubicBezTo>
                  <a:cubicBezTo>
                    <a:pt x="225" y="61"/>
                    <a:pt x="177" y="14"/>
                    <a:pt x="1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30"/>
            <p:cNvSpPr>
              <a:spLocks noEditPoints="1"/>
            </p:cNvSpPr>
            <p:nvPr/>
          </p:nvSpPr>
          <p:spPr bwMode="auto">
            <a:xfrm>
              <a:off x="5733327" y="877155"/>
              <a:ext cx="186514" cy="185101"/>
            </a:xfrm>
            <a:custGeom>
              <a:avLst/>
              <a:gdLst>
                <a:gd name="T0" fmla="*/ 42 w 84"/>
                <a:gd name="T1" fmla="*/ 84 h 84"/>
                <a:gd name="T2" fmla="*/ 0 w 84"/>
                <a:gd name="T3" fmla="*/ 42 h 84"/>
                <a:gd name="T4" fmla="*/ 42 w 84"/>
                <a:gd name="T5" fmla="*/ 0 h 84"/>
                <a:gd name="T6" fmla="*/ 84 w 84"/>
                <a:gd name="T7" fmla="*/ 42 h 84"/>
                <a:gd name="T8" fmla="*/ 42 w 84"/>
                <a:gd name="T9" fmla="*/ 84 h 84"/>
                <a:gd name="T10" fmla="*/ 42 w 84"/>
                <a:gd name="T11" fmla="*/ 14 h 84"/>
                <a:gd name="T12" fmla="*/ 14 w 84"/>
                <a:gd name="T13" fmla="*/ 42 h 84"/>
                <a:gd name="T14" fmla="*/ 42 w 84"/>
                <a:gd name="T15" fmla="*/ 70 h 84"/>
                <a:gd name="T16" fmla="*/ 70 w 84"/>
                <a:gd name="T17" fmla="*/ 42 h 84"/>
                <a:gd name="T18" fmla="*/ 42 w 84"/>
                <a:gd name="T19" fmla="*/ 1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5" y="0"/>
                    <a:pt x="84" y="19"/>
                    <a:pt x="84" y="42"/>
                  </a:cubicBezTo>
                  <a:cubicBezTo>
                    <a:pt x="84" y="65"/>
                    <a:pt x="65" y="84"/>
                    <a:pt x="42" y="84"/>
                  </a:cubicBezTo>
                  <a:close/>
                  <a:moveTo>
                    <a:pt x="42" y="14"/>
                  </a:moveTo>
                  <a:cubicBezTo>
                    <a:pt x="26" y="14"/>
                    <a:pt x="14" y="27"/>
                    <a:pt x="14" y="42"/>
                  </a:cubicBezTo>
                  <a:cubicBezTo>
                    <a:pt x="14" y="58"/>
                    <a:pt x="26" y="70"/>
                    <a:pt x="42" y="70"/>
                  </a:cubicBezTo>
                  <a:cubicBezTo>
                    <a:pt x="57" y="70"/>
                    <a:pt x="70" y="58"/>
                    <a:pt x="70" y="42"/>
                  </a:cubicBezTo>
                  <a:cubicBezTo>
                    <a:pt x="70" y="27"/>
                    <a:pt x="57" y="14"/>
                    <a:pt x="4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31"/>
            <p:cNvSpPr/>
            <p:nvPr/>
          </p:nvSpPr>
          <p:spPr bwMode="auto">
            <a:xfrm>
              <a:off x="5672569" y="1031170"/>
              <a:ext cx="185101" cy="295313"/>
            </a:xfrm>
            <a:custGeom>
              <a:avLst/>
              <a:gdLst>
                <a:gd name="T0" fmla="*/ 7 w 84"/>
                <a:gd name="T1" fmla="*/ 133 h 133"/>
                <a:gd name="T2" fmla="*/ 0 w 84"/>
                <a:gd name="T3" fmla="*/ 127 h 133"/>
                <a:gd name="T4" fmla="*/ 6 w 84"/>
                <a:gd name="T5" fmla="*/ 119 h 133"/>
                <a:gd name="T6" fmla="*/ 42 w 84"/>
                <a:gd name="T7" fmla="*/ 103 h 133"/>
                <a:gd name="T8" fmla="*/ 63 w 84"/>
                <a:gd name="T9" fmla="*/ 8 h 133"/>
                <a:gd name="T10" fmla="*/ 69 w 84"/>
                <a:gd name="T11" fmla="*/ 0 h 133"/>
                <a:gd name="T12" fmla="*/ 77 w 84"/>
                <a:gd name="T13" fmla="*/ 6 h 133"/>
                <a:gd name="T14" fmla="*/ 53 w 84"/>
                <a:gd name="T15" fmla="*/ 112 h 133"/>
                <a:gd name="T16" fmla="*/ 7 w 84"/>
                <a:gd name="T17" fmla="*/ 133 h 133"/>
                <a:gd name="T18" fmla="*/ 7 w 84"/>
                <a:gd name="T1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133">
                  <a:moveTo>
                    <a:pt x="7" y="133"/>
                  </a:moveTo>
                  <a:cubicBezTo>
                    <a:pt x="3" y="133"/>
                    <a:pt x="0" y="131"/>
                    <a:pt x="0" y="127"/>
                  </a:cubicBezTo>
                  <a:cubicBezTo>
                    <a:pt x="0" y="123"/>
                    <a:pt x="3" y="120"/>
                    <a:pt x="6" y="119"/>
                  </a:cubicBezTo>
                  <a:cubicBezTo>
                    <a:pt x="21" y="119"/>
                    <a:pt x="33" y="114"/>
                    <a:pt x="42" y="103"/>
                  </a:cubicBezTo>
                  <a:cubicBezTo>
                    <a:pt x="69" y="72"/>
                    <a:pt x="63" y="9"/>
                    <a:pt x="63" y="8"/>
                  </a:cubicBezTo>
                  <a:cubicBezTo>
                    <a:pt x="62" y="4"/>
                    <a:pt x="65" y="1"/>
                    <a:pt x="69" y="0"/>
                  </a:cubicBezTo>
                  <a:cubicBezTo>
                    <a:pt x="73" y="0"/>
                    <a:pt x="76" y="3"/>
                    <a:pt x="77" y="6"/>
                  </a:cubicBezTo>
                  <a:cubicBezTo>
                    <a:pt x="77" y="9"/>
                    <a:pt x="84" y="77"/>
                    <a:pt x="53" y="112"/>
                  </a:cubicBezTo>
                  <a:cubicBezTo>
                    <a:pt x="41" y="126"/>
                    <a:pt x="26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32"/>
            <p:cNvSpPr>
              <a:spLocks noEditPoints="1"/>
            </p:cNvSpPr>
            <p:nvPr/>
          </p:nvSpPr>
          <p:spPr bwMode="auto">
            <a:xfrm>
              <a:off x="5779956" y="922370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2" y="0"/>
                    <a:pt x="42" y="10"/>
                    <a:pt x="42" y="21"/>
                  </a:cubicBezTo>
                  <a:cubicBezTo>
                    <a:pt x="42" y="33"/>
                    <a:pt x="32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33375" y="3275504"/>
            <a:ext cx="405236" cy="596002"/>
            <a:chOff x="4085791" y="723140"/>
            <a:chExt cx="507260" cy="746054"/>
          </a:xfrm>
          <a:solidFill>
            <a:schemeClr val="bg1"/>
          </a:solidFill>
        </p:grpSpPr>
        <p:sp>
          <p:nvSpPr>
            <p:cNvPr id="61" name="Freeform 233"/>
            <p:cNvSpPr/>
            <p:nvPr/>
          </p:nvSpPr>
          <p:spPr bwMode="auto">
            <a:xfrm>
              <a:off x="4085791" y="745747"/>
              <a:ext cx="481827" cy="456393"/>
            </a:xfrm>
            <a:custGeom>
              <a:avLst/>
              <a:gdLst>
                <a:gd name="T0" fmla="*/ 130 w 217"/>
                <a:gd name="T1" fmla="*/ 206 h 206"/>
                <a:gd name="T2" fmla="*/ 46 w 217"/>
                <a:gd name="T3" fmla="*/ 171 h 206"/>
                <a:gd name="T4" fmla="*/ 46 w 217"/>
                <a:gd name="T5" fmla="*/ 3 h 206"/>
                <a:gd name="T6" fmla="*/ 56 w 217"/>
                <a:gd name="T7" fmla="*/ 3 h 206"/>
                <a:gd name="T8" fmla="*/ 56 w 217"/>
                <a:gd name="T9" fmla="*/ 13 h 206"/>
                <a:gd name="T10" fmla="*/ 56 w 217"/>
                <a:gd name="T11" fmla="*/ 162 h 206"/>
                <a:gd name="T12" fmla="*/ 130 w 217"/>
                <a:gd name="T13" fmla="*/ 192 h 206"/>
                <a:gd name="T14" fmla="*/ 205 w 217"/>
                <a:gd name="T15" fmla="*/ 162 h 206"/>
                <a:gd name="T16" fmla="*/ 215 w 217"/>
                <a:gd name="T17" fmla="*/ 162 h 206"/>
                <a:gd name="T18" fmla="*/ 215 w 217"/>
                <a:gd name="T19" fmla="*/ 171 h 206"/>
                <a:gd name="T20" fmla="*/ 130 w 217"/>
                <a:gd name="T2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06">
                  <a:moveTo>
                    <a:pt x="130" y="206"/>
                  </a:moveTo>
                  <a:cubicBezTo>
                    <a:pt x="98" y="206"/>
                    <a:pt x="69" y="194"/>
                    <a:pt x="46" y="171"/>
                  </a:cubicBezTo>
                  <a:cubicBezTo>
                    <a:pt x="0" y="125"/>
                    <a:pt x="0" y="49"/>
                    <a:pt x="46" y="3"/>
                  </a:cubicBezTo>
                  <a:cubicBezTo>
                    <a:pt x="49" y="0"/>
                    <a:pt x="53" y="0"/>
                    <a:pt x="56" y="3"/>
                  </a:cubicBezTo>
                  <a:cubicBezTo>
                    <a:pt x="59" y="6"/>
                    <a:pt x="59" y="10"/>
                    <a:pt x="56" y="13"/>
                  </a:cubicBezTo>
                  <a:cubicBezTo>
                    <a:pt x="15" y="54"/>
                    <a:pt x="15" y="120"/>
                    <a:pt x="56" y="162"/>
                  </a:cubicBezTo>
                  <a:cubicBezTo>
                    <a:pt x="76" y="181"/>
                    <a:pt x="102" y="192"/>
                    <a:pt x="130" y="192"/>
                  </a:cubicBezTo>
                  <a:cubicBezTo>
                    <a:pt x="158" y="192"/>
                    <a:pt x="185" y="181"/>
                    <a:pt x="205" y="162"/>
                  </a:cubicBezTo>
                  <a:cubicBezTo>
                    <a:pt x="207" y="159"/>
                    <a:pt x="212" y="159"/>
                    <a:pt x="215" y="162"/>
                  </a:cubicBezTo>
                  <a:cubicBezTo>
                    <a:pt x="217" y="164"/>
                    <a:pt x="217" y="169"/>
                    <a:pt x="215" y="171"/>
                  </a:cubicBezTo>
                  <a:cubicBezTo>
                    <a:pt x="192" y="194"/>
                    <a:pt x="162" y="206"/>
                    <a:pt x="130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34"/>
            <p:cNvSpPr>
              <a:spLocks noEditPoints="1"/>
            </p:cNvSpPr>
            <p:nvPr/>
          </p:nvSpPr>
          <p:spPr bwMode="auto">
            <a:xfrm>
              <a:off x="4152201" y="737270"/>
              <a:ext cx="425307" cy="402700"/>
            </a:xfrm>
            <a:custGeom>
              <a:avLst/>
              <a:gdLst>
                <a:gd name="T0" fmla="*/ 100 w 192"/>
                <a:gd name="T1" fmla="*/ 182 h 182"/>
                <a:gd name="T2" fmla="*/ 36 w 192"/>
                <a:gd name="T3" fmla="*/ 156 h 182"/>
                <a:gd name="T4" fmla="*/ 36 w 192"/>
                <a:gd name="T5" fmla="*/ 27 h 182"/>
                <a:gd name="T6" fmla="*/ 100 w 192"/>
                <a:gd name="T7" fmla="*/ 0 h 182"/>
                <a:gd name="T8" fmla="*/ 165 w 192"/>
                <a:gd name="T9" fmla="*/ 27 h 182"/>
                <a:gd name="T10" fmla="*/ 192 w 192"/>
                <a:gd name="T11" fmla="*/ 91 h 182"/>
                <a:gd name="T12" fmla="*/ 165 w 192"/>
                <a:gd name="T13" fmla="*/ 156 h 182"/>
                <a:gd name="T14" fmla="*/ 100 w 192"/>
                <a:gd name="T15" fmla="*/ 182 h 182"/>
                <a:gd name="T16" fmla="*/ 100 w 192"/>
                <a:gd name="T17" fmla="*/ 14 h 182"/>
                <a:gd name="T18" fmla="*/ 46 w 192"/>
                <a:gd name="T19" fmla="*/ 37 h 182"/>
                <a:gd name="T20" fmla="*/ 46 w 192"/>
                <a:gd name="T21" fmla="*/ 146 h 182"/>
                <a:gd name="T22" fmla="*/ 100 w 192"/>
                <a:gd name="T23" fmla="*/ 168 h 182"/>
                <a:gd name="T24" fmla="*/ 155 w 192"/>
                <a:gd name="T25" fmla="*/ 146 h 182"/>
                <a:gd name="T26" fmla="*/ 177 w 192"/>
                <a:gd name="T27" fmla="*/ 91 h 182"/>
                <a:gd name="T28" fmla="*/ 155 w 192"/>
                <a:gd name="T29" fmla="*/ 37 h 182"/>
                <a:gd name="T30" fmla="*/ 100 w 192"/>
                <a:gd name="T31" fmla="*/ 1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82">
                  <a:moveTo>
                    <a:pt x="100" y="182"/>
                  </a:moveTo>
                  <a:cubicBezTo>
                    <a:pt x="76" y="182"/>
                    <a:pt x="53" y="173"/>
                    <a:pt x="36" y="156"/>
                  </a:cubicBezTo>
                  <a:cubicBezTo>
                    <a:pt x="0" y="120"/>
                    <a:pt x="0" y="62"/>
                    <a:pt x="36" y="27"/>
                  </a:cubicBezTo>
                  <a:cubicBezTo>
                    <a:pt x="53" y="9"/>
                    <a:pt x="76" y="0"/>
                    <a:pt x="100" y="0"/>
                  </a:cubicBezTo>
                  <a:cubicBezTo>
                    <a:pt x="125" y="0"/>
                    <a:pt x="148" y="9"/>
                    <a:pt x="165" y="27"/>
                  </a:cubicBezTo>
                  <a:cubicBezTo>
                    <a:pt x="182" y="44"/>
                    <a:pt x="192" y="67"/>
                    <a:pt x="192" y="91"/>
                  </a:cubicBezTo>
                  <a:cubicBezTo>
                    <a:pt x="192" y="115"/>
                    <a:pt x="182" y="138"/>
                    <a:pt x="165" y="156"/>
                  </a:cubicBezTo>
                  <a:cubicBezTo>
                    <a:pt x="148" y="173"/>
                    <a:pt x="125" y="182"/>
                    <a:pt x="100" y="182"/>
                  </a:cubicBezTo>
                  <a:close/>
                  <a:moveTo>
                    <a:pt x="100" y="14"/>
                  </a:moveTo>
                  <a:cubicBezTo>
                    <a:pt x="80" y="14"/>
                    <a:pt x="60" y="22"/>
                    <a:pt x="46" y="37"/>
                  </a:cubicBezTo>
                  <a:cubicBezTo>
                    <a:pt x="16" y="67"/>
                    <a:pt x="16" y="116"/>
                    <a:pt x="46" y="146"/>
                  </a:cubicBezTo>
                  <a:cubicBezTo>
                    <a:pt x="60" y="160"/>
                    <a:pt x="80" y="168"/>
                    <a:pt x="100" y="168"/>
                  </a:cubicBezTo>
                  <a:cubicBezTo>
                    <a:pt x="121" y="168"/>
                    <a:pt x="140" y="160"/>
                    <a:pt x="155" y="146"/>
                  </a:cubicBezTo>
                  <a:cubicBezTo>
                    <a:pt x="169" y="131"/>
                    <a:pt x="177" y="112"/>
                    <a:pt x="177" y="91"/>
                  </a:cubicBezTo>
                  <a:cubicBezTo>
                    <a:pt x="177" y="70"/>
                    <a:pt x="169" y="51"/>
                    <a:pt x="155" y="37"/>
                  </a:cubicBezTo>
                  <a:cubicBezTo>
                    <a:pt x="140" y="22"/>
                    <a:pt x="121" y="14"/>
                    <a:pt x="1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35"/>
            <p:cNvSpPr>
              <a:spLocks noEditPoints="1"/>
            </p:cNvSpPr>
            <p:nvPr/>
          </p:nvSpPr>
          <p:spPr bwMode="auto">
            <a:xfrm>
              <a:off x="4194591" y="781072"/>
              <a:ext cx="361723" cy="317921"/>
            </a:xfrm>
            <a:custGeom>
              <a:avLst/>
              <a:gdLst>
                <a:gd name="T0" fmla="*/ 127 w 163"/>
                <a:gd name="T1" fmla="*/ 143 h 143"/>
                <a:gd name="T2" fmla="*/ 52 w 163"/>
                <a:gd name="T3" fmla="*/ 101 h 143"/>
                <a:gd name="T4" fmla="*/ 17 w 163"/>
                <a:gd name="T5" fmla="*/ 7 h 143"/>
                <a:gd name="T6" fmla="*/ 36 w 163"/>
                <a:gd name="T7" fmla="*/ 0 h 143"/>
                <a:gd name="T8" fmla="*/ 111 w 163"/>
                <a:gd name="T9" fmla="*/ 41 h 143"/>
                <a:gd name="T10" fmla="*/ 146 w 163"/>
                <a:gd name="T11" fmla="*/ 136 h 143"/>
                <a:gd name="T12" fmla="*/ 127 w 163"/>
                <a:gd name="T13" fmla="*/ 143 h 143"/>
                <a:gd name="T14" fmla="*/ 36 w 163"/>
                <a:gd name="T15" fmla="*/ 14 h 143"/>
                <a:gd name="T16" fmla="*/ 27 w 163"/>
                <a:gd name="T17" fmla="*/ 17 h 143"/>
                <a:gd name="T18" fmla="*/ 28 w 163"/>
                <a:gd name="T19" fmla="*/ 44 h 143"/>
                <a:gd name="T20" fmla="*/ 61 w 163"/>
                <a:gd name="T21" fmla="*/ 91 h 143"/>
                <a:gd name="T22" fmla="*/ 127 w 163"/>
                <a:gd name="T23" fmla="*/ 129 h 143"/>
                <a:gd name="T24" fmla="*/ 136 w 163"/>
                <a:gd name="T25" fmla="*/ 126 h 143"/>
                <a:gd name="T26" fmla="*/ 134 w 163"/>
                <a:gd name="T27" fmla="*/ 98 h 143"/>
                <a:gd name="T28" fmla="*/ 101 w 163"/>
                <a:gd name="T29" fmla="*/ 51 h 143"/>
                <a:gd name="T30" fmla="*/ 36 w 163"/>
                <a:gd name="T31" fmla="*/ 1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143">
                  <a:moveTo>
                    <a:pt x="127" y="143"/>
                  </a:moveTo>
                  <a:cubicBezTo>
                    <a:pt x="106" y="143"/>
                    <a:pt x="77" y="126"/>
                    <a:pt x="52" y="101"/>
                  </a:cubicBezTo>
                  <a:cubicBezTo>
                    <a:pt x="15" y="64"/>
                    <a:pt x="0" y="24"/>
                    <a:pt x="17" y="7"/>
                  </a:cubicBezTo>
                  <a:cubicBezTo>
                    <a:pt x="21" y="2"/>
                    <a:pt x="28" y="0"/>
                    <a:pt x="36" y="0"/>
                  </a:cubicBezTo>
                  <a:cubicBezTo>
                    <a:pt x="56" y="0"/>
                    <a:pt x="86" y="16"/>
                    <a:pt x="111" y="41"/>
                  </a:cubicBezTo>
                  <a:cubicBezTo>
                    <a:pt x="148" y="78"/>
                    <a:pt x="163" y="119"/>
                    <a:pt x="146" y="136"/>
                  </a:cubicBezTo>
                  <a:cubicBezTo>
                    <a:pt x="141" y="140"/>
                    <a:pt x="135" y="143"/>
                    <a:pt x="127" y="143"/>
                  </a:cubicBezTo>
                  <a:close/>
                  <a:moveTo>
                    <a:pt x="36" y="14"/>
                  </a:moveTo>
                  <a:cubicBezTo>
                    <a:pt x="32" y="14"/>
                    <a:pt x="29" y="15"/>
                    <a:pt x="27" y="17"/>
                  </a:cubicBezTo>
                  <a:cubicBezTo>
                    <a:pt x="22" y="21"/>
                    <a:pt x="23" y="31"/>
                    <a:pt x="28" y="44"/>
                  </a:cubicBezTo>
                  <a:cubicBezTo>
                    <a:pt x="34" y="59"/>
                    <a:pt x="46" y="76"/>
                    <a:pt x="61" y="91"/>
                  </a:cubicBezTo>
                  <a:cubicBezTo>
                    <a:pt x="87" y="117"/>
                    <a:pt x="113" y="129"/>
                    <a:pt x="127" y="129"/>
                  </a:cubicBezTo>
                  <a:cubicBezTo>
                    <a:pt x="131" y="129"/>
                    <a:pt x="134" y="128"/>
                    <a:pt x="136" y="126"/>
                  </a:cubicBezTo>
                  <a:cubicBezTo>
                    <a:pt x="140" y="121"/>
                    <a:pt x="140" y="111"/>
                    <a:pt x="134" y="98"/>
                  </a:cubicBezTo>
                  <a:cubicBezTo>
                    <a:pt x="128" y="83"/>
                    <a:pt x="116" y="67"/>
                    <a:pt x="101" y="51"/>
                  </a:cubicBezTo>
                  <a:cubicBezTo>
                    <a:pt x="75" y="25"/>
                    <a:pt x="50" y="14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36"/>
            <p:cNvSpPr/>
            <p:nvPr/>
          </p:nvSpPr>
          <p:spPr bwMode="auto">
            <a:xfrm>
              <a:off x="4225676" y="789550"/>
              <a:ext cx="299552" cy="298139"/>
            </a:xfrm>
            <a:custGeom>
              <a:avLst/>
              <a:gdLst>
                <a:gd name="T0" fmla="*/ 127 w 135"/>
                <a:gd name="T1" fmla="*/ 134 h 134"/>
                <a:gd name="T2" fmla="*/ 122 w 135"/>
                <a:gd name="T3" fmla="*/ 132 h 134"/>
                <a:gd name="T4" fmla="*/ 3 w 135"/>
                <a:gd name="T5" fmla="*/ 13 h 134"/>
                <a:gd name="T6" fmla="*/ 3 w 135"/>
                <a:gd name="T7" fmla="*/ 3 h 134"/>
                <a:gd name="T8" fmla="*/ 13 w 135"/>
                <a:gd name="T9" fmla="*/ 3 h 134"/>
                <a:gd name="T10" fmla="*/ 132 w 135"/>
                <a:gd name="T11" fmla="*/ 122 h 134"/>
                <a:gd name="T12" fmla="*/ 132 w 135"/>
                <a:gd name="T13" fmla="*/ 132 h 134"/>
                <a:gd name="T14" fmla="*/ 127 w 135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34">
                  <a:moveTo>
                    <a:pt x="127" y="134"/>
                  </a:moveTo>
                  <a:cubicBezTo>
                    <a:pt x="125" y="134"/>
                    <a:pt x="123" y="133"/>
                    <a:pt x="122" y="13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5" y="124"/>
                    <a:pt x="135" y="129"/>
                    <a:pt x="132" y="132"/>
                  </a:cubicBezTo>
                  <a:cubicBezTo>
                    <a:pt x="130" y="133"/>
                    <a:pt x="129" y="134"/>
                    <a:pt x="127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37"/>
            <p:cNvSpPr/>
            <p:nvPr/>
          </p:nvSpPr>
          <p:spPr bwMode="auto">
            <a:xfrm>
              <a:off x="4225676" y="789550"/>
              <a:ext cx="299552" cy="298139"/>
            </a:xfrm>
            <a:custGeom>
              <a:avLst/>
              <a:gdLst>
                <a:gd name="T0" fmla="*/ 8 w 135"/>
                <a:gd name="T1" fmla="*/ 134 h 134"/>
                <a:gd name="T2" fmla="*/ 3 w 135"/>
                <a:gd name="T3" fmla="*/ 132 h 134"/>
                <a:gd name="T4" fmla="*/ 3 w 135"/>
                <a:gd name="T5" fmla="*/ 122 h 134"/>
                <a:gd name="T6" fmla="*/ 122 w 135"/>
                <a:gd name="T7" fmla="*/ 3 h 134"/>
                <a:gd name="T8" fmla="*/ 132 w 135"/>
                <a:gd name="T9" fmla="*/ 3 h 134"/>
                <a:gd name="T10" fmla="*/ 132 w 135"/>
                <a:gd name="T11" fmla="*/ 13 h 134"/>
                <a:gd name="T12" fmla="*/ 13 w 135"/>
                <a:gd name="T13" fmla="*/ 132 h 134"/>
                <a:gd name="T14" fmla="*/ 8 w 135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34">
                  <a:moveTo>
                    <a:pt x="8" y="134"/>
                  </a:moveTo>
                  <a:cubicBezTo>
                    <a:pt x="6" y="134"/>
                    <a:pt x="4" y="133"/>
                    <a:pt x="3" y="132"/>
                  </a:cubicBezTo>
                  <a:cubicBezTo>
                    <a:pt x="0" y="129"/>
                    <a:pt x="0" y="124"/>
                    <a:pt x="3" y="122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5" y="0"/>
                    <a:pt x="129" y="0"/>
                    <a:pt x="132" y="3"/>
                  </a:cubicBezTo>
                  <a:cubicBezTo>
                    <a:pt x="135" y="5"/>
                    <a:pt x="135" y="10"/>
                    <a:pt x="132" y="13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1" y="133"/>
                    <a:pt x="10" y="134"/>
                    <a:pt x="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38"/>
            <p:cNvSpPr/>
            <p:nvPr/>
          </p:nvSpPr>
          <p:spPr bwMode="auto">
            <a:xfrm>
              <a:off x="4499795" y="1065081"/>
              <a:ext cx="89018" cy="86192"/>
            </a:xfrm>
            <a:custGeom>
              <a:avLst/>
              <a:gdLst>
                <a:gd name="T0" fmla="*/ 33 w 40"/>
                <a:gd name="T1" fmla="*/ 39 h 39"/>
                <a:gd name="T2" fmla="*/ 28 w 40"/>
                <a:gd name="T3" fmla="*/ 37 h 39"/>
                <a:gd name="T4" fmla="*/ 3 w 40"/>
                <a:gd name="T5" fmla="*/ 13 h 39"/>
                <a:gd name="T6" fmla="*/ 3 w 40"/>
                <a:gd name="T7" fmla="*/ 3 h 39"/>
                <a:gd name="T8" fmla="*/ 13 w 40"/>
                <a:gd name="T9" fmla="*/ 3 h 39"/>
                <a:gd name="T10" fmla="*/ 38 w 40"/>
                <a:gd name="T11" fmla="*/ 27 h 39"/>
                <a:gd name="T12" fmla="*/ 38 w 40"/>
                <a:gd name="T13" fmla="*/ 37 h 39"/>
                <a:gd name="T14" fmla="*/ 33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33" y="39"/>
                  </a:moveTo>
                  <a:cubicBezTo>
                    <a:pt x="31" y="39"/>
                    <a:pt x="29" y="39"/>
                    <a:pt x="28" y="3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0" y="30"/>
                    <a:pt x="40" y="35"/>
                    <a:pt x="38" y="37"/>
                  </a:cubicBezTo>
                  <a:cubicBezTo>
                    <a:pt x="36" y="39"/>
                    <a:pt x="34" y="39"/>
                    <a:pt x="3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39"/>
            <p:cNvSpPr/>
            <p:nvPr/>
          </p:nvSpPr>
          <p:spPr bwMode="auto">
            <a:xfrm>
              <a:off x="4159266" y="723140"/>
              <a:ext cx="90431" cy="89018"/>
            </a:xfrm>
            <a:custGeom>
              <a:avLst/>
              <a:gdLst>
                <a:gd name="T0" fmla="*/ 33 w 41"/>
                <a:gd name="T1" fmla="*/ 40 h 40"/>
                <a:gd name="T2" fmla="*/ 28 w 41"/>
                <a:gd name="T3" fmla="*/ 38 h 40"/>
                <a:gd name="T4" fmla="*/ 3 w 41"/>
                <a:gd name="T5" fmla="*/ 13 h 40"/>
                <a:gd name="T6" fmla="*/ 3 w 41"/>
                <a:gd name="T7" fmla="*/ 3 h 40"/>
                <a:gd name="T8" fmla="*/ 13 w 41"/>
                <a:gd name="T9" fmla="*/ 3 h 40"/>
                <a:gd name="T10" fmla="*/ 38 w 41"/>
                <a:gd name="T11" fmla="*/ 28 h 40"/>
                <a:gd name="T12" fmla="*/ 38 w 41"/>
                <a:gd name="T13" fmla="*/ 38 h 40"/>
                <a:gd name="T14" fmla="*/ 33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33" y="40"/>
                  </a:moveTo>
                  <a:cubicBezTo>
                    <a:pt x="31" y="40"/>
                    <a:pt x="29" y="39"/>
                    <a:pt x="28" y="38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1" y="30"/>
                    <a:pt x="41" y="35"/>
                    <a:pt x="38" y="38"/>
                  </a:cubicBezTo>
                  <a:cubicBezTo>
                    <a:pt x="36" y="39"/>
                    <a:pt x="35" y="40"/>
                    <a:pt x="3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40"/>
            <p:cNvSpPr/>
            <p:nvPr/>
          </p:nvSpPr>
          <p:spPr bwMode="auto">
            <a:xfrm>
              <a:off x="4358496" y="1171055"/>
              <a:ext cx="31086" cy="170971"/>
            </a:xfrm>
            <a:custGeom>
              <a:avLst/>
              <a:gdLst>
                <a:gd name="T0" fmla="*/ 7 w 14"/>
                <a:gd name="T1" fmla="*/ 77 h 77"/>
                <a:gd name="T2" fmla="*/ 0 w 14"/>
                <a:gd name="T3" fmla="*/ 70 h 77"/>
                <a:gd name="T4" fmla="*/ 0 w 14"/>
                <a:gd name="T5" fmla="*/ 7 h 77"/>
                <a:gd name="T6" fmla="*/ 7 w 14"/>
                <a:gd name="T7" fmla="*/ 0 h 77"/>
                <a:gd name="T8" fmla="*/ 14 w 14"/>
                <a:gd name="T9" fmla="*/ 7 h 77"/>
                <a:gd name="T10" fmla="*/ 14 w 14"/>
                <a:gd name="T11" fmla="*/ 70 h 77"/>
                <a:gd name="T12" fmla="*/ 7 w 14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7">
                  <a:moveTo>
                    <a:pt x="7" y="77"/>
                  </a:moveTo>
                  <a:cubicBezTo>
                    <a:pt x="3" y="77"/>
                    <a:pt x="0" y="74"/>
                    <a:pt x="0" y="7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4"/>
                    <a:pt x="11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41"/>
            <p:cNvSpPr>
              <a:spLocks noEditPoints="1"/>
            </p:cNvSpPr>
            <p:nvPr/>
          </p:nvSpPr>
          <p:spPr bwMode="auto">
            <a:xfrm>
              <a:off x="4156440" y="1310940"/>
              <a:ext cx="436611" cy="158254"/>
            </a:xfrm>
            <a:custGeom>
              <a:avLst/>
              <a:gdLst>
                <a:gd name="T0" fmla="*/ 190 w 197"/>
                <a:gd name="T1" fmla="*/ 71 h 71"/>
                <a:gd name="T2" fmla="*/ 190 w 197"/>
                <a:gd name="T3" fmla="*/ 71 h 71"/>
                <a:gd name="T4" fmla="*/ 7 w 197"/>
                <a:gd name="T5" fmla="*/ 71 h 71"/>
                <a:gd name="T6" fmla="*/ 1 w 197"/>
                <a:gd name="T7" fmla="*/ 67 h 71"/>
                <a:gd name="T8" fmla="*/ 1 w 197"/>
                <a:gd name="T9" fmla="*/ 60 h 71"/>
                <a:gd name="T10" fmla="*/ 36 w 197"/>
                <a:gd name="T11" fmla="*/ 4 h 71"/>
                <a:gd name="T12" fmla="*/ 42 w 197"/>
                <a:gd name="T13" fmla="*/ 0 h 71"/>
                <a:gd name="T14" fmla="*/ 154 w 197"/>
                <a:gd name="T15" fmla="*/ 0 h 71"/>
                <a:gd name="T16" fmla="*/ 160 w 197"/>
                <a:gd name="T17" fmla="*/ 4 h 71"/>
                <a:gd name="T18" fmla="*/ 195 w 197"/>
                <a:gd name="T19" fmla="*/ 60 h 71"/>
                <a:gd name="T20" fmla="*/ 197 w 197"/>
                <a:gd name="T21" fmla="*/ 64 h 71"/>
                <a:gd name="T22" fmla="*/ 190 w 197"/>
                <a:gd name="T23" fmla="*/ 71 h 71"/>
                <a:gd name="T24" fmla="*/ 20 w 197"/>
                <a:gd name="T25" fmla="*/ 57 h 71"/>
                <a:gd name="T26" fmla="*/ 177 w 197"/>
                <a:gd name="T27" fmla="*/ 57 h 71"/>
                <a:gd name="T28" fmla="*/ 151 w 197"/>
                <a:gd name="T29" fmla="*/ 14 h 71"/>
                <a:gd name="T30" fmla="*/ 46 w 197"/>
                <a:gd name="T31" fmla="*/ 14 h 71"/>
                <a:gd name="T32" fmla="*/ 20 w 197"/>
                <a:gd name="T33" fmla="*/ 5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71">
                  <a:moveTo>
                    <a:pt x="190" y="71"/>
                  </a:moveTo>
                  <a:cubicBezTo>
                    <a:pt x="190" y="71"/>
                    <a:pt x="190" y="71"/>
                    <a:pt x="190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2" y="69"/>
                    <a:pt x="1" y="67"/>
                  </a:cubicBezTo>
                  <a:cubicBezTo>
                    <a:pt x="0" y="65"/>
                    <a:pt x="0" y="62"/>
                    <a:pt x="1" y="6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8" y="2"/>
                    <a:pt x="40" y="0"/>
                    <a:pt x="42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7" y="0"/>
                    <a:pt x="159" y="2"/>
                    <a:pt x="160" y="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6" y="61"/>
                    <a:pt x="197" y="62"/>
                    <a:pt x="197" y="64"/>
                  </a:cubicBezTo>
                  <a:cubicBezTo>
                    <a:pt x="197" y="67"/>
                    <a:pt x="193" y="71"/>
                    <a:pt x="190" y="71"/>
                  </a:cubicBezTo>
                  <a:close/>
                  <a:moveTo>
                    <a:pt x="20" y="57"/>
                  </a:moveTo>
                  <a:cubicBezTo>
                    <a:pt x="177" y="57"/>
                    <a:pt x="177" y="57"/>
                    <a:pt x="177" y="57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46" y="14"/>
                    <a:pt x="46" y="14"/>
                    <a:pt x="46" y="14"/>
                  </a:cubicBezTo>
                  <a:lnTo>
                    <a:pt x="2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42"/>
            <p:cNvSpPr/>
            <p:nvPr/>
          </p:nvSpPr>
          <p:spPr bwMode="auto">
            <a:xfrm>
              <a:off x="4265240" y="1375937"/>
              <a:ext cx="217599" cy="31086"/>
            </a:xfrm>
            <a:custGeom>
              <a:avLst/>
              <a:gdLst>
                <a:gd name="T0" fmla="*/ 91 w 98"/>
                <a:gd name="T1" fmla="*/ 14 h 14"/>
                <a:gd name="T2" fmla="*/ 7 w 98"/>
                <a:gd name="T3" fmla="*/ 14 h 14"/>
                <a:gd name="T4" fmla="*/ 0 w 98"/>
                <a:gd name="T5" fmla="*/ 7 h 14"/>
                <a:gd name="T6" fmla="*/ 7 w 98"/>
                <a:gd name="T7" fmla="*/ 0 h 14"/>
                <a:gd name="T8" fmla="*/ 91 w 98"/>
                <a:gd name="T9" fmla="*/ 0 h 14"/>
                <a:gd name="T10" fmla="*/ 98 w 98"/>
                <a:gd name="T11" fmla="*/ 7 h 14"/>
                <a:gd name="T12" fmla="*/ 91 w 9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4">
                  <a:moveTo>
                    <a:pt x="91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8" y="3"/>
                    <a:pt x="98" y="7"/>
                  </a:cubicBezTo>
                  <a:cubicBezTo>
                    <a:pt x="98" y="10"/>
                    <a:pt x="95" y="14"/>
                    <a:pt x="9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166113" y="2583834"/>
            <a:ext cx="401326" cy="520380"/>
            <a:chOff x="2907364" y="703358"/>
            <a:chExt cx="590626" cy="765836"/>
          </a:xfrm>
          <a:solidFill>
            <a:schemeClr val="bg1"/>
          </a:solidFill>
        </p:grpSpPr>
        <p:sp>
          <p:nvSpPr>
            <p:cNvPr id="72" name="Freeform 243"/>
            <p:cNvSpPr>
              <a:spLocks noEditPoints="1"/>
            </p:cNvSpPr>
            <p:nvPr/>
          </p:nvSpPr>
          <p:spPr bwMode="auto">
            <a:xfrm>
              <a:off x="2907364" y="703358"/>
              <a:ext cx="590626" cy="679644"/>
            </a:xfrm>
            <a:custGeom>
              <a:avLst/>
              <a:gdLst>
                <a:gd name="T0" fmla="*/ 7 w 266"/>
                <a:gd name="T1" fmla="*/ 306 h 306"/>
                <a:gd name="T2" fmla="*/ 0 w 266"/>
                <a:gd name="T3" fmla="*/ 299 h 306"/>
                <a:gd name="T4" fmla="*/ 0 w 266"/>
                <a:gd name="T5" fmla="*/ 45 h 306"/>
                <a:gd name="T6" fmla="*/ 45 w 266"/>
                <a:gd name="T7" fmla="*/ 0 h 306"/>
                <a:gd name="T8" fmla="*/ 234 w 266"/>
                <a:gd name="T9" fmla="*/ 0 h 306"/>
                <a:gd name="T10" fmla="*/ 266 w 266"/>
                <a:gd name="T11" fmla="*/ 33 h 306"/>
                <a:gd name="T12" fmla="*/ 266 w 266"/>
                <a:gd name="T13" fmla="*/ 234 h 306"/>
                <a:gd name="T14" fmla="*/ 234 w 266"/>
                <a:gd name="T15" fmla="*/ 267 h 306"/>
                <a:gd name="T16" fmla="*/ 46 w 266"/>
                <a:gd name="T17" fmla="*/ 267 h 306"/>
                <a:gd name="T18" fmla="*/ 14 w 266"/>
                <a:gd name="T19" fmla="*/ 299 h 306"/>
                <a:gd name="T20" fmla="*/ 7 w 266"/>
                <a:gd name="T21" fmla="*/ 306 h 306"/>
                <a:gd name="T22" fmla="*/ 45 w 266"/>
                <a:gd name="T23" fmla="*/ 14 h 306"/>
                <a:gd name="T24" fmla="*/ 14 w 266"/>
                <a:gd name="T25" fmla="*/ 45 h 306"/>
                <a:gd name="T26" fmla="*/ 14 w 266"/>
                <a:gd name="T27" fmla="*/ 266 h 306"/>
                <a:gd name="T28" fmla="*/ 46 w 266"/>
                <a:gd name="T29" fmla="*/ 253 h 306"/>
                <a:gd name="T30" fmla="*/ 234 w 266"/>
                <a:gd name="T31" fmla="*/ 253 h 306"/>
                <a:gd name="T32" fmla="*/ 252 w 266"/>
                <a:gd name="T33" fmla="*/ 234 h 306"/>
                <a:gd name="T34" fmla="*/ 252 w 266"/>
                <a:gd name="T35" fmla="*/ 33 h 306"/>
                <a:gd name="T36" fmla="*/ 234 w 266"/>
                <a:gd name="T37" fmla="*/ 14 h 306"/>
                <a:gd name="T38" fmla="*/ 45 w 266"/>
                <a:gd name="T39" fmla="*/ 1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306">
                  <a:moveTo>
                    <a:pt x="7" y="306"/>
                  </a:moveTo>
                  <a:cubicBezTo>
                    <a:pt x="3" y="306"/>
                    <a:pt x="0" y="303"/>
                    <a:pt x="0" y="29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2" y="0"/>
                    <a:pt x="266" y="15"/>
                    <a:pt x="266" y="33"/>
                  </a:cubicBezTo>
                  <a:cubicBezTo>
                    <a:pt x="266" y="234"/>
                    <a:pt x="266" y="234"/>
                    <a:pt x="266" y="234"/>
                  </a:cubicBezTo>
                  <a:cubicBezTo>
                    <a:pt x="266" y="252"/>
                    <a:pt x="252" y="267"/>
                    <a:pt x="23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28" y="267"/>
                    <a:pt x="14" y="281"/>
                    <a:pt x="14" y="299"/>
                  </a:cubicBezTo>
                  <a:cubicBezTo>
                    <a:pt x="14" y="303"/>
                    <a:pt x="11" y="306"/>
                    <a:pt x="7" y="306"/>
                  </a:cubicBezTo>
                  <a:close/>
                  <a:moveTo>
                    <a:pt x="45" y="14"/>
                  </a:moveTo>
                  <a:cubicBezTo>
                    <a:pt x="28" y="14"/>
                    <a:pt x="14" y="28"/>
                    <a:pt x="14" y="45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2" y="258"/>
                    <a:pt x="33" y="253"/>
                    <a:pt x="46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44" y="253"/>
                    <a:pt x="252" y="245"/>
                    <a:pt x="252" y="234"/>
                  </a:cubicBezTo>
                  <a:cubicBezTo>
                    <a:pt x="252" y="33"/>
                    <a:pt x="252" y="33"/>
                    <a:pt x="252" y="33"/>
                  </a:cubicBezTo>
                  <a:cubicBezTo>
                    <a:pt x="252" y="23"/>
                    <a:pt x="244" y="14"/>
                    <a:pt x="234" y="14"/>
                  </a:cubicBezTo>
                  <a:lnTo>
                    <a:pt x="4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44"/>
            <p:cNvSpPr/>
            <p:nvPr/>
          </p:nvSpPr>
          <p:spPr bwMode="auto">
            <a:xfrm>
              <a:off x="2907364" y="1351917"/>
              <a:ext cx="31086" cy="36738"/>
            </a:xfrm>
            <a:custGeom>
              <a:avLst/>
              <a:gdLst>
                <a:gd name="T0" fmla="*/ 7 w 14"/>
                <a:gd name="T1" fmla="*/ 17 h 17"/>
                <a:gd name="T2" fmla="*/ 7 w 14"/>
                <a:gd name="T3" fmla="*/ 17 h 17"/>
                <a:gd name="T4" fmla="*/ 7 w 14"/>
                <a:gd name="T5" fmla="*/ 17 h 17"/>
                <a:gd name="T6" fmla="*/ 0 w 14"/>
                <a:gd name="T7" fmla="*/ 10 h 17"/>
                <a:gd name="T8" fmla="*/ 0 w 14"/>
                <a:gd name="T9" fmla="*/ 7 h 17"/>
                <a:gd name="T10" fmla="*/ 7 w 14"/>
                <a:gd name="T11" fmla="*/ 0 h 17"/>
                <a:gd name="T12" fmla="*/ 14 w 14"/>
                <a:gd name="T13" fmla="*/ 7 h 17"/>
                <a:gd name="T14" fmla="*/ 14 w 14"/>
                <a:gd name="T15" fmla="*/ 9 h 17"/>
                <a:gd name="T16" fmla="*/ 14 w 14"/>
                <a:gd name="T17" fmla="*/ 10 h 17"/>
                <a:gd name="T18" fmla="*/ 7 w 14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7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"/>
                    <a:pt x="14" y="8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4"/>
                    <a:pt x="11" y="17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45"/>
            <p:cNvSpPr/>
            <p:nvPr/>
          </p:nvSpPr>
          <p:spPr bwMode="auto">
            <a:xfrm>
              <a:off x="2907364" y="1264312"/>
              <a:ext cx="559541" cy="204882"/>
            </a:xfrm>
            <a:custGeom>
              <a:avLst/>
              <a:gdLst>
                <a:gd name="T0" fmla="*/ 224 w 252"/>
                <a:gd name="T1" fmla="*/ 92 h 92"/>
                <a:gd name="T2" fmla="*/ 46 w 252"/>
                <a:gd name="T3" fmla="*/ 92 h 92"/>
                <a:gd name="T4" fmla="*/ 15 w 252"/>
                <a:gd name="T5" fmla="*/ 79 h 92"/>
                <a:gd name="T6" fmla="*/ 0 w 252"/>
                <a:gd name="T7" fmla="*/ 50 h 92"/>
                <a:gd name="T8" fmla="*/ 0 w 252"/>
                <a:gd name="T9" fmla="*/ 46 h 92"/>
                <a:gd name="T10" fmla="*/ 46 w 252"/>
                <a:gd name="T11" fmla="*/ 0 h 92"/>
                <a:gd name="T12" fmla="*/ 53 w 252"/>
                <a:gd name="T13" fmla="*/ 7 h 92"/>
                <a:gd name="T14" fmla="*/ 46 w 252"/>
                <a:gd name="T15" fmla="*/ 14 h 92"/>
                <a:gd name="T16" fmla="*/ 14 w 252"/>
                <a:gd name="T17" fmla="*/ 46 h 92"/>
                <a:gd name="T18" fmla="*/ 14 w 252"/>
                <a:gd name="T19" fmla="*/ 48 h 92"/>
                <a:gd name="T20" fmla="*/ 46 w 252"/>
                <a:gd name="T21" fmla="*/ 78 h 92"/>
                <a:gd name="T22" fmla="*/ 224 w 252"/>
                <a:gd name="T23" fmla="*/ 78 h 92"/>
                <a:gd name="T24" fmla="*/ 238 w 252"/>
                <a:gd name="T25" fmla="*/ 64 h 92"/>
                <a:gd name="T26" fmla="*/ 238 w 252"/>
                <a:gd name="T27" fmla="*/ 7 h 92"/>
                <a:gd name="T28" fmla="*/ 245 w 252"/>
                <a:gd name="T29" fmla="*/ 0 h 92"/>
                <a:gd name="T30" fmla="*/ 252 w 252"/>
                <a:gd name="T31" fmla="*/ 7 h 92"/>
                <a:gd name="T32" fmla="*/ 252 w 252"/>
                <a:gd name="T33" fmla="*/ 64 h 92"/>
                <a:gd name="T34" fmla="*/ 224 w 252"/>
                <a:gd name="T3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92">
                  <a:moveTo>
                    <a:pt x="224" y="92"/>
                  </a:moveTo>
                  <a:cubicBezTo>
                    <a:pt x="46" y="92"/>
                    <a:pt x="46" y="92"/>
                    <a:pt x="46" y="92"/>
                  </a:cubicBezTo>
                  <a:cubicBezTo>
                    <a:pt x="34" y="92"/>
                    <a:pt x="23" y="87"/>
                    <a:pt x="15" y="79"/>
                  </a:cubicBezTo>
                  <a:cubicBezTo>
                    <a:pt x="6" y="72"/>
                    <a:pt x="1" y="61"/>
                    <a:pt x="0" y="50"/>
                  </a:cubicBezTo>
                  <a:cubicBezTo>
                    <a:pt x="0" y="48"/>
                    <a:pt x="0" y="47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50" y="0"/>
                    <a:pt x="53" y="3"/>
                    <a:pt x="53" y="7"/>
                  </a:cubicBezTo>
                  <a:cubicBezTo>
                    <a:pt x="53" y="11"/>
                    <a:pt x="50" y="14"/>
                    <a:pt x="46" y="14"/>
                  </a:cubicBezTo>
                  <a:cubicBezTo>
                    <a:pt x="28" y="14"/>
                    <a:pt x="14" y="28"/>
                    <a:pt x="14" y="46"/>
                  </a:cubicBezTo>
                  <a:cubicBezTo>
                    <a:pt x="14" y="47"/>
                    <a:pt x="14" y="47"/>
                    <a:pt x="14" y="48"/>
                  </a:cubicBezTo>
                  <a:cubicBezTo>
                    <a:pt x="15" y="65"/>
                    <a:pt x="29" y="78"/>
                    <a:pt x="46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32" y="78"/>
                    <a:pt x="238" y="72"/>
                    <a:pt x="238" y="64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8" y="3"/>
                    <a:pt x="241" y="0"/>
                    <a:pt x="245" y="0"/>
                  </a:cubicBezTo>
                  <a:cubicBezTo>
                    <a:pt x="248" y="0"/>
                    <a:pt x="252" y="3"/>
                    <a:pt x="252" y="7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2" y="79"/>
                    <a:pt x="239" y="92"/>
                    <a:pt x="22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46"/>
            <p:cNvSpPr/>
            <p:nvPr/>
          </p:nvSpPr>
          <p:spPr bwMode="auto">
            <a:xfrm>
              <a:off x="2969535" y="1373111"/>
              <a:ext cx="435198" cy="31086"/>
            </a:xfrm>
            <a:custGeom>
              <a:avLst/>
              <a:gdLst>
                <a:gd name="T0" fmla="*/ 189 w 196"/>
                <a:gd name="T1" fmla="*/ 14 h 14"/>
                <a:gd name="T2" fmla="*/ 7 w 196"/>
                <a:gd name="T3" fmla="*/ 14 h 14"/>
                <a:gd name="T4" fmla="*/ 0 w 196"/>
                <a:gd name="T5" fmla="*/ 7 h 14"/>
                <a:gd name="T6" fmla="*/ 7 w 196"/>
                <a:gd name="T7" fmla="*/ 0 h 14"/>
                <a:gd name="T8" fmla="*/ 189 w 196"/>
                <a:gd name="T9" fmla="*/ 0 h 14"/>
                <a:gd name="T10" fmla="*/ 196 w 196"/>
                <a:gd name="T11" fmla="*/ 7 h 14"/>
                <a:gd name="T12" fmla="*/ 189 w 19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">
                  <a:moveTo>
                    <a:pt x="18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1"/>
                    <a:pt x="193" y="14"/>
                    <a:pt x="18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47"/>
            <p:cNvSpPr/>
            <p:nvPr/>
          </p:nvSpPr>
          <p:spPr bwMode="auto">
            <a:xfrm>
              <a:off x="2969535" y="1326483"/>
              <a:ext cx="435198" cy="31086"/>
            </a:xfrm>
            <a:custGeom>
              <a:avLst/>
              <a:gdLst>
                <a:gd name="T0" fmla="*/ 189 w 196"/>
                <a:gd name="T1" fmla="*/ 14 h 14"/>
                <a:gd name="T2" fmla="*/ 7 w 196"/>
                <a:gd name="T3" fmla="*/ 14 h 14"/>
                <a:gd name="T4" fmla="*/ 0 w 196"/>
                <a:gd name="T5" fmla="*/ 7 h 14"/>
                <a:gd name="T6" fmla="*/ 7 w 196"/>
                <a:gd name="T7" fmla="*/ 0 h 14"/>
                <a:gd name="T8" fmla="*/ 189 w 196"/>
                <a:gd name="T9" fmla="*/ 0 h 14"/>
                <a:gd name="T10" fmla="*/ 196 w 196"/>
                <a:gd name="T11" fmla="*/ 7 h 14"/>
                <a:gd name="T12" fmla="*/ 189 w 19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">
                  <a:moveTo>
                    <a:pt x="18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1"/>
                    <a:pt x="193" y="14"/>
                    <a:pt x="18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48"/>
            <p:cNvSpPr>
              <a:spLocks noEditPoints="1"/>
            </p:cNvSpPr>
            <p:nvPr/>
          </p:nvSpPr>
          <p:spPr bwMode="auto">
            <a:xfrm>
              <a:off x="2985078" y="861612"/>
              <a:ext cx="435198" cy="278357"/>
            </a:xfrm>
            <a:custGeom>
              <a:avLst/>
              <a:gdLst>
                <a:gd name="T0" fmla="*/ 175 w 196"/>
                <a:gd name="T1" fmla="*/ 126 h 126"/>
                <a:gd name="T2" fmla="*/ 21 w 196"/>
                <a:gd name="T3" fmla="*/ 126 h 126"/>
                <a:gd name="T4" fmla="*/ 0 w 196"/>
                <a:gd name="T5" fmla="*/ 105 h 126"/>
                <a:gd name="T6" fmla="*/ 0 w 196"/>
                <a:gd name="T7" fmla="*/ 21 h 126"/>
                <a:gd name="T8" fmla="*/ 21 w 196"/>
                <a:gd name="T9" fmla="*/ 0 h 126"/>
                <a:gd name="T10" fmla="*/ 175 w 196"/>
                <a:gd name="T11" fmla="*/ 0 h 126"/>
                <a:gd name="T12" fmla="*/ 196 w 196"/>
                <a:gd name="T13" fmla="*/ 21 h 126"/>
                <a:gd name="T14" fmla="*/ 196 w 196"/>
                <a:gd name="T15" fmla="*/ 105 h 126"/>
                <a:gd name="T16" fmla="*/ 175 w 196"/>
                <a:gd name="T17" fmla="*/ 126 h 126"/>
                <a:gd name="T18" fmla="*/ 21 w 196"/>
                <a:gd name="T19" fmla="*/ 14 h 126"/>
                <a:gd name="T20" fmla="*/ 14 w 196"/>
                <a:gd name="T21" fmla="*/ 21 h 126"/>
                <a:gd name="T22" fmla="*/ 14 w 196"/>
                <a:gd name="T23" fmla="*/ 105 h 126"/>
                <a:gd name="T24" fmla="*/ 21 w 196"/>
                <a:gd name="T25" fmla="*/ 112 h 126"/>
                <a:gd name="T26" fmla="*/ 175 w 196"/>
                <a:gd name="T27" fmla="*/ 112 h 126"/>
                <a:gd name="T28" fmla="*/ 182 w 196"/>
                <a:gd name="T29" fmla="*/ 105 h 126"/>
                <a:gd name="T30" fmla="*/ 182 w 196"/>
                <a:gd name="T31" fmla="*/ 21 h 126"/>
                <a:gd name="T32" fmla="*/ 175 w 196"/>
                <a:gd name="T33" fmla="*/ 14 h 126"/>
                <a:gd name="T34" fmla="*/ 21 w 196"/>
                <a:gd name="T35" fmla="*/ 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26">
                  <a:moveTo>
                    <a:pt x="175" y="126"/>
                  </a:moveTo>
                  <a:cubicBezTo>
                    <a:pt x="21" y="126"/>
                    <a:pt x="21" y="126"/>
                    <a:pt x="21" y="126"/>
                  </a:cubicBezTo>
                  <a:cubicBezTo>
                    <a:pt x="9" y="126"/>
                    <a:pt x="0" y="116"/>
                    <a:pt x="0" y="10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87" y="0"/>
                    <a:pt x="196" y="9"/>
                    <a:pt x="196" y="21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6" y="116"/>
                    <a:pt x="187" y="126"/>
                    <a:pt x="175" y="126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109"/>
                    <a:pt x="17" y="112"/>
                    <a:pt x="21" y="112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9" y="112"/>
                    <a:pt x="182" y="109"/>
                    <a:pt x="182" y="105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17"/>
                    <a:pt x="179" y="14"/>
                    <a:pt x="175" y="14"/>
                  </a:cubicBezTo>
                  <a:lnTo>
                    <a:pt x="2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49"/>
            <p:cNvSpPr/>
            <p:nvPr/>
          </p:nvSpPr>
          <p:spPr bwMode="auto">
            <a:xfrm>
              <a:off x="3047249" y="1046713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50"/>
            <p:cNvSpPr/>
            <p:nvPr/>
          </p:nvSpPr>
          <p:spPr bwMode="auto">
            <a:xfrm>
              <a:off x="3047249" y="984541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51"/>
            <p:cNvSpPr/>
            <p:nvPr/>
          </p:nvSpPr>
          <p:spPr bwMode="auto">
            <a:xfrm>
              <a:off x="3047249" y="922370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476390" y="2432814"/>
            <a:ext cx="405268" cy="462040"/>
            <a:chOff x="515186" y="721727"/>
            <a:chExt cx="655623" cy="747467"/>
          </a:xfrm>
          <a:solidFill>
            <a:schemeClr val="bg1"/>
          </a:solidFill>
        </p:grpSpPr>
        <p:sp>
          <p:nvSpPr>
            <p:cNvPr id="82" name="Freeform 258"/>
            <p:cNvSpPr>
              <a:spLocks noEditPoints="1"/>
            </p:cNvSpPr>
            <p:nvPr/>
          </p:nvSpPr>
          <p:spPr bwMode="auto">
            <a:xfrm>
              <a:off x="515186" y="721727"/>
              <a:ext cx="189340" cy="747467"/>
            </a:xfrm>
            <a:custGeom>
              <a:avLst/>
              <a:gdLst>
                <a:gd name="T0" fmla="*/ 77 w 85"/>
                <a:gd name="T1" fmla="*/ 337 h 337"/>
                <a:gd name="T2" fmla="*/ 42 w 85"/>
                <a:gd name="T3" fmla="*/ 337 h 337"/>
                <a:gd name="T4" fmla="*/ 0 w 85"/>
                <a:gd name="T5" fmla="*/ 295 h 337"/>
                <a:gd name="T6" fmla="*/ 0 w 85"/>
                <a:gd name="T7" fmla="*/ 42 h 337"/>
                <a:gd name="T8" fmla="*/ 42 w 85"/>
                <a:gd name="T9" fmla="*/ 0 h 337"/>
                <a:gd name="T10" fmla="*/ 77 w 85"/>
                <a:gd name="T11" fmla="*/ 0 h 337"/>
                <a:gd name="T12" fmla="*/ 85 w 85"/>
                <a:gd name="T13" fmla="*/ 7 h 337"/>
                <a:gd name="T14" fmla="*/ 85 w 85"/>
                <a:gd name="T15" fmla="*/ 330 h 337"/>
                <a:gd name="T16" fmla="*/ 77 w 85"/>
                <a:gd name="T17" fmla="*/ 337 h 337"/>
                <a:gd name="T18" fmla="*/ 42 w 85"/>
                <a:gd name="T19" fmla="*/ 14 h 337"/>
                <a:gd name="T20" fmla="*/ 14 w 85"/>
                <a:gd name="T21" fmla="*/ 42 h 337"/>
                <a:gd name="T22" fmla="*/ 14 w 85"/>
                <a:gd name="T23" fmla="*/ 295 h 337"/>
                <a:gd name="T24" fmla="*/ 42 w 85"/>
                <a:gd name="T25" fmla="*/ 323 h 337"/>
                <a:gd name="T26" fmla="*/ 70 w 85"/>
                <a:gd name="T27" fmla="*/ 323 h 337"/>
                <a:gd name="T28" fmla="*/ 70 w 85"/>
                <a:gd name="T29" fmla="*/ 14 h 337"/>
                <a:gd name="T30" fmla="*/ 42 w 85"/>
                <a:gd name="T31" fmla="*/ 1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337">
                  <a:moveTo>
                    <a:pt x="77" y="337"/>
                  </a:moveTo>
                  <a:cubicBezTo>
                    <a:pt x="42" y="337"/>
                    <a:pt x="42" y="337"/>
                    <a:pt x="42" y="337"/>
                  </a:cubicBezTo>
                  <a:cubicBezTo>
                    <a:pt x="19" y="337"/>
                    <a:pt x="0" y="318"/>
                    <a:pt x="0" y="29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5" y="3"/>
                    <a:pt x="85" y="7"/>
                  </a:cubicBezTo>
                  <a:cubicBezTo>
                    <a:pt x="85" y="330"/>
                    <a:pt x="85" y="330"/>
                    <a:pt x="85" y="330"/>
                  </a:cubicBezTo>
                  <a:cubicBezTo>
                    <a:pt x="85" y="333"/>
                    <a:pt x="81" y="337"/>
                    <a:pt x="77" y="337"/>
                  </a:cubicBezTo>
                  <a:close/>
                  <a:moveTo>
                    <a:pt x="42" y="14"/>
                  </a:moveTo>
                  <a:cubicBezTo>
                    <a:pt x="27" y="14"/>
                    <a:pt x="14" y="27"/>
                    <a:pt x="14" y="42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14" y="310"/>
                    <a:pt x="27" y="323"/>
                    <a:pt x="42" y="323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70" y="14"/>
                    <a:pt x="70" y="14"/>
                    <a:pt x="70" y="14"/>
                  </a:cubicBezTo>
                  <a:lnTo>
                    <a:pt x="4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59"/>
            <p:cNvSpPr>
              <a:spLocks noEditPoints="1"/>
            </p:cNvSpPr>
            <p:nvPr/>
          </p:nvSpPr>
          <p:spPr bwMode="auto">
            <a:xfrm>
              <a:off x="670614" y="721727"/>
              <a:ext cx="500195" cy="747467"/>
            </a:xfrm>
            <a:custGeom>
              <a:avLst/>
              <a:gdLst>
                <a:gd name="T0" fmla="*/ 218 w 225"/>
                <a:gd name="T1" fmla="*/ 337 h 337"/>
                <a:gd name="T2" fmla="*/ 7 w 225"/>
                <a:gd name="T3" fmla="*/ 337 h 337"/>
                <a:gd name="T4" fmla="*/ 0 w 225"/>
                <a:gd name="T5" fmla="*/ 330 h 337"/>
                <a:gd name="T6" fmla="*/ 0 w 225"/>
                <a:gd name="T7" fmla="*/ 7 h 337"/>
                <a:gd name="T8" fmla="*/ 7 w 225"/>
                <a:gd name="T9" fmla="*/ 0 h 337"/>
                <a:gd name="T10" fmla="*/ 218 w 225"/>
                <a:gd name="T11" fmla="*/ 0 h 337"/>
                <a:gd name="T12" fmla="*/ 225 w 225"/>
                <a:gd name="T13" fmla="*/ 7 h 337"/>
                <a:gd name="T14" fmla="*/ 225 w 225"/>
                <a:gd name="T15" fmla="*/ 330 h 337"/>
                <a:gd name="T16" fmla="*/ 218 w 225"/>
                <a:gd name="T17" fmla="*/ 337 h 337"/>
                <a:gd name="T18" fmla="*/ 15 w 225"/>
                <a:gd name="T19" fmla="*/ 323 h 337"/>
                <a:gd name="T20" fmla="*/ 211 w 225"/>
                <a:gd name="T21" fmla="*/ 323 h 337"/>
                <a:gd name="T22" fmla="*/ 211 w 225"/>
                <a:gd name="T23" fmla="*/ 14 h 337"/>
                <a:gd name="T24" fmla="*/ 15 w 225"/>
                <a:gd name="T25" fmla="*/ 14 h 337"/>
                <a:gd name="T26" fmla="*/ 15 w 225"/>
                <a:gd name="T27" fmla="*/ 32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337">
                  <a:moveTo>
                    <a:pt x="218" y="337"/>
                  </a:moveTo>
                  <a:cubicBezTo>
                    <a:pt x="7" y="337"/>
                    <a:pt x="7" y="337"/>
                    <a:pt x="7" y="337"/>
                  </a:cubicBezTo>
                  <a:cubicBezTo>
                    <a:pt x="4" y="337"/>
                    <a:pt x="0" y="333"/>
                    <a:pt x="0" y="3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2" y="0"/>
                    <a:pt x="225" y="3"/>
                    <a:pt x="225" y="7"/>
                  </a:cubicBezTo>
                  <a:cubicBezTo>
                    <a:pt x="225" y="330"/>
                    <a:pt x="225" y="330"/>
                    <a:pt x="225" y="330"/>
                  </a:cubicBezTo>
                  <a:cubicBezTo>
                    <a:pt x="225" y="333"/>
                    <a:pt x="222" y="337"/>
                    <a:pt x="218" y="337"/>
                  </a:cubicBezTo>
                  <a:close/>
                  <a:moveTo>
                    <a:pt x="15" y="323"/>
                  </a:moveTo>
                  <a:cubicBezTo>
                    <a:pt x="211" y="323"/>
                    <a:pt x="211" y="323"/>
                    <a:pt x="211" y="323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15" y="14"/>
                    <a:pt x="15" y="14"/>
                    <a:pt x="15" y="14"/>
                  </a:cubicBezTo>
                  <a:lnTo>
                    <a:pt x="15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60"/>
            <p:cNvSpPr/>
            <p:nvPr/>
          </p:nvSpPr>
          <p:spPr bwMode="auto">
            <a:xfrm>
              <a:off x="859954" y="1310940"/>
              <a:ext cx="248685" cy="31086"/>
            </a:xfrm>
            <a:custGeom>
              <a:avLst/>
              <a:gdLst>
                <a:gd name="T0" fmla="*/ 105 w 112"/>
                <a:gd name="T1" fmla="*/ 14 h 14"/>
                <a:gd name="T2" fmla="*/ 7 w 112"/>
                <a:gd name="T3" fmla="*/ 14 h 14"/>
                <a:gd name="T4" fmla="*/ 0 w 112"/>
                <a:gd name="T5" fmla="*/ 7 h 14"/>
                <a:gd name="T6" fmla="*/ 7 w 112"/>
                <a:gd name="T7" fmla="*/ 0 h 14"/>
                <a:gd name="T8" fmla="*/ 105 w 112"/>
                <a:gd name="T9" fmla="*/ 0 h 14"/>
                <a:gd name="T10" fmla="*/ 112 w 112"/>
                <a:gd name="T11" fmla="*/ 7 h 14"/>
                <a:gd name="T12" fmla="*/ 105 w 11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4">
                  <a:moveTo>
                    <a:pt x="10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4"/>
                    <a:pt x="112" y="7"/>
                  </a:cubicBezTo>
                  <a:cubicBezTo>
                    <a:pt x="112" y="11"/>
                    <a:pt x="109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61"/>
            <p:cNvSpPr/>
            <p:nvPr/>
          </p:nvSpPr>
          <p:spPr bwMode="auto">
            <a:xfrm>
              <a:off x="937668" y="1375937"/>
              <a:ext cx="170971" cy="31086"/>
            </a:xfrm>
            <a:custGeom>
              <a:avLst/>
              <a:gdLst>
                <a:gd name="T0" fmla="*/ 70 w 77"/>
                <a:gd name="T1" fmla="*/ 14 h 14"/>
                <a:gd name="T2" fmla="*/ 7 w 77"/>
                <a:gd name="T3" fmla="*/ 14 h 14"/>
                <a:gd name="T4" fmla="*/ 0 w 77"/>
                <a:gd name="T5" fmla="*/ 7 h 14"/>
                <a:gd name="T6" fmla="*/ 7 w 77"/>
                <a:gd name="T7" fmla="*/ 0 h 14"/>
                <a:gd name="T8" fmla="*/ 70 w 77"/>
                <a:gd name="T9" fmla="*/ 0 h 14"/>
                <a:gd name="T10" fmla="*/ 77 w 77"/>
                <a:gd name="T11" fmla="*/ 7 h 14"/>
                <a:gd name="T12" fmla="*/ 70 w 7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4">
                  <a:moveTo>
                    <a:pt x="7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7" y="3"/>
                    <a:pt x="77" y="7"/>
                  </a:cubicBezTo>
                  <a:cubicBezTo>
                    <a:pt x="77" y="10"/>
                    <a:pt x="74" y="14"/>
                    <a:pt x="7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62"/>
            <p:cNvSpPr>
              <a:spLocks noEditPoints="1"/>
            </p:cNvSpPr>
            <p:nvPr/>
          </p:nvSpPr>
          <p:spPr bwMode="auto">
            <a:xfrm>
              <a:off x="735612" y="953456"/>
              <a:ext cx="373027" cy="279770"/>
            </a:xfrm>
            <a:custGeom>
              <a:avLst/>
              <a:gdLst>
                <a:gd name="T0" fmla="*/ 161 w 168"/>
                <a:gd name="T1" fmla="*/ 126 h 126"/>
                <a:gd name="T2" fmla="*/ 7 w 168"/>
                <a:gd name="T3" fmla="*/ 126 h 126"/>
                <a:gd name="T4" fmla="*/ 0 w 168"/>
                <a:gd name="T5" fmla="*/ 119 h 126"/>
                <a:gd name="T6" fmla="*/ 0 w 168"/>
                <a:gd name="T7" fmla="*/ 63 h 126"/>
                <a:gd name="T8" fmla="*/ 2 w 168"/>
                <a:gd name="T9" fmla="*/ 58 h 126"/>
                <a:gd name="T10" fmla="*/ 30 w 168"/>
                <a:gd name="T11" fmla="*/ 30 h 126"/>
                <a:gd name="T12" fmla="*/ 40 w 168"/>
                <a:gd name="T13" fmla="*/ 30 h 126"/>
                <a:gd name="T14" fmla="*/ 56 w 168"/>
                <a:gd name="T15" fmla="*/ 46 h 126"/>
                <a:gd name="T16" fmla="*/ 56 w 168"/>
                <a:gd name="T17" fmla="*/ 7 h 126"/>
                <a:gd name="T18" fmla="*/ 63 w 168"/>
                <a:gd name="T19" fmla="*/ 0 h 126"/>
                <a:gd name="T20" fmla="*/ 161 w 168"/>
                <a:gd name="T21" fmla="*/ 0 h 126"/>
                <a:gd name="T22" fmla="*/ 168 w 168"/>
                <a:gd name="T23" fmla="*/ 7 h 126"/>
                <a:gd name="T24" fmla="*/ 168 w 168"/>
                <a:gd name="T25" fmla="*/ 119 h 126"/>
                <a:gd name="T26" fmla="*/ 161 w 168"/>
                <a:gd name="T27" fmla="*/ 126 h 126"/>
                <a:gd name="T28" fmla="*/ 14 w 168"/>
                <a:gd name="T29" fmla="*/ 112 h 126"/>
                <a:gd name="T30" fmla="*/ 154 w 168"/>
                <a:gd name="T31" fmla="*/ 112 h 126"/>
                <a:gd name="T32" fmla="*/ 154 w 168"/>
                <a:gd name="T33" fmla="*/ 14 h 126"/>
                <a:gd name="T34" fmla="*/ 70 w 168"/>
                <a:gd name="T35" fmla="*/ 14 h 126"/>
                <a:gd name="T36" fmla="*/ 70 w 168"/>
                <a:gd name="T37" fmla="*/ 63 h 126"/>
                <a:gd name="T38" fmla="*/ 65 w 168"/>
                <a:gd name="T39" fmla="*/ 70 h 126"/>
                <a:gd name="T40" fmla="*/ 58 w 168"/>
                <a:gd name="T41" fmla="*/ 68 h 126"/>
                <a:gd name="T42" fmla="*/ 35 w 168"/>
                <a:gd name="T43" fmla="*/ 45 h 126"/>
                <a:gd name="T44" fmla="*/ 14 w 168"/>
                <a:gd name="T45" fmla="*/ 66 h 126"/>
                <a:gd name="T46" fmla="*/ 14 w 168"/>
                <a:gd name="T47" fmla="*/ 11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8" h="126">
                  <a:moveTo>
                    <a:pt x="161" y="126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3" y="126"/>
                    <a:pt x="0" y="123"/>
                    <a:pt x="0" y="11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2" y="5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7"/>
                    <a:pt x="37" y="27"/>
                    <a:pt x="40" y="30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9" y="0"/>
                    <a:pt x="6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5" y="0"/>
                    <a:pt x="168" y="3"/>
                    <a:pt x="168" y="7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8" y="123"/>
                    <a:pt x="165" y="126"/>
                    <a:pt x="161" y="126"/>
                  </a:cubicBezTo>
                  <a:close/>
                  <a:moveTo>
                    <a:pt x="14" y="112"/>
                  </a:moveTo>
                  <a:cubicBezTo>
                    <a:pt x="154" y="112"/>
                    <a:pt x="154" y="112"/>
                    <a:pt x="154" y="112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6"/>
                    <a:pt x="68" y="69"/>
                    <a:pt x="65" y="70"/>
                  </a:cubicBezTo>
                  <a:cubicBezTo>
                    <a:pt x="63" y="71"/>
                    <a:pt x="60" y="70"/>
                    <a:pt x="58" y="6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14" y="66"/>
                    <a:pt x="14" y="66"/>
                    <a:pt x="14" y="66"/>
                  </a:cubicBezTo>
                  <a:lnTo>
                    <a:pt x="1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63"/>
            <p:cNvSpPr>
              <a:spLocks noEditPoints="1"/>
            </p:cNvSpPr>
            <p:nvPr/>
          </p:nvSpPr>
          <p:spPr bwMode="auto">
            <a:xfrm>
              <a:off x="735612" y="721727"/>
              <a:ext cx="155428" cy="389983"/>
            </a:xfrm>
            <a:custGeom>
              <a:avLst/>
              <a:gdLst>
                <a:gd name="T0" fmla="*/ 63 w 70"/>
                <a:gd name="T1" fmla="*/ 175 h 176"/>
                <a:gd name="T2" fmla="*/ 58 w 70"/>
                <a:gd name="T3" fmla="*/ 173 h 176"/>
                <a:gd name="T4" fmla="*/ 35 w 70"/>
                <a:gd name="T5" fmla="*/ 150 h 176"/>
                <a:gd name="T6" fmla="*/ 12 w 70"/>
                <a:gd name="T7" fmla="*/ 173 h 176"/>
                <a:gd name="T8" fmla="*/ 4 w 70"/>
                <a:gd name="T9" fmla="*/ 175 h 176"/>
                <a:gd name="T10" fmla="*/ 0 w 70"/>
                <a:gd name="T11" fmla="*/ 168 h 176"/>
                <a:gd name="T12" fmla="*/ 0 w 70"/>
                <a:gd name="T13" fmla="*/ 7 h 176"/>
                <a:gd name="T14" fmla="*/ 7 w 70"/>
                <a:gd name="T15" fmla="*/ 0 h 176"/>
                <a:gd name="T16" fmla="*/ 63 w 70"/>
                <a:gd name="T17" fmla="*/ 0 h 176"/>
                <a:gd name="T18" fmla="*/ 70 w 70"/>
                <a:gd name="T19" fmla="*/ 7 h 176"/>
                <a:gd name="T20" fmla="*/ 70 w 70"/>
                <a:gd name="T21" fmla="*/ 168 h 176"/>
                <a:gd name="T22" fmla="*/ 65 w 70"/>
                <a:gd name="T23" fmla="*/ 175 h 176"/>
                <a:gd name="T24" fmla="*/ 63 w 70"/>
                <a:gd name="T25" fmla="*/ 175 h 176"/>
                <a:gd name="T26" fmla="*/ 35 w 70"/>
                <a:gd name="T27" fmla="*/ 133 h 176"/>
                <a:gd name="T28" fmla="*/ 40 w 70"/>
                <a:gd name="T29" fmla="*/ 135 h 176"/>
                <a:gd name="T30" fmla="*/ 56 w 70"/>
                <a:gd name="T31" fmla="*/ 151 h 176"/>
                <a:gd name="T32" fmla="*/ 56 w 70"/>
                <a:gd name="T33" fmla="*/ 14 h 176"/>
                <a:gd name="T34" fmla="*/ 14 w 70"/>
                <a:gd name="T35" fmla="*/ 14 h 176"/>
                <a:gd name="T36" fmla="*/ 14 w 70"/>
                <a:gd name="T37" fmla="*/ 151 h 176"/>
                <a:gd name="T38" fmla="*/ 30 w 70"/>
                <a:gd name="T39" fmla="*/ 135 h 176"/>
                <a:gd name="T40" fmla="*/ 35 w 70"/>
                <a:gd name="T41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76">
                  <a:moveTo>
                    <a:pt x="63" y="175"/>
                  </a:moveTo>
                  <a:cubicBezTo>
                    <a:pt x="61" y="175"/>
                    <a:pt x="59" y="175"/>
                    <a:pt x="58" y="173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9" y="175"/>
                    <a:pt x="6" y="176"/>
                    <a:pt x="4" y="175"/>
                  </a:cubicBezTo>
                  <a:cubicBezTo>
                    <a:pt x="1" y="174"/>
                    <a:pt x="0" y="171"/>
                    <a:pt x="0" y="16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7"/>
                  </a:cubicBezTo>
                  <a:cubicBezTo>
                    <a:pt x="70" y="168"/>
                    <a:pt x="70" y="168"/>
                    <a:pt x="70" y="168"/>
                  </a:cubicBezTo>
                  <a:cubicBezTo>
                    <a:pt x="70" y="171"/>
                    <a:pt x="68" y="174"/>
                    <a:pt x="65" y="175"/>
                  </a:cubicBezTo>
                  <a:cubicBezTo>
                    <a:pt x="64" y="175"/>
                    <a:pt x="64" y="175"/>
                    <a:pt x="63" y="175"/>
                  </a:cubicBezTo>
                  <a:close/>
                  <a:moveTo>
                    <a:pt x="35" y="133"/>
                  </a:moveTo>
                  <a:cubicBezTo>
                    <a:pt x="36" y="133"/>
                    <a:pt x="38" y="134"/>
                    <a:pt x="40" y="135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34"/>
                    <a:pt x="33" y="133"/>
                    <a:pt x="35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64"/>
            <p:cNvSpPr/>
            <p:nvPr/>
          </p:nvSpPr>
          <p:spPr bwMode="auto">
            <a:xfrm>
              <a:off x="797783" y="1139969"/>
              <a:ext cx="248685" cy="31086"/>
            </a:xfrm>
            <a:custGeom>
              <a:avLst/>
              <a:gdLst>
                <a:gd name="T0" fmla="*/ 105 w 112"/>
                <a:gd name="T1" fmla="*/ 14 h 14"/>
                <a:gd name="T2" fmla="*/ 7 w 112"/>
                <a:gd name="T3" fmla="*/ 14 h 14"/>
                <a:gd name="T4" fmla="*/ 0 w 112"/>
                <a:gd name="T5" fmla="*/ 7 h 14"/>
                <a:gd name="T6" fmla="*/ 7 w 112"/>
                <a:gd name="T7" fmla="*/ 0 h 14"/>
                <a:gd name="T8" fmla="*/ 105 w 112"/>
                <a:gd name="T9" fmla="*/ 0 h 14"/>
                <a:gd name="T10" fmla="*/ 112 w 112"/>
                <a:gd name="T11" fmla="*/ 7 h 14"/>
                <a:gd name="T12" fmla="*/ 105 w 11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4">
                  <a:moveTo>
                    <a:pt x="10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3"/>
                    <a:pt x="112" y="7"/>
                  </a:cubicBezTo>
                  <a:cubicBezTo>
                    <a:pt x="112" y="11"/>
                    <a:pt x="109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65"/>
            <p:cNvSpPr/>
            <p:nvPr/>
          </p:nvSpPr>
          <p:spPr bwMode="auto">
            <a:xfrm>
              <a:off x="922125" y="1077798"/>
              <a:ext cx="124342" cy="31086"/>
            </a:xfrm>
            <a:custGeom>
              <a:avLst/>
              <a:gdLst>
                <a:gd name="T0" fmla="*/ 49 w 56"/>
                <a:gd name="T1" fmla="*/ 14 h 14"/>
                <a:gd name="T2" fmla="*/ 7 w 56"/>
                <a:gd name="T3" fmla="*/ 14 h 14"/>
                <a:gd name="T4" fmla="*/ 0 w 56"/>
                <a:gd name="T5" fmla="*/ 7 h 14"/>
                <a:gd name="T6" fmla="*/ 7 w 56"/>
                <a:gd name="T7" fmla="*/ 0 h 14"/>
                <a:gd name="T8" fmla="*/ 49 w 56"/>
                <a:gd name="T9" fmla="*/ 0 h 14"/>
                <a:gd name="T10" fmla="*/ 56 w 56"/>
                <a:gd name="T11" fmla="*/ 7 h 14"/>
                <a:gd name="T12" fmla="*/ 49 w 5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4">
                  <a:moveTo>
                    <a:pt x="4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3" y="14"/>
                    <a:pt x="4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66"/>
            <p:cNvSpPr/>
            <p:nvPr/>
          </p:nvSpPr>
          <p:spPr bwMode="auto">
            <a:xfrm>
              <a:off x="922125" y="1015627"/>
              <a:ext cx="124342" cy="31086"/>
            </a:xfrm>
            <a:custGeom>
              <a:avLst/>
              <a:gdLst>
                <a:gd name="T0" fmla="*/ 49 w 56"/>
                <a:gd name="T1" fmla="*/ 14 h 14"/>
                <a:gd name="T2" fmla="*/ 7 w 56"/>
                <a:gd name="T3" fmla="*/ 14 h 14"/>
                <a:gd name="T4" fmla="*/ 0 w 56"/>
                <a:gd name="T5" fmla="*/ 7 h 14"/>
                <a:gd name="T6" fmla="*/ 7 w 56"/>
                <a:gd name="T7" fmla="*/ 0 h 14"/>
                <a:gd name="T8" fmla="*/ 49 w 56"/>
                <a:gd name="T9" fmla="*/ 0 h 14"/>
                <a:gd name="T10" fmla="*/ 56 w 56"/>
                <a:gd name="T11" fmla="*/ 7 h 14"/>
                <a:gd name="T12" fmla="*/ 49 w 5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4">
                  <a:moveTo>
                    <a:pt x="4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3" y="14"/>
                    <a:pt x="4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209978" y="1308100"/>
            <a:ext cx="2724044" cy="2906712"/>
            <a:chOff x="3321050" y="1265238"/>
            <a:chExt cx="2438400" cy="2601913"/>
          </a:xfrm>
        </p:grpSpPr>
        <p:sp>
          <p:nvSpPr>
            <p:cNvPr id="8" name="Freeform 5"/>
            <p:cNvSpPr/>
            <p:nvPr/>
          </p:nvSpPr>
          <p:spPr bwMode="auto">
            <a:xfrm>
              <a:off x="3940175" y="2698751"/>
              <a:ext cx="261938" cy="260350"/>
            </a:xfrm>
            <a:custGeom>
              <a:avLst/>
              <a:gdLst>
                <a:gd name="T0" fmla="*/ 0 w 69"/>
                <a:gd name="T1" fmla="*/ 34 h 69"/>
                <a:gd name="T2" fmla="*/ 35 w 69"/>
                <a:gd name="T3" fmla="*/ 69 h 69"/>
                <a:gd name="T4" fmla="*/ 69 w 69"/>
                <a:gd name="T5" fmla="*/ 34 h 69"/>
                <a:gd name="T6" fmla="*/ 69 w 69"/>
                <a:gd name="T7" fmla="*/ 34 h 69"/>
                <a:gd name="T8" fmla="*/ 35 w 69"/>
                <a:gd name="T9" fmla="*/ 0 h 69"/>
                <a:gd name="T10" fmla="*/ 0 w 69"/>
                <a:gd name="T11" fmla="*/ 34 h 69"/>
                <a:gd name="T12" fmla="*/ 0 w 69"/>
                <a:gd name="T1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0" y="34"/>
                  </a:moveTo>
                  <a:cubicBezTo>
                    <a:pt x="0" y="53"/>
                    <a:pt x="16" y="69"/>
                    <a:pt x="35" y="69"/>
                  </a:cubicBezTo>
                  <a:cubicBezTo>
                    <a:pt x="54" y="69"/>
                    <a:pt x="69" y="5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15"/>
                    <a:pt x="54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456238" y="3128963"/>
              <a:ext cx="257175" cy="261938"/>
            </a:xfrm>
            <a:custGeom>
              <a:avLst/>
              <a:gdLst>
                <a:gd name="T0" fmla="*/ 0 w 68"/>
                <a:gd name="T1" fmla="*/ 35 h 69"/>
                <a:gd name="T2" fmla="*/ 34 w 68"/>
                <a:gd name="T3" fmla="*/ 69 h 69"/>
                <a:gd name="T4" fmla="*/ 68 w 68"/>
                <a:gd name="T5" fmla="*/ 35 h 69"/>
                <a:gd name="T6" fmla="*/ 68 w 68"/>
                <a:gd name="T7" fmla="*/ 35 h 69"/>
                <a:gd name="T8" fmla="*/ 34 w 68"/>
                <a:gd name="T9" fmla="*/ 0 h 69"/>
                <a:gd name="T10" fmla="*/ 0 w 68"/>
                <a:gd name="T11" fmla="*/ 35 h 69"/>
                <a:gd name="T12" fmla="*/ 0 w 68"/>
                <a:gd name="T13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9">
                  <a:moveTo>
                    <a:pt x="0" y="35"/>
                  </a:moveTo>
                  <a:cubicBezTo>
                    <a:pt x="0" y="54"/>
                    <a:pt x="15" y="69"/>
                    <a:pt x="34" y="69"/>
                  </a:cubicBezTo>
                  <a:cubicBezTo>
                    <a:pt x="53" y="69"/>
                    <a:pt x="68" y="54"/>
                    <a:pt x="68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4806950" y="1746251"/>
              <a:ext cx="260350" cy="260350"/>
            </a:xfrm>
            <a:custGeom>
              <a:avLst/>
              <a:gdLst>
                <a:gd name="T0" fmla="*/ 0 w 69"/>
                <a:gd name="T1" fmla="*/ 35 h 69"/>
                <a:gd name="T2" fmla="*/ 34 w 69"/>
                <a:gd name="T3" fmla="*/ 69 h 69"/>
                <a:gd name="T4" fmla="*/ 69 w 69"/>
                <a:gd name="T5" fmla="*/ 35 h 69"/>
                <a:gd name="T6" fmla="*/ 69 w 69"/>
                <a:gd name="T7" fmla="*/ 35 h 69"/>
                <a:gd name="T8" fmla="*/ 35 w 69"/>
                <a:gd name="T9" fmla="*/ 0 h 69"/>
                <a:gd name="T10" fmla="*/ 0 w 69"/>
                <a:gd name="T11" fmla="*/ 35 h 69"/>
                <a:gd name="T12" fmla="*/ 0 w 69"/>
                <a:gd name="T13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9">
                  <a:moveTo>
                    <a:pt x="0" y="35"/>
                  </a:moveTo>
                  <a:cubicBezTo>
                    <a:pt x="0" y="54"/>
                    <a:pt x="16" y="69"/>
                    <a:pt x="34" y="69"/>
                  </a:cubicBezTo>
                  <a:cubicBezTo>
                    <a:pt x="53" y="69"/>
                    <a:pt x="69" y="54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ubicBezTo>
                    <a:pt x="16" y="0"/>
                    <a:pt x="0" y="1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321050" y="1270001"/>
              <a:ext cx="2438400" cy="2597150"/>
            </a:xfrm>
            <a:custGeom>
              <a:avLst/>
              <a:gdLst>
                <a:gd name="T0" fmla="*/ 117 w 645"/>
                <a:gd name="T1" fmla="*/ 549 h 687"/>
                <a:gd name="T2" fmla="*/ 325 w 645"/>
                <a:gd name="T3" fmla="*/ 687 h 687"/>
                <a:gd name="T4" fmla="*/ 533 w 645"/>
                <a:gd name="T5" fmla="*/ 550 h 687"/>
                <a:gd name="T6" fmla="*/ 599 w 645"/>
                <a:gd name="T7" fmla="*/ 572 h 687"/>
                <a:gd name="T8" fmla="*/ 632 w 645"/>
                <a:gd name="T9" fmla="*/ 495 h 687"/>
                <a:gd name="T10" fmla="*/ 630 w 645"/>
                <a:gd name="T11" fmla="*/ 232 h 687"/>
                <a:gd name="T12" fmla="*/ 470 w 645"/>
                <a:gd name="T13" fmla="*/ 145 h 687"/>
                <a:gd name="T14" fmla="*/ 325 w 645"/>
                <a:gd name="T15" fmla="*/ 0 h 687"/>
                <a:gd name="T16" fmla="*/ 24 w 645"/>
                <a:gd name="T17" fmla="*/ 175 h 687"/>
                <a:gd name="T18" fmla="*/ 19 w 645"/>
                <a:gd name="T19" fmla="*/ 455 h 687"/>
                <a:gd name="T20" fmla="*/ 325 w 645"/>
                <a:gd name="T21" fmla="*/ 664 h 687"/>
                <a:gd name="T22" fmla="*/ 325 w 645"/>
                <a:gd name="T23" fmla="*/ 495 h 687"/>
                <a:gd name="T24" fmla="*/ 325 w 645"/>
                <a:gd name="T25" fmla="*/ 664 h 687"/>
                <a:gd name="T26" fmla="*/ 325 w 645"/>
                <a:gd name="T27" fmla="*/ 217 h 687"/>
                <a:gd name="T28" fmla="*/ 436 w 645"/>
                <a:gd name="T29" fmla="*/ 280 h 687"/>
                <a:gd name="T30" fmla="*/ 437 w 645"/>
                <a:gd name="T31" fmla="*/ 407 h 687"/>
                <a:gd name="T32" fmla="*/ 325 w 645"/>
                <a:gd name="T33" fmla="*/ 470 h 687"/>
                <a:gd name="T34" fmla="*/ 242 w 645"/>
                <a:gd name="T35" fmla="*/ 426 h 687"/>
                <a:gd name="T36" fmla="*/ 211 w 645"/>
                <a:gd name="T37" fmla="*/ 368 h 687"/>
                <a:gd name="T38" fmla="*/ 213 w 645"/>
                <a:gd name="T39" fmla="*/ 280 h 687"/>
                <a:gd name="T40" fmla="*/ 215 w 645"/>
                <a:gd name="T41" fmla="*/ 251 h 687"/>
                <a:gd name="T42" fmla="*/ 297 w 645"/>
                <a:gd name="T43" fmla="*/ 205 h 687"/>
                <a:gd name="T44" fmla="*/ 215 w 645"/>
                <a:gd name="T45" fmla="*/ 251 h 687"/>
                <a:gd name="T46" fmla="*/ 434 w 645"/>
                <a:gd name="T47" fmla="*/ 251 h 687"/>
                <a:gd name="T48" fmla="*/ 352 w 645"/>
                <a:gd name="T49" fmla="*/ 205 h 687"/>
                <a:gd name="T50" fmla="*/ 427 w 645"/>
                <a:gd name="T51" fmla="*/ 206 h 687"/>
                <a:gd name="T52" fmla="*/ 520 w 645"/>
                <a:gd name="T53" fmla="*/ 344 h 687"/>
                <a:gd name="T54" fmla="*/ 462 w 645"/>
                <a:gd name="T55" fmla="*/ 344 h 687"/>
                <a:gd name="T56" fmla="*/ 434 w 645"/>
                <a:gd name="T57" fmla="*/ 436 h 687"/>
                <a:gd name="T58" fmla="*/ 352 w 645"/>
                <a:gd name="T59" fmla="*/ 482 h 687"/>
                <a:gd name="T60" fmla="*/ 434 w 645"/>
                <a:gd name="T61" fmla="*/ 436 h 687"/>
                <a:gd name="T62" fmla="*/ 170 w 645"/>
                <a:gd name="T63" fmla="*/ 377 h 687"/>
                <a:gd name="T64" fmla="*/ 189 w 645"/>
                <a:gd name="T65" fmla="*/ 296 h 687"/>
                <a:gd name="T66" fmla="*/ 188 w 645"/>
                <a:gd name="T67" fmla="*/ 368 h 687"/>
                <a:gd name="T68" fmla="*/ 222 w 645"/>
                <a:gd name="T69" fmla="*/ 412 h 687"/>
                <a:gd name="T70" fmla="*/ 176 w 645"/>
                <a:gd name="T71" fmla="*/ 412 h 687"/>
                <a:gd name="T72" fmla="*/ 230 w 645"/>
                <a:gd name="T73" fmla="*/ 445 h 687"/>
                <a:gd name="T74" fmla="*/ 297 w 645"/>
                <a:gd name="T75" fmla="*/ 482 h 687"/>
                <a:gd name="T76" fmla="*/ 218 w 645"/>
                <a:gd name="T77" fmla="*/ 454 h 687"/>
                <a:gd name="T78" fmla="*/ 599 w 645"/>
                <a:gd name="T79" fmla="*/ 550 h 687"/>
                <a:gd name="T80" fmla="*/ 599 w 645"/>
                <a:gd name="T81" fmla="*/ 504 h 687"/>
                <a:gd name="T82" fmla="*/ 599 w 645"/>
                <a:gd name="T83" fmla="*/ 550 h 687"/>
                <a:gd name="T84" fmla="*/ 599 w 645"/>
                <a:gd name="T85" fmla="*/ 481 h 687"/>
                <a:gd name="T86" fmla="*/ 444 w 645"/>
                <a:gd name="T87" fmla="*/ 514 h 687"/>
                <a:gd name="T88" fmla="*/ 537 w 645"/>
                <a:gd name="T89" fmla="*/ 359 h 687"/>
                <a:gd name="T90" fmla="*/ 605 w 645"/>
                <a:gd name="T91" fmla="*/ 187 h 687"/>
                <a:gd name="T92" fmla="*/ 537 w 645"/>
                <a:gd name="T93" fmla="*/ 328 h 687"/>
                <a:gd name="T94" fmla="*/ 450 w 645"/>
                <a:gd name="T95" fmla="*/ 200 h 687"/>
                <a:gd name="T96" fmla="*/ 605 w 645"/>
                <a:gd name="T97" fmla="*/ 187 h 687"/>
                <a:gd name="T98" fmla="*/ 428 w 645"/>
                <a:gd name="T99" fmla="*/ 184 h 687"/>
                <a:gd name="T100" fmla="*/ 428 w 645"/>
                <a:gd name="T101" fmla="*/ 138 h 687"/>
                <a:gd name="T102" fmla="*/ 325 w 645"/>
                <a:gd name="T103" fmla="*/ 23 h 687"/>
                <a:gd name="T104" fmla="*/ 382 w 645"/>
                <a:gd name="T105" fmla="*/ 161 h 687"/>
                <a:gd name="T106" fmla="*/ 325 w 645"/>
                <a:gd name="T107" fmla="*/ 192 h 687"/>
                <a:gd name="T108" fmla="*/ 325 w 645"/>
                <a:gd name="T109" fmla="*/ 23 h 687"/>
                <a:gd name="T110" fmla="*/ 205 w 645"/>
                <a:gd name="T111" fmla="*/ 173 h 687"/>
                <a:gd name="T112" fmla="*/ 112 w 645"/>
                <a:gd name="T113" fmla="*/ 328 h 687"/>
                <a:gd name="T114" fmla="*/ 41 w 645"/>
                <a:gd name="T115" fmla="*/ 461 h 687"/>
                <a:gd name="T116" fmla="*/ 156 w 645"/>
                <a:gd name="T117" fmla="*/ 395 h 687"/>
                <a:gd name="T118" fmla="*/ 195 w 645"/>
                <a:gd name="T119" fmla="*/ 457 h 687"/>
                <a:gd name="T120" fmla="*/ 44 w 645"/>
                <a:gd name="T121" fmla="*/ 50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45" h="687">
                  <a:moveTo>
                    <a:pt x="24" y="512"/>
                  </a:moveTo>
                  <a:cubicBezTo>
                    <a:pt x="39" y="537"/>
                    <a:pt x="73" y="549"/>
                    <a:pt x="117" y="549"/>
                  </a:cubicBezTo>
                  <a:cubicBezTo>
                    <a:pt x="144" y="549"/>
                    <a:pt x="176" y="545"/>
                    <a:pt x="210" y="536"/>
                  </a:cubicBezTo>
                  <a:cubicBezTo>
                    <a:pt x="235" y="630"/>
                    <a:pt x="277" y="687"/>
                    <a:pt x="325" y="687"/>
                  </a:cubicBezTo>
                  <a:cubicBezTo>
                    <a:pt x="373" y="687"/>
                    <a:pt x="414" y="628"/>
                    <a:pt x="439" y="536"/>
                  </a:cubicBezTo>
                  <a:cubicBezTo>
                    <a:pt x="474" y="545"/>
                    <a:pt x="505" y="550"/>
                    <a:pt x="533" y="550"/>
                  </a:cubicBezTo>
                  <a:cubicBezTo>
                    <a:pt x="542" y="550"/>
                    <a:pt x="551" y="549"/>
                    <a:pt x="559" y="548"/>
                  </a:cubicBezTo>
                  <a:cubicBezTo>
                    <a:pt x="566" y="562"/>
                    <a:pt x="582" y="572"/>
                    <a:pt x="599" y="572"/>
                  </a:cubicBezTo>
                  <a:cubicBezTo>
                    <a:pt x="624" y="572"/>
                    <a:pt x="645" y="552"/>
                    <a:pt x="645" y="527"/>
                  </a:cubicBezTo>
                  <a:cubicBezTo>
                    <a:pt x="645" y="514"/>
                    <a:pt x="640" y="503"/>
                    <a:pt x="632" y="495"/>
                  </a:cubicBezTo>
                  <a:cubicBezTo>
                    <a:pt x="641" y="455"/>
                    <a:pt x="611" y="400"/>
                    <a:pt x="554" y="344"/>
                  </a:cubicBezTo>
                  <a:cubicBezTo>
                    <a:pt x="594" y="305"/>
                    <a:pt x="621" y="266"/>
                    <a:pt x="630" y="232"/>
                  </a:cubicBezTo>
                  <a:cubicBezTo>
                    <a:pt x="636" y="210"/>
                    <a:pt x="634" y="191"/>
                    <a:pt x="625" y="176"/>
                  </a:cubicBezTo>
                  <a:cubicBezTo>
                    <a:pt x="604" y="140"/>
                    <a:pt x="549" y="129"/>
                    <a:pt x="470" y="145"/>
                  </a:cubicBezTo>
                  <a:cubicBezTo>
                    <a:pt x="464" y="127"/>
                    <a:pt x="447" y="115"/>
                    <a:pt x="428" y="115"/>
                  </a:cubicBezTo>
                  <a:cubicBezTo>
                    <a:pt x="402" y="41"/>
                    <a:pt x="365" y="0"/>
                    <a:pt x="325" y="0"/>
                  </a:cubicBezTo>
                  <a:cubicBezTo>
                    <a:pt x="276" y="0"/>
                    <a:pt x="235" y="60"/>
                    <a:pt x="210" y="151"/>
                  </a:cubicBezTo>
                  <a:cubicBezTo>
                    <a:pt x="120" y="128"/>
                    <a:pt x="48" y="135"/>
                    <a:pt x="24" y="175"/>
                  </a:cubicBezTo>
                  <a:cubicBezTo>
                    <a:pt x="0" y="215"/>
                    <a:pt x="28" y="278"/>
                    <a:pt x="95" y="343"/>
                  </a:cubicBezTo>
                  <a:cubicBezTo>
                    <a:pt x="55" y="383"/>
                    <a:pt x="28" y="421"/>
                    <a:pt x="19" y="455"/>
                  </a:cubicBezTo>
                  <a:cubicBezTo>
                    <a:pt x="13" y="478"/>
                    <a:pt x="15" y="496"/>
                    <a:pt x="24" y="512"/>
                  </a:cubicBezTo>
                  <a:close/>
                  <a:moveTo>
                    <a:pt x="325" y="664"/>
                  </a:moveTo>
                  <a:cubicBezTo>
                    <a:pt x="289" y="664"/>
                    <a:pt x="254" y="611"/>
                    <a:pt x="232" y="530"/>
                  </a:cubicBezTo>
                  <a:cubicBezTo>
                    <a:pt x="262" y="521"/>
                    <a:pt x="293" y="510"/>
                    <a:pt x="325" y="495"/>
                  </a:cubicBezTo>
                  <a:cubicBezTo>
                    <a:pt x="356" y="510"/>
                    <a:pt x="387" y="521"/>
                    <a:pt x="417" y="530"/>
                  </a:cubicBezTo>
                  <a:cubicBezTo>
                    <a:pt x="395" y="614"/>
                    <a:pt x="359" y="664"/>
                    <a:pt x="325" y="664"/>
                  </a:cubicBezTo>
                  <a:close/>
                  <a:moveTo>
                    <a:pt x="267" y="247"/>
                  </a:moveTo>
                  <a:cubicBezTo>
                    <a:pt x="286" y="236"/>
                    <a:pt x="305" y="226"/>
                    <a:pt x="325" y="217"/>
                  </a:cubicBezTo>
                  <a:cubicBezTo>
                    <a:pt x="344" y="226"/>
                    <a:pt x="363" y="236"/>
                    <a:pt x="383" y="247"/>
                  </a:cubicBezTo>
                  <a:cubicBezTo>
                    <a:pt x="402" y="258"/>
                    <a:pt x="419" y="269"/>
                    <a:pt x="436" y="280"/>
                  </a:cubicBezTo>
                  <a:cubicBezTo>
                    <a:pt x="438" y="300"/>
                    <a:pt x="439" y="322"/>
                    <a:pt x="439" y="344"/>
                  </a:cubicBezTo>
                  <a:cubicBezTo>
                    <a:pt x="439" y="366"/>
                    <a:pt x="438" y="387"/>
                    <a:pt x="437" y="407"/>
                  </a:cubicBezTo>
                  <a:cubicBezTo>
                    <a:pt x="419" y="419"/>
                    <a:pt x="401" y="430"/>
                    <a:pt x="383" y="440"/>
                  </a:cubicBezTo>
                  <a:cubicBezTo>
                    <a:pt x="363" y="451"/>
                    <a:pt x="344" y="461"/>
                    <a:pt x="325" y="470"/>
                  </a:cubicBezTo>
                  <a:cubicBezTo>
                    <a:pt x="306" y="461"/>
                    <a:pt x="286" y="451"/>
                    <a:pt x="267" y="440"/>
                  </a:cubicBezTo>
                  <a:cubicBezTo>
                    <a:pt x="259" y="436"/>
                    <a:pt x="250" y="431"/>
                    <a:pt x="242" y="426"/>
                  </a:cubicBezTo>
                  <a:cubicBezTo>
                    <a:pt x="244" y="422"/>
                    <a:pt x="245" y="417"/>
                    <a:pt x="245" y="412"/>
                  </a:cubicBezTo>
                  <a:cubicBezTo>
                    <a:pt x="245" y="391"/>
                    <a:pt x="230" y="373"/>
                    <a:pt x="211" y="368"/>
                  </a:cubicBezTo>
                  <a:cubicBezTo>
                    <a:pt x="211" y="360"/>
                    <a:pt x="210" y="352"/>
                    <a:pt x="210" y="343"/>
                  </a:cubicBezTo>
                  <a:cubicBezTo>
                    <a:pt x="210" y="321"/>
                    <a:pt x="211" y="300"/>
                    <a:pt x="213" y="280"/>
                  </a:cubicBezTo>
                  <a:cubicBezTo>
                    <a:pt x="230" y="268"/>
                    <a:pt x="248" y="257"/>
                    <a:pt x="267" y="247"/>
                  </a:cubicBezTo>
                  <a:close/>
                  <a:moveTo>
                    <a:pt x="215" y="251"/>
                  </a:moveTo>
                  <a:cubicBezTo>
                    <a:pt x="218" y="225"/>
                    <a:pt x="222" y="202"/>
                    <a:pt x="227" y="180"/>
                  </a:cubicBezTo>
                  <a:cubicBezTo>
                    <a:pt x="249" y="186"/>
                    <a:pt x="273" y="195"/>
                    <a:pt x="297" y="205"/>
                  </a:cubicBezTo>
                  <a:cubicBezTo>
                    <a:pt x="283" y="212"/>
                    <a:pt x="269" y="219"/>
                    <a:pt x="255" y="227"/>
                  </a:cubicBezTo>
                  <a:cubicBezTo>
                    <a:pt x="242" y="235"/>
                    <a:pt x="228" y="243"/>
                    <a:pt x="215" y="251"/>
                  </a:cubicBezTo>
                  <a:close/>
                  <a:moveTo>
                    <a:pt x="427" y="206"/>
                  </a:moveTo>
                  <a:cubicBezTo>
                    <a:pt x="430" y="221"/>
                    <a:pt x="432" y="236"/>
                    <a:pt x="434" y="251"/>
                  </a:cubicBezTo>
                  <a:cubicBezTo>
                    <a:pt x="421" y="243"/>
                    <a:pt x="407" y="235"/>
                    <a:pt x="394" y="227"/>
                  </a:cubicBezTo>
                  <a:cubicBezTo>
                    <a:pt x="380" y="219"/>
                    <a:pt x="366" y="212"/>
                    <a:pt x="352" y="205"/>
                  </a:cubicBezTo>
                  <a:cubicBezTo>
                    <a:pt x="366" y="200"/>
                    <a:pt x="379" y="194"/>
                    <a:pt x="392" y="190"/>
                  </a:cubicBezTo>
                  <a:cubicBezTo>
                    <a:pt x="401" y="200"/>
                    <a:pt x="413" y="206"/>
                    <a:pt x="427" y="206"/>
                  </a:cubicBezTo>
                  <a:close/>
                  <a:moveTo>
                    <a:pt x="460" y="296"/>
                  </a:moveTo>
                  <a:cubicBezTo>
                    <a:pt x="483" y="312"/>
                    <a:pt x="503" y="328"/>
                    <a:pt x="520" y="344"/>
                  </a:cubicBezTo>
                  <a:cubicBezTo>
                    <a:pt x="502" y="360"/>
                    <a:pt x="482" y="376"/>
                    <a:pt x="460" y="391"/>
                  </a:cubicBezTo>
                  <a:cubicBezTo>
                    <a:pt x="461" y="376"/>
                    <a:pt x="462" y="360"/>
                    <a:pt x="462" y="344"/>
                  </a:cubicBezTo>
                  <a:cubicBezTo>
                    <a:pt x="462" y="328"/>
                    <a:pt x="461" y="312"/>
                    <a:pt x="460" y="296"/>
                  </a:cubicBezTo>
                  <a:close/>
                  <a:moveTo>
                    <a:pt x="434" y="436"/>
                  </a:moveTo>
                  <a:cubicBezTo>
                    <a:pt x="431" y="462"/>
                    <a:pt x="427" y="486"/>
                    <a:pt x="423" y="508"/>
                  </a:cubicBezTo>
                  <a:cubicBezTo>
                    <a:pt x="400" y="501"/>
                    <a:pt x="376" y="493"/>
                    <a:pt x="352" y="482"/>
                  </a:cubicBezTo>
                  <a:cubicBezTo>
                    <a:pt x="366" y="476"/>
                    <a:pt x="380" y="468"/>
                    <a:pt x="394" y="460"/>
                  </a:cubicBezTo>
                  <a:cubicBezTo>
                    <a:pt x="407" y="453"/>
                    <a:pt x="421" y="445"/>
                    <a:pt x="434" y="436"/>
                  </a:cubicBezTo>
                  <a:close/>
                  <a:moveTo>
                    <a:pt x="188" y="368"/>
                  </a:moveTo>
                  <a:cubicBezTo>
                    <a:pt x="181" y="370"/>
                    <a:pt x="175" y="373"/>
                    <a:pt x="170" y="377"/>
                  </a:cubicBezTo>
                  <a:cubicBezTo>
                    <a:pt x="155" y="366"/>
                    <a:pt x="142" y="355"/>
                    <a:pt x="129" y="344"/>
                  </a:cubicBezTo>
                  <a:cubicBezTo>
                    <a:pt x="147" y="328"/>
                    <a:pt x="167" y="312"/>
                    <a:pt x="189" y="296"/>
                  </a:cubicBezTo>
                  <a:cubicBezTo>
                    <a:pt x="188" y="312"/>
                    <a:pt x="188" y="327"/>
                    <a:pt x="188" y="344"/>
                  </a:cubicBezTo>
                  <a:cubicBezTo>
                    <a:pt x="187" y="352"/>
                    <a:pt x="188" y="360"/>
                    <a:pt x="188" y="368"/>
                  </a:cubicBezTo>
                  <a:close/>
                  <a:moveTo>
                    <a:pt x="199" y="389"/>
                  </a:moveTo>
                  <a:cubicBezTo>
                    <a:pt x="211" y="389"/>
                    <a:pt x="222" y="400"/>
                    <a:pt x="222" y="412"/>
                  </a:cubicBezTo>
                  <a:cubicBezTo>
                    <a:pt x="222" y="425"/>
                    <a:pt x="211" y="435"/>
                    <a:pt x="199" y="435"/>
                  </a:cubicBezTo>
                  <a:cubicBezTo>
                    <a:pt x="186" y="435"/>
                    <a:pt x="176" y="425"/>
                    <a:pt x="176" y="412"/>
                  </a:cubicBezTo>
                  <a:cubicBezTo>
                    <a:pt x="176" y="400"/>
                    <a:pt x="186" y="389"/>
                    <a:pt x="199" y="389"/>
                  </a:cubicBezTo>
                  <a:close/>
                  <a:moveTo>
                    <a:pt x="230" y="445"/>
                  </a:moveTo>
                  <a:cubicBezTo>
                    <a:pt x="238" y="451"/>
                    <a:pt x="247" y="456"/>
                    <a:pt x="255" y="460"/>
                  </a:cubicBezTo>
                  <a:cubicBezTo>
                    <a:pt x="269" y="468"/>
                    <a:pt x="283" y="476"/>
                    <a:pt x="297" y="482"/>
                  </a:cubicBezTo>
                  <a:cubicBezTo>
                    <a:pt x="273" y="493"/>
                    <a:pt x="249" y="501"/>
                    <a:pt x="227" y="508"/>
                  </a:cubicBezTo>
                  <a:cubicBezTo>
                    <a:pt x="224" y="491"/>
                    <a:pt x="220" y="473"/>
                    <a:pt x="218" y="454"/>
                  </a:cubicBezTo>
                  <a:cubicBezTo>
                    <a:pt x="222" y="452"/>
                    <a:pt x="226" y="449"/>
                    <a:pt x="230" y="445"/>
                  </a:cubicBezTo>
                  <a:close/>
                  <a:moveTo>
                    <a:pt x="599" y="550"/>
                  </a:moveTo>
                  <a:cubicBezTo>
                    <a:pt x="587" y="550"/>
                    <a:pt x="576" y="539"/>
                    <a:pt x="576" y="527"/>
                  </a:cubicBezTo>
                  <a:cubicBezTo>
                    <a:pt x="576" y="514"/>
                    <a:pt x="587" y="504"/>
                    <a:pt x="599" y="504"/>
                  </a:cubicBezTo>
                  <a:cubicBezTo>
                    <a:pt x="612" y="504"/>
                    <a:pt x="622" y="514"/>
                    <a:pt x="622" y="527"/>
                  </a:cubicBezTo>
                  <a:cubicBezTo>
                    <a:pt x="622" y="539"/>
                    <a:pt x="612" y="550"/>
                    <a:pt x="599" y="550"/>
                  </a:cubicBezTo>
                  <a:close/>
                  <a:moveTo>
                    <a:pt x="610" y="482"/>
                  </a:moveTo>
                  <a:cubicBezTo>
                    <a:pt x="607" y="482"/>
                    <a:pt x="603" y="481"/>
                    <a:pt x="599" y="481"/>
                  </a:cubicBezTo>
                  <a:cubicBezTo>
                    <a:pt x="574" y="481"/>
                    <a:pt x="554" y="501"/>
                    <a:pt x="553" y="526"/>
                  </a:cubicBezTo>
                  <a:cubicBezTo>
                    <a:pt x="524" y="529"/>
                    <a:pt x="486" y="525"/>
                    <a:pt x="444" y="514"/>
                  </a:cubicBezTo>
                  <a:cubicBezTo>
                    <a:pt x="451" y="486"/>
                    <a:pt x="455" y="454"/>
                    <a:pt x="458" y="421"/>
                  </a:cubicBezTo>
                  <a:cubicBezTo>
                    <a:pt x="488" y="401"/>
                    <a:pt x="514" y="380"/>
                    <a:pt x="537" y="359"/>
                  </a:cubicBezTo>
                  <a:cubicBezTo>
                    <a:pt x="587" y="408"/>
                    <a:pt x="612" y="453"/>
                    <a:pt x="610" y="482"/>
                  </a:cubicBezTo>
                  <a:close/>
                  <a:moveTo>
                    <a:pt x="605" y="187"/>
                  </a:moveTo>
                  <a:cubicBezTo>
                    <a:pt x="611" y="197"/>
                    <a:pt x="612" y="210"/>
                    <a:pt x="608" y="226"/>
                  </a:cubicBezTo>
                  <a:cubicBezTo>
                    <a:pt x="600" y="256"/>
                    <a:pt x="575" y="291"/>
                    <a:pt x="537" y="328"/>
                  </a:cubicBezTo>
                  <a:cubicBezTo>
                    <a:pt x="514" y="307"/>
                    <a:pt x="488" y="287"/>
                    <a:pt x="458" y="267"/>
                  </a:cubicBezTo>
                  <a:cubicBezTo>
                    <a:pt x="456" y="244"/>
                    <a:pt x="453" y="222"/>
                    <a:pt x="450" y="200"/>
                  </a:cubicBezTo>
                  <a:cubicBezTo>
                    <a:pt x="462" y="194"/>
                    <a:pt x="471" y="182"/>
                    <a:pt x="473" y="167"/>
                  </a:cubicBezTo>
                  <a:cubicBezTo>
                    <a:pt x="540" y="154"/>
                    <a:pt x="590" y="161"/>
                    <a:pt x="605" y="187"/>
                  </a:cubicBezTo>
                  <a:close/>
                  <a:moveTo>
                    <a:pt x="450" y="161"/>
                  </a:moveTo>
                  <a:cubicBezTo>
                    <a:pt x="450" y="173"/>
                    <a:pt x="440" y="184"/>
                    <a:pt x="428" y="184"/>
                  </a:cubicBezTo>
                  <a:cubicBezTo>
                    <a:pt x="415" y="184"/>
                    <a:pt x="405" y="173"/>
                    <a:pt x="405" y="161"/>
                  </a:cubicBezTo>
                  <a:cubicBezTo>
                    <a:pt x="405" y="148"/>
                    <a:pt x="415" y="138"/>
                    <a:pt x="428" y="138"/>
                  </a:cubicBezTo>
                  <a:cubicBezTo>
                    <a:pt x="440" y="138"/>
                    <a:pt x="450" y="148"/>
                    <a:pt x="450" y="161"/>
                  </a:cubicBezTo>
                  <a:close/>
                  <a:moveTo>
                    <a:pt x="325" y="23"/>
                  </a:moveTo>
                  <a:cubicBezTo>
                    <a:pt x="354" y="23"/>
                    <a:pt x="384" y="60"/>
                    <a:pt x="405" y="121"/>
                  </a:cubicBezTo>
                  <a:cubicBezTo>
                    <a:pt x="391" y="129"/>
                    <a:pt x="382" y="143"/>
                    <a:pt x="382" y="161"/>
                  </a:cubicBezTo>
                  <a:cubicBezTo>
                    <a:pt x="382" y="164"/>
                    <a:pt x="382" y="166"/>
                    <a:pt x="383" y="169"/>
                  </a:cubicBezTo>
                  <a:cubicBezTo>
                    <a:pt x="363" y="176"/>
                    <a:pt x="344" y="184"/>
                    <a:pt x="325" y="192"/>
                  </a:cubicBezTo>
                  <a:cubicBezTo>
                    <a:pt x="293" y="178"/>
                    <a:pt x="261" y="166"/>
                    <a:pt x="232" y="158"/>
                  </a:cubicBezTo>
                  <a:cubicBezTo>
                    <a:pt x="254" y="73"/>
                    <a:pt x="290" y="23"/>
                    <a:pt x="325" y="23"/>
                  </a:cubicBezTo>
                  <a:close/>
                  <a:moveTo>
                    <a:pt x="44" y="187"/>
                  </a:moveTo>
                  <a:cubicBezTo>
                    <a:pt x="61" y="158"/>
                    <a:pt x="122" y="152"/>
                    <a:pt x="205" y="173"/>
                  </a:cubicBezTo>
                  <a:cubicBezTo>
                    <a:pt x="198" y="202"/>
                    <a:pt x="194" y="233"/>
                    <a:pt x="191" y="267"/>
                  </a:cubicBezTo>
                  <a:cubicBezTo>
                    <a:pt x="162" y="286"/>
                    <a:pt x="135" y="307"/>
                    <a:pt x="112" y="328"/>
                  </a:cubicBezTo>
                  <a:cubicBezTo>
                    <a:pt x="53" y="271"/>
                    <a:pt x="26" y="217"/>
                    <a:pt x="44" y="187"/>
                  </a:cubicBezTo>
                  <a:close/>
                  <a:moveTo>
                    <a:pt x="41" y="461"/>
                  </a:moveTo>
                  <a:cubicBezTo>
                    <a:pt x="49" y="431"/>
                    <a:pt x="75" y="396"/>
                    <a:pt x="112" y="359"/>
                  </a:cubicBezTo>
                  <a:cubicBezTo>
                    <a:pt x="126" y="371"/>
                    <a:pt x="140" y="383"/>
                    <a:pt x="156" y="395"/>
                  </a:cubicBezTo>
                  <a:cubicBezTo>
                    <a:pt x="154" y="401"/>
                    <a:pt x="153" y="406"/>
                    <a:pt x="153" y="412"/>
                  </a:cubicBezTo>
                  <a:cubicBezTo>
                    <a:pt x="153" y="436"/>
                    <a:pt x="172" y="455"/>
                    <a:pt x="195" y="457"/>
                  </a:cubicBezTo>
                  <a:cubicBezTo>
                    <a:pt x="198" y="477"/>
                    <a:pt x="201" y="496"/>
                    <a:pt x="205" y="514"/>
                  </a:cubicBezTo>
                  <a:cubicBezTo>
                    <a:pt x="122" y="535"/>
                    <a:pt x="61" y="529"/>
                    <a:pt x="44" y="500"/>
                  </a:cubicBezTo>
                  <a:cubicBezTo>
                    <a:pt x="38" y="490"/>
                    <a:pt x="37" y="477"/>
                    <a:pt x="41" y="461"/>
                  </a:cubicBezTo>
                  <a:close/>
                </a:path>
              </a:pathLst>
            </a:custGeom>
            <a:solidFill>
              <a:srgbClr val="504437"/>
            </a:solidFill>
            <a:ln w="28575">
              <a:solidFill>
                <a:srgbClr val="7E9A6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767138" y="1265238"/>
              <a:ext cx="503238" cy="468313"/>
            </a:xfrm>
            <a:custGeom>
              <a:avLst/>
              <a:gdLst>
                <a:gd name="T0" fmla="*/ 111 w 133"/>
                <a:gd name="T1" fmla="*/ 6 h 124"/>
                <a:gd name="T2" fmla="*/ 61 w 133"/>
                <a:gd name="T3" fmla="*/ 99 h 124"/>
                <a:gd name="T4" fmla="*/ 13 w 133"/>
                <a:gd name="T5" fmla="*/ 94 h 124"/>
                <a:gd name="T6" fmla="*/ 1 w 133"/>
                <a:gd name="T7" fmla="*/ 104 h 124"/>
                <a:gd name="T8" fmla="*/ 12 w 133"/>
                <a:gd name="T9" fmla="*/ 116 h 124"/>
                <a:gd name="T10" fmla="*/ 67 w 133"/>
                <a:gd name="T11" fmla="*/ 123 h 124"/>
                <a:gd name="T12" fmla="*/ 69 w 133"/>
                <a:gd name="T13" fmla="*/ 124 h 124"/>
                <a:gd name="T14" fmla="*/ 80 w 133"/>
                <a:gd name="T15" fmla="*/ 116 h 124"/>
                <a:gd name="T16" fmla="*/ 129 w 133"/>
                <a:gd name="T17" fmla="*/ 21 h 124"/>
                <a:gd name="T18" fmla="*/ 128 w 133"/>
                <a:gd name="T19" fmla="*/ 5 h 124"/>
                <a:gd name="T20" fmla="*/ 111 w 133"/>
                <a:gd name="T21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124">
                  <a:moveTo>
                    <a:pt x="111" y="6"/>
                  </a:moveTo>
                  <a:cubicBezTo>
                    <a:pt x="92" y="29"/>
                    <a:pt x="75" y="61"/>
                    <a:pt x="61" y="99"/>
                  </a:cubicBezTo>
                  <a:cubicBezTo>
                    <a:pt x="44" y="96"/>
                    <a:pt x="28" y="94"/>
                    <a:pt x="13" y="94"/>
                  </a:cubicBezTo>
                  <a:cubicBezTo>
                    <a:pt x="6" y="93"/>
                    <a:pt x="1" y="98"/>
                    <a:pt x="1" y="104"/>
                  </a:cubicBezTo>
                  <a:cubicBezTo>
                    <a:pt x="0" y="111"/>
                    <a:pt x="5" y="116"/>
                    <a:pt x="12" y="116"/>
                  </a:cubicBezTo>
                  <a:cubicBezTo>
                    <a:pt x="29" y="117"/>
                    <a:pt x="47" y="120"/>
                    <a:pt x="67" y="123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74" y="124"/>
                    <a:pt x="78" y="120"/>
                    <a:pt x="80" y="116"/>
                  </a:cubicBezTo>
                  <a:cubicBezTo>
                    <a:pt x="93" y="76"/>
                    <a:pt x="110" y="44"/>
                    <a:pt x="129" y="21"/>
                  </a:cubicBezTo>
                  <a:cubicBezTo>
                    <a:pt x="133" y="16"/>
                    <a:pt x="133" y="9"/>
                    <a:pt x="128" y="5"/>
                  </a:cubicBezTo>
                  <a:cubicBezTo>
                    <a:pt x="123" y="0"/>
                    <a:pt x="116" y="1"/>
                    <a:pt x="111" y="6"/>
                  </a:cubicBezTo>
                  <a:close/>
                </a:path>
              </a:pathLst>
            </a:custGeom>
            <a:solidFill>
              <a:srgbClr val="504437"/>
            </a:solidFill>
            <a:ln w="28575">
              <a:solidFill>
                <a:srgbClr val="7E9A66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3597275" y="1624013"/>
              <a:ext cx="87313" cy="87313"/>
            </a:xfrm>
            <a:custGeom>
              <a:avLst/>
              <a:gdLst>
                <a:gd name="T0" fmla="*/ 0 w 23"/>
                <a:gd name="T1" fmla="*/ 12 h 23"/>
                <a:gd name="T2" fmla="*/ 11 w 23"/>
                <a:gd name="T3" fmla="*/ 23 h 23"/>
                <a:gd name="T4" fmla="*/ 23 w 23"/>
                <a:gd name="T5" fmla="*/ 12 h 23"/>
                <a:gd name="T6" fmla="*/ 23 w 23"/>
                <a:gd name="T7" fmla="*/ 12 h 23"/>
                <a:gd name="T8" fmla="*/ 11 w 23"/>
                <a:gd name="T9" fmla="*/ 0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422650" y="1673226"/>
              <a:ext cx="87313" cy="87313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23 w 23"/>
                <a:gd name="T7" fmla="*/ 12 h 23"/>
                <a:gd name="T8" fmla="*/ 12 w 23"/>
                <a:gd name="T9" fmla="*/ 0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5026025" y="3405188"/>
              <a:ext cx="85725" cy="87313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4960938" y="3563938"/>
              <a:ext cx="87313" cy="87313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auto">
            <a:xfrm>
              <a:off x="4878388" y="3714751"/>
              <a:ext cx="87313" cy="87313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教学策略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6066802" y="1233833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04510" y="1626104"/>
            <a:ext cx="264972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3" name="矩形: 圆角 42"/>
          <p:cNvSpPr/>
          <p:nvPr/>
        </p:nvSpPr>
        <p:spPr>
          <a:xfrm>
            <a:off x="6066802" y="3084064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975935" y="3476335"/>
            <a:ext cx="264972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1976726" y="1233833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89768" y="1626104"/>
            <a:ext cx="264972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1976726" y="3084064"/>
            <a:ext cx="1057835" cy="36739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89768" y="3476335"/>
            <a:ext cx="264972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STRATEGY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399156" y="2757242"/>
            <a:ext cx="345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2197861" y="2896671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grpSp>
        <p:nvGrpSpPr>
          <p:cNvPr id="92" name="Group 4"/>
          <p:cNvGrpSpPr>
            <a:grpSpLocks noChangeAspect="1"/>
          </p:cNvGrpSpPr>
          <p:nvPr/>
        </p:nvGrpSpPr>
        <p:grpSpPr bwMode="auto">
          <a:xfrm>
            <a:off x="5807394" y="1767680"/>
            <a:ext cx="706295" cy="743469"/>
            <a:chOff x="2583" y="1298"/>
            <a:chExt cx="608" cy="640"/>
          </a:xfrm>
        </p:grpSpPr>
        <p:sp>
          <p:nvSpPr>
            <p:cNvPr id="93" name="Freeform 5"/>
            <p:cNvSpPr/>
            <p:nvPr/>
          </p:nvSpPr>
          <p:spPr bwMode="auto">
            <a:xfrm>
              <a:off x="2619" y="1302"/>
              <a:ext cx="562" cy="578"/>
            </a:xfrm>
            <a:custGeom>
              <a:avLst/>
              <a:gdLst>
                <a:gd name="T0" fmla="*/ 1 w 234"/>
                <a:gd name="T1" fmla="*/ 233 h 241"/>
                <a:gd name="T2" fmla="*/ 12 w 234"/>
                <a:gd name="T3" fmla="*/ 193 h 241"/>
                <a:gd name="T4" fmla="*/ 39 w 234"/>
                <a:gd name="T5" fmla="*/ 148 h 241"/>
                <a:gd name="T6" fmla="*/ 47 w 234"/>
                <a:gd name="T7" fmla="*/ 136 h 241"/>
                <a:gd name="T8" fmla="*/ 57 w 234"/>
                <a:gd name="T9" fmla="*/ 132 h 241"/>
                <a:gd name="T10" fmla="*/ 89 w 234"/>
                <a:gd name="T11" fmla="*/ 84 h 241"/>
                <a:gd name="T12" fmla="*/ 92 w 234"/>
                <a:gd name="T13" fmla="*/ 80 h 241"/>
                <a:gd name="T14" fmla="*/ 148 w 234"/>
                <a:gd name="T15" fmla="*/ 31 h 241"/>
                <a:gd name="T16" fmla="*/ 228 w 234"/>
                <a:gd name="T17" fmla="*/ 3 h 241"/>
                <a:gd name="T18" fmla="*/ 221 w 234"/>
                <a:gd name="T19" fmla="*/ 26 h 241"/>
                <a:gd name="T20" fmla="*/ 202 w 234"/>
                <a:gd name="T21" fmla="*/ 62 h 241"/>
                <a:gd name="T22" fmla="*/ 196 w 234"/>
                <a:gd name="T23" fmla="*/ 71 h 241"/>
                <a:gd name="T24" fmla="*/ 158 w 234"/>
                <a:gd name="T25" fmla="*/ 105 h 241"/>
                <a:gd name="T26" fmla="*/ 130 w 234"/>
                <a:gd name="T27" fmla="*/ 117 h 241"/>
                <a:gd name="T28" fmla="*/ 130 w 234"/>
                <a:gd name="T29" fmla="*/ 118 h 241"/>
                <a:gd name="T30" fmla="*/ 131 w 234"/>
                <a:gd name="T31" fmla="*/ 120 h 241"/>
                <a:gd name="T32" fmla="*/ 134 w 234"/>
                <a:gd name="T33" fmla="*/ 120 h 241"/>
                <a:gd name="T34" fmla="*/ 138 w 234"/>
                <a:gd name="T35" fmla="*/ 120 h 241"/>
                <a:gd name="T36" fmla="*/ 141 w 234"/>
                <a:gd name="T37" fmla="*/ 119 h 241"/>
                <a:gd name="T38" fmla="*/ 143 w 234"/>
                <a:gd name="T39" fmla="*/ 131 h 241"/>
                <a:gd name="T40" fmla="*/ 81 w 234"/>
                <a:gd name="T41" fmla="*/ 165 h 241"/>
                <a:gd name="T42" fmla="*/ 83 w 234"/>
                <a:gd name="T43" fmla="*/ 167 h 241"/>
                <a:gd name="T44" fmla="*/ 84 w 234"/>
                <a:gd name="T45" fmla="*/ 169 h 241"/>
                <a:gd name="T46" fmla="*/ 85 w 234"/>
                <a:gd name="T47" fmla="*/ 169 h 241"/>
                <a:gd name="T48" fmla="*/ 89 w 234"/>
                <a:gd name="T49" fmla="*/ 171 h 241"/>
                <a:gd name="T50" fmla="*/ 91 w 234"/>
                <a:gd name="T51" fmla="*/ 171 h 241"/>
                <a:gd name="T52" fmla="*/ 94 w 234"/>
                <a:gd name="T53" fmla="*/ 174 h 241"/>
                <a:gd name="T54" fmla="*/ 50 w 234"/>
                <a:gd name="T55" fmla="*/ 198 h 241"/>
                <a:gd name="T56" fmla="*/ 51 w 234"/>
                <a:gd name="T57" fmla="*/ 199 h 241"/>
                <a:gd name="T58" fmla="*/ 51 w 234"/>
                <a:gd name="T59" fmla="*/ 199 h 241"/>
                <a:gd name="T60" fmla="*/ 49 w 234"/>
                <a:gd name="T61" fmla="*/ 200 h 241"/>
                <a:gd name="T62" fmla="*/ 50 w 234"/>
                <a:gd name="T63" fmla="*/ 202 h 241"/>
                <a:gd name="T64" fmla="*/ 51 w 234"/>
                <a:gd name="T65" fmla="*/ 202 h 241"/>
                <a:gd name="T66" fmla="*/ 53 w 234"/>
                <a:gd name="T67" fmla="*/ 202 h 241"/>
                <a:gd name="T68" fmla="*/ 64 w 234"/>
                <a:gd name="T69" fmla="*/ 207 h 241"/>
                <a:gd name="T70" fmla="*/ 21 w 234"/>
                <a:gd name="T71" fmla="*/ 233 h 241"/>
                <a:gd name="T72" fmla="*/ 5 w 234"/>
                <a:gd name="T7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4" h="241">
                  <a:moveTo>
                    <a:pt x="1" y="239"/>
                  </a:moveTo>
                  <a:cubicBezTo>
                    <a:pt x="0" y="237"/>
                    <a:pt x="0" y="235"/>
                    <a:pt x="1" y="233"/>
                  </a:cubicBezTo>
                  <a:cubicBezTo>
                    <a:pt x="0" y="229"/>
                    <a:pt x="2" y="222"/>
                    <a:pt x="3" y="218"/>
                  </a:cubicBezTo>
                  <a:cubicBezTo>
                    <a:pt x="5" y="211"/>
                    <a:pt x="5" y="198"/>
                    <a:pt x="12" y="193"/>
                  </a:cubicBezTo>
                  <a:cubicBezTo>
                    <a:pt x="14" y="188"/>
                    <a:pt x="15" y="175"/>
                    <a:pt x="23" y="181"/>
                  </a:cubicBezTo>
                  <a:cubicBezTo>
                    <a:pt x="28" y="170"/>
                    <a:pt x="30" y="157"/>
                    <a:pt x="39" y="148"/>
                  </a:cubicBezTo>
                  <a:cubicBezTo>
                    <a:pt x="41" y="146"/>
                    <a:pt x="42" y="143"/>
                    <a:pt x="43" y="140"/>
                  </a:cubicBezTo>
                  <a:cubicBezTo>
                    <a:pt x="44" y="138"/>
                    <a:pt x="45" y="136"/>
                    <a:pt x="47" y="136"/>
                  </a:cubicBezTo>
                  <a:cubicBezTo>
                    <a:pt x="50" y="135"/>
                    <a:pt x="52" y="137"/>
                    <a:pt x="53" y="140"/>
                  </a:cubicBezTo>
                  <a:cubicBezTo>
                    <a:pt x="54" y="137"/>
                    <a:pt x="56" y="134"/>
                    <a:pt x="57" y="132"/>
                  </a:cubicBezTo>
                  <a:cubicBezTo>
                    <a:pt x="54" y="127"/>
                    <a:pt x="74" y="101"/>
                    <a:pt x="77" y="96"/>
                  </a:cubicBezTo>
                  <a:cubicBezTo>
                    <a:pt x="81" y="92"/>
                    <a:pt x="85" y="88"/>
                    <a:pt x="89" y="84"/>
                  </a:cubicBezTo>
                  <a:cubicBezTo>
                    <a:pt x="89" y="83"/>
                    <a:pt x="91" y="82"/>
                    <a:pt x="92" y="81"/>
                  </a:cubicBezTo>
                  <a:cubicBezTo>
                    <a:pt x="92" y="81"/>
                    <a:pt x="92" y="80"/>
                    <a:pt x="92" y="80"/>
                  </a:cubicBezTo>
                  <a:cubicBezTo>
                    <a:pt x="93" y="77"/>
                    <a:pt x="99" y="76"/>
                    <a:pt x="100" y="80"/>
                  </a:cubicBezTo>
                  <a:cubicBezTo>
                    <a:pt x="114" y="62"/>
                    <a:pt x="128" y="43"/>
                    <a:pt x="148" y="31"/>
                  </a:cubicBezTo>
                  <a:cubicBezTo>
                    <a:pt x="168" y="18"/>
                    <a:pt x="191" y="8"/>
                    <a:pt x="214" y="3"/>
                  </a:cubicBezTo>
                  <a:cubicBezTo>
                    <a:pt x="219" y="3"/>
                    <a:pt x="224" y="0"/>
                    <a:pt x="228" y="3"/>
                  </a:cubicBezTo>
                  <a:cubicBezTo>
                    <a:pt x="234" y="7"/>
                    <a:pt x="227" y="15"/>
                    <a:pt x="225" y="20"/>
                  </a:cubicBezTo>
                  <a:cubicBezTo>
                    <a:pt x="224" y="22"/>
                    <a:pt x="222" y="24"/>
                    <a:pt x="221" y="26"/>
                  </a:cubicBezTo>
                  <a:cubicBezTo>
                    <a:pt x="219" y="34"/>
                    <a:pt x="201" y="48"/>
                    <a:pt x="198" y="51"/>
                  </a:cubicBezTo>
                  <a:cubicBezTo>
                    <a:pt x="201" y="53"/>
                    <a:pt x="203" y="58"/>
                    <a:pt x="202" y="62"/>
                  </a:cubicBezTo>
                  <a:cubicBezTo>
                    <a:pt x="200" y="65"/>
                    <a:pt x="198" y="68"/>
                    <a:pt x="196" y="70"/>
                  </a:cubicBezTo>
                  <a:cubicBezTo>
                    <a:pt x="196" y="70"/>
                    <a:pt x="196" y="71"/>
                    <a:pt x="196" y="71"/>
                  </a:cubicBezTo>
                  <a:cubicBezTo>
                    <a:pt x="196" y="74"/>
                    <a:pt x="175" y="97"/>
                    <a:pt x="172" y="97"/>
                  </a:cubicBezTo>
                  <a:cubicBezTo>
                    <a:pt x="168" y="100"/>
                    <a:pt x="164" y="105"/>
                    <a:pt x="158" y="105"/>
                  </a:cubicBezTo>
                  <a:cubicBezTo>
                    <a:pt x="150" y="111"/>
                    <a:pt x="141" y="114"/>
                    <a:pt x="131" y="117"/>
                  </a:cubicBezTo>
                  <a:cubicBezTo>
                    <a:pt x="131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29" y="118"/>
                    <a:pt x="130" y="118"/>
                    <a:pt x="130" y="118"/>
                  </a:cubicBezTo>
                  <a:cubicBezTo>
                    <a:pt x="130" y="118"/>
                    <a:pt x="130" y="119"/>
                    <a:pt x="130" y="119"/>
                  </a:cubicBezTo>
                  <a:cubicBezTo>
                    <a:pt x="130" y="120"/>
                    <a:pt x="131" y="120"/>
                    <a:pt x="131" y="120"/>
                  </a:cubicBezTo>
                  <a:cubicBezTo>
                    <a:pt x="132" y="120"/>
                    <a:pt x="132" y="120"/>
                    <a:pt x="133" y="120"/>
                  </a:cubicBezTo>
                  <a:cubicBezTo>
                    <a:pt x="133" y="120"/>
                    <a:pt x="134" y="120"/>
                    <a:pt x="134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6" y="120"/>
                    <a:pt x="137" y="120"/>
                    <a:pt x="138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4" y="119"/>
                    <a:pt x="147" y="121"/>
                    <a:pt x="147" y="123"/>
                  </a:cubicBezTo>
                  <a:cubicBezTo>
                    <a:pt x="147" y="126"/>
                    <a:pt x="145" y="128"/>
                    <a:pt x="143" y="131"/>
                  </a:cubicBezTo>
                  <a:cubicBezTo>
                    <a:pt x="133" y="142"/>
                    <a:pt x="121" y="152"/>
                    <a:pt x="108" y="158"/>
                  </a:cubicBezTo>
                  <a:cubicBezTo>
                    <a:pt x="100" y="163"/>
                    <a:pt x="91" y="164"/>
                    <a:pt x="81" y="165"/>
                  </a:cubicBezTo>
                  <a:cubicBezTo>
                    <a:pt x="82" y="166"/>
                    <a:pt x="83" y="166"/>
                    <a:pt x="84" y="167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3" y="167"/>
                    <a:pt x="82" y="168"/>
                    <a:pt x="83" y="169"/>
                  </a:cubicBezTo>
                  <a:cubicBezTo>
                    <a:pt x="83" y="169"/>
                    <a:pt x="84" y="169"/>
                    <a:pt x="84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9"/>
                    <a:pt x="85" y="169"/>
                    <a:pt x="85" y="169"/>
                  </a:cubicBezTo>
                  <a:cubicBezTo>
                    <a:pt x="85" y="169"/>
                    <a:pt x="85" y="169"/>
                    <a:pt x="86" y="170"/>
                  </a:cubicBezTo>
                  <a:cubicBezTo>
                    <a:pt x="87" y="170"/>
                    <a:pt x="88" y="171"/>
                    <a:pt x="89" y="171"/>
                  </a:cubicBezTo>
                  <a:cubicBezTo>
                    <a:pt x="89" y="171"/>
                    <a:pt x="90" y="171"/>
                    <a:pt x="90" y="171"/>
                  </a:cubicBezTo>
                  <a:cubicBezTo>
                    <a:pt x="90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69"/>
                  </a:cubicBezTo>
                  <a:cubicBezTo>
                    <a:pt x="93" y="170"/>
                    <a:pt x="94" y="172"/>
                    <a:pt x="94" y="174"/>
                  </a:cubicBezTo>
                  <a:cubicBezTo>
                    <a:pt x="94" y="179"/>
                    <a:pt x="89" y="181"/>
                    <a:pt x="85" y="184"/>
                  </a:cubicBezTo>
                  <a:cubicBezTo>
                    <a:pt x="75" y="191"/>
                    <a:pt x="62" y="193"/>
                    <a:pt x="50" y="198"/>
                  </a:cubicBezTo>
                  <a:cubicBezTo>
                    <a:pt x="51" y="198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0" y="199"/>
                    <a:pt x="50" y="199"/>
                    <a:pt x="49" y="200"/>
                  </a:cubicBezTo>
                  <a:cubicBezTo>
                    <a:pt x="49" y="200"/>
                    <a:pt x="49" y="201"/>
                    <a:pt x="50" y="201"/>
                  </a:cubicBezTo>
                  <a:cubicBezTo>
                    <a:pt x="50" y="201"/>
                    <a:pt x="50" y="202"/>
                    <a:pt x="50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4" y="202"/>
                  </a:cubicBezTo>
                  <a:cubicBezTo>
                    <a:pt x="58" y="205"/>
                    <a:pt x="62" y="204"/>
                    <a:pt x="64" y="207"/>
                  </a:cubicBezTo>
                  <a:cubicBezTo>
                    <a:pt x="68" y="214"/>
                    <a:pt x="53" y="217"/>
                    <a:pt x="49" y="220"/>
                  </a:cubicBezTo>
                  <a:cubicBezTo>
                    <a:pt x="39" y="224"/>
                    <a:pt x="30" y="229"/>
                    <a:pt x="21" y="233"/>
                  </a:cubicBezTo>
                  <a:cubicBezTo>
                    <a:pt x="18" y="234"/>
                    <a:pt x="13" y="238"/>
                    <a:pt x="9" y="237"/>
                  </a:cubicBezTo>
                  <a:cubicBezTo>
                    <a:pt x="9" y="239"/>
                    <a:pt x="7" y="241"/>
                    <a:pt x="5" y="241"/>
                  </a:cubicBezTo>
                  <a:cubicBezTo>
                    <a:pt x="3" y="241"/>
                    <a:pt x="2" y="240"/>
                    <a:pt x="1" y="239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"/>
            <p:cNvSpPr/>
            <p:nvPr/>
          </p:nvSpPr>
          <p:spPr bwMode="auto">
            <a:xfrm>
              <a:off x="2739" y="1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2699" y="1710"/>
              <a:ext cx="129" cy="53"/>
            </a:xfrm>
            <a:custGeom>
              <a:avLst/>
              <a:gdLst>
                <a:gd name="T0" fmla="*/ 0 w 54"/>
                <a:gd name="T1" fmla="*/ 21 h 22"/>
                <a:gd name="T2" fmla="*/ 1 w 54"/>
                <a:gd name="T3" fmla="*/ 18 h 22"/>
                <a:gd name="T4" fmla="*/ 13 w 54"/>
                <a:gd name="T5" fmla="*/ 12 h 22"/>
                <a:gd name="T6" fmla="*/ 37 w 54"/>
                <a:gd name="T7" fmla="*/ 3 h 22"/>
                <a:gd name="T8" fmla="*/ 51 w 54"/>
                <a:gd name="T9" fmla="*/ 0 h 22"/>
                <a:gd name="T10" fmla="*/ 52 w 54"/>
                <a:gd name="T11" fmla="*/ 4 h 22"/>
                <a:gd name="T12" fmla="*/ 18 w 54"/>
                <a:gd name="T13" fmla="*/ 14 h 22"/>
                <a:gd name="T14" fmla="*/ 3 w 54"/>
                <a:gd name="T15" fmla="*/ 22 h 22"/>
                <a:gd name="T16" fmla="*/ 0 w 54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0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5" y="16"/>
                    <a:pt x="9" y="14"/>
                    <a:pt x="13" y="12"/>
                  </a:cubicBezTo>
                  <a:cubicBezTo>
                    <a:pt x="21" y="8"/>
                    <a:pt x="29" y="6"/>
                    <a:pt x="37" y="3"/>
                  </a:cubicBezTo>
                  <a:cubicBezTo>
                    <a:pt x="42" y="2"/>
                    <a:pt x="47" y="1"/>
                    <a:pt x="51" y="0"/>
                  </a:cubicBezTo>
                  <a:cubicBezTo>
                    <a:pt x="54" y="0"/>
                    <a:pt x="54" y="3"/>
                    <a:pt x="52" y="4"/>
                  </a:cubicBezTo>
                  <a:cubicBezTo>
                    <a:pt x="40" y="6"/>
                    <a:pt x="29" y="10"/>
                    <a:pt x="18" y="14"/>
                  </a:cubicBezTo>
                  <a:cubicBezTo>
                    <a:pt x="13" y="17"/>
                    <a:pt x="8" y="19"/>
                    <a:pt x="3" y="22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2677" y="1712"/>
              <a:ext cx="168" cy="82"/>
            </a:xfrm>
            <a:custGeom>
              <a:avLst/>
              <a:gdLst>
                <a:gd name="T0" fmla="*/ 1 w 70"/>
                <a:gd name="T1" fmla="*/ 33 h 34"/>
                <a:gd name="T2" fmla="*/ 1 w 70"/>
                <a:gd name="T3" fmla="*/ 30 h 34"/>
                <a:gd name="T4" fmla="*/ 12 w 70"/>
                <a:gd name="T5" fmla="*/ 23 h 34"/>
                <a:gd name="T6" fmla="*/ 53 w 70"/>
                <a:gd name="T7" fmla="*/ 5 h 34"/>
                <a:gd name="T8" fmla="*/ 64 w 70"/>
                <a:gd name="T9" fmla="*/ 2 h 34"/>
                <a:gd name="T10" fmla="*/ 69 w 70"/>
                <a:gd name="T11" fmla="*/ 3 h 34"/>
                <a:gd name="T12" fmla="*/ 68 w 70"/>
                <a:gd name="T13" fmla="*/ 5 h 34"/>
                <a:gd name="T14" fmla="*/ 42 w 70"/>
                <a:gd name="T15" fmla="*/ 14 h 34"/>
                <a:gd name="T16" fmla="*/ 10 w 70"/>
                <a:gd name="T17" fmla="*/ 29 h 34"/>
                <a:gd name="T18" fmla="*/ 3 w 70"/>
                <a:gd name="T19" fmla="*/ 33 h 34"/>
                <a:gd name="T20" fmla="*/ 1 w 70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4">
                  <a:moveTo>
                    <a:pt x="1" y="33"/>
                  </a:moveTo>
                  <a:cubicBezTo>
                    <a:pt x="0" y="32"/>
                    <a:pt x="0" y="31"/>
                    <a:pt x="1" y="30"/>
                  </a:cubicBezTo>
                  <a:cubicBezTo>
                    <a:pt x="5" y="28"/>
                    <a:pt x="8" y="25"/>
                    <a:pt x="12" y="23"/>
                  </a:cubicBezTo>
                  <a:cubicBezTo>
                    <a:pt x="25" y="16"/>
                    <a:pt x="39" y="11"/>
                    <a:pt x="53" y="5"/>
                  </a:cubicBezTo>
                  <a:cubicBezTo>
                    <a:pt x="57" y="4"/>
                    <a:pt x="61" y="3"/>
                    <a:pt x="64" y="2"/>
                  </a:cubicBezTo>
                  <a:cubicBezTo>
                    <a:pt x="66" y="1"/>
                    <a:pt x="69" y="0"/>
                    <a:pt x="69" y="3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59" y="7"/>
                    <a:pt x="51" y="11"/>
                    <a:pt x="42" y="14"/>
                  </a:cubicBezTo>
                  <a:cubicBezTo>
                    <a:pt x="31" y="19"/>
                    <a:pt x="20" y="23"/>
                    <a:pt x="10" y="29"/>
                  </a:cubicBezTo>
                  <a:cubicBezTo>
                    <a:pt x="8" y="31"/>
                    <a:pt x="5" y="32"/>
                    <a:pt x="3" y="33"/>
                  </a:cubicBezTo>
                  <a:cubicBezTo>
                    <a:pt x="3" y="34"/>
                    <a:pt x="1" y="34"/>
                    <a:pt x="1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2643" y="1799"/>
              <a:ext cx="84" cy="43"/>
            </a:xfrm>
            <a:custGeom>
              <a:avLst/>
              <a:gdLst>
                <a:gd name="T0" fmla="*/ 2 w 35"/>
                <a:gd name="T1" fmla="*/ 16 h 18"/>
                <a:gd name="T2" fmla="*/ 8 w 35"/>
                <a:gd name="T3" fmla="*/ 11 h 18"/>
                <a:gd name="T4" fmla="*/ 26 w 35"/>
                <a:gd name="T5" fmla="*/ 3 h 18"/>
                <a:gd name="T6" fmla="*/ 32 w 35"/>
                <a:gd name="T7" fmla="*/ 1 h 18"/>
                <a:gd name="T8" fmla="*/ 35 w 35"/>
                <a:gd name="T9" fmla="*/ 2 h 18"/>
                <a:gd name="T10" fmla="*/ 33 w 35"/>
                <a:gd name="T11" fmla="*/ 4 h 18"/>
                <a:gd name="T12" fmla="*/ 7 w 35"/>
                <a:gd name="T13" fmla="*/ 16 h 18"/>
                <a:gd name="T14" fmla="*/ 2 w 35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2" y="16"/>
                  </a:moveTo>
                  <a:cubicBezTo>
                    <a:pt x="0" y="13"/>
                    <a:pt x="6" y="12"/>
                    <a:pt x="8" y="11"/>
                  </a:cubicBezTo>
                  <a:cubicBezTo>
                    <a:pt x="13" y="8"/>
                    <a:pt x="20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4" y="8"/>
                    <a:pt x="15" y="11"/>
                    <a:pt x="7" y="16"/>
                  </a:cubicBezTo>
                  <a:cubicBezTo>
                    <a:pt x="5" y="16"/>
                    <a:pt x="4" y="18"/>
                    <a:pt x="2" y="16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"/>
            <p:cNvSpPr/>
            <p:nvPr/>
          </p:nvSpPr>
          <p:spPr bwMode="auto">
            <a:xfrm>
              <a:off x="2744" y="1616"/>
              <a:ext cx="161" cy="72"/>
            </a:xfrm>
            <a:custGeom>
              <a:avLst/>
              <a:gdLst>
                <a:gd name="T0" fmla="*/ 2 w 67"/>
                <a:gd name="T1" fmla="*/ 28 h 30"/>
                <a:gd name="T2" fmla="*/ 6 w 67"/>
                <a:gd name="T3" fmla="*/ 23 h 30"/>
                <a:gd name="T4" fmla="*/ 14 w 67"/>
                <a:gd name="T5" fmla="*/ 19 h 30"/>
                <a:gd name="T6" fmla="*/ 39 w 67"/>
                <a:gd name="T7" fmla="*/ 9 h 30"/>
                <a:gd name="T8" fmla="*/ 52 w 67"/>
                <a:gd name="T9" fmla="*/ 5 h 30"/>
                <a:gd name="T10" fmla="*/ 64 w 67"/>
                <a:gd name="T11" fmla="*/ 0 h 30"/>
                <a:gd name="T12" fmla="*/ 67 w 67"/>
                <a:gd name="T13" fmla="*/ 2 h 30"/>
                <a:gd name="T14" fmla="*/ 66 w 67"/>
                <a:gd name="T15" fmla="*/ 4 h 30"/>
                <a:gd name="T16" fmla="*/ 41 w 67"/>
                <a:gd name="T17" fmla="*/ 13 h 30"/>
                <a:gd name="T18" fmla="*/ 16 w 67"/>
                <a:gd name="T19" fmla="*/ 22 h 30"/>
                <a:gd name="T20" fmla="*/ 7 w 67"/>
                <a:gd name="T21" fmla="*/ 27 h 30"/>
                <a:gd name="T22" fmla="*/ 2 w 67"/>
                <a:gd name="T2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0">
                  <a:moveTo>
                    <a:pt x="2" y="28"/>
                  </a:moveTo>
                  <a:cubicBezTo>
                    <a:pt x="0" y="26"/>
                    <a:pt x="4" y="24"/>
                    <a:pt x="6" y="23"/>
                  </a:cubicBezTo>
                  <a:cubicBezTo>
                    <a:pt x="8" y="22"/>
                    <a:pt x="12" y="20"/>
                    <a:pt x="14" y="19"/>
                  </a:cubicBezTo>
                  <a:cubicBezTo>
                    <a:pt x="23" y="15"/>
                    <a:pt x="31" y="12"/>
                    <a:pt x="39" y="9"/>
                  </a:cubicBezTo>
                  <a:cubicBezTo>
                    <a:pt x="43" y="7"/>
                    <a:pt x="48" y="6"/>
                    <a:pt x="52" y="5"/>
                  </a:cubicBezTo>
                  <a:cubicBezTo>
                    <a:pt x="56" y="3"/>
                    <a:pt x="60" y="2"/>
                    <a:pt x="64" y="0"/>
                  </a:cubicBezTo>
                  <a:cubicBezTo>
                    <a:pt x="65" y="0"/>
                    <a:pt x="67" y="0"/>
                    <a:pt x="67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57" y="7"/>
                    <a:pt x="49" y="10"/>
                    <a:pt x="41" y="13"/>
                  </a:cubicBezTo>
                  <a:cubicBezTo>
                    <a:pt x="33" y="16"/>
                    <a:pt x="24" y="19"/>
                    <a:pt x="16" y="22"/>
                  </a:cubicBezTo>
                  <a:cubicBezTo>
                    <a:pt x="13" y="24"/>
                    <a:pt x="10" y="25"/>
                    <a:pt x="7" y="27"/>
                  </a:cubicBezTo>
                  <a:cubicBezTo>
                    <a:pt x="6" y="28"/>
                    <a:pt x="4" y="30"/>
                    <a:pt x="2" y="2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2776" y="1590"/>
              <a:ext cx="163" cy="60"/>
            </a:xfrm>
            <a:custGeom>
              <a:avLst/>
              <a:gdLst>
                <a:gd name="T0" fmla="*/ 2 w 68"/>
                <a:gd name="T1" fmla="*/ 24 h 25"/>
                <a:gd name="T2" fmla="*/ 9 w 68"/>
                <a:gd name="T3" fmla="*/ 18 h 25"/>
                <a:gd name="T4" fmla="*/ 40 w 68"/>
                <a:gd name="T5" fmla="*/ 7 h 25"/>
                <a:gd name="T6" fmla="*/ 53 w 68"/>
                <a:gd name="T7" fmla="*/ 3 h 25"/>
                <a:gd name="T8" fmla="*/ 65 w 68"/>
                <a:gd name="T9" fmla="*/ 0 h 25"/>
                <a:gd name="T10" fmla="*/ 68 w 68"/>
                <a:gd name="T11" fmla="*/ 2 h 25"/>
                <a:gd name="T12" fmla="*/ 66 w 68"/>
                <a:gd name="T13" fmla="*/ 4 h 25"/>
                <a:gd name="T14" fmla="*/ 54 w 68"/>
                <a:gd name="T15" fmla="*/ 7 h 25"/>
                <a:gd name="T16" fmla="*/ 41 w 68"/>
                <a:gd name="T17" fmla="*/ 11 h 25"/>
                <a:gd name="T18" fmla="*/ 5 w 68"/>
                <a:gd name="T19" fmla="*/ 24 h 25"/>
                <a:gd name="T20" fmla="*/ 2 w 68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5">
                  <a:moveTo>
                    <a:pt x="2" y="24"/>
                  </a:moveTo>
                  <a:cubicBezTo>
                    <a:pt x="0" y="20"/>
                    <a:pt x="7" y="19"/>
                    <a:pt x="9" y="18"/>
                  </a:cubicBezTo>
                  <a:cubicBezTo>
                    <a:pt x="19" y="13"/>
                    <a:pt x="30" y="10"/>
                    <a:pt x="40" y="7"/>
                  </a:cubicBezTo>
                  <a:cubicBezTo>
                    <a:pt x="45" y="5"/>
                    <a:pt x="49" y="4"/>
                    <a:pt x="53" y="3"/>
                  </a:cubicBezTo>
                  <a:cubicBezTo>
                    <a:pt x="57" y="2"/>
                    <a:pt x="61" y="1"/>
                    <a:pt x="65" y="0"/>
                  </a:cubicBezTo>
                  <a:cubicBezTo>
                    <a:pt x="66" y="0"/>
                    <a:pt x="67" y="1"/>
                    <a:pt x="68" y="2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2" y="5"/>
                    <a:pt x="58" y="6"/>
                    <a:pt x="54" y="7"/>
                  </a:cubicBezTo>
                  <a:cubicBezTo>
                    <a:pt x="50" y="8"/>
                    <a:pt x="45" y="9"/>
                    <a:pt x="41" y="11"/>
                  </a:cubicBezTo>
                  <a:cubicBezTo>
                    <a:pt x="29" y="14"/>
                    <a:pt x="16" y="18"/>
                    <a:pt x="5" y="24"/>
                  </a:cubicBezTo>
                  <a:cubicBezTo>
                    <a:pt x="4" y="25"/>
                    <a:pt x="2" y="25"/>
                    <a:pt x="2" y="2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2"/>
            <p:cNvSpPr/>
            <p:nvPr/>
          </p:nvSpPr>
          <p:spPr bwMode="auto">
            <a:xfrm>
              <a:off x="2795" y="1583"/>
              <a:ext cx="137" cy="48"/>
            </a:xfrm>
            <a:custGeom>
              <a:avLst/>
              <a:gdLst>
                <a:gd name="T0" fmla="*/ 3 w 57"/>
                <a:gd name="T1" fmla="*/ 19 h 20"/>
                <a:gd name="T2" fmla="*/ 0 w 57"/>
                <a:gd name="T3" fmla="*/ 17 h 20"/>
                <a:gd name="T4" fmla="*/ 5 w 57"/>
                <a:gd name="T5" fmla="*/ 14 h 20"/>
                <a:gd name="T6" fmla="*/ 11 w 57"/>
                <a:gd name="T7" fmla="*/ 11 h 20"/>
                <a:gd name="T8" fmla="*/ 55 w 57"/>
                <a:gd name="T9" fmla="*/ 0 h 20"/>
                <a:gd name="T10" fmla="*/ 57 w 57"/>
                <a:gd name="T11" fmla="*/ 3 h 20"/>
                <a:gd name="T12" fmla="*/ 51 w 57"/>
                <a:gd name="T13" fmla="*/ 5 h 20"/>
                <a:gd name="T14" fmla="*/ 34 w 57"/>
                <a:gd name="T15" fmla="*/ 10 h 20"/>
                <a:gd name="T16" fmla="*/ 5 w 57"/>
                <a:gd name="T17" fmla="*/ 20 h 20"/>
                <a:gd name="T18" fmla="*/ 3 w 57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0">
                  <a:moveTo>
                    <a:pt x="3" y="19"/>
                  </a:moveTo>
                  <a:cubicBezTo>
                    <a:pt x="1" y="19"/>
                    <a:pt x="0" y="18"/>
                    <a:pt x="0" y="17"/>
                  </a:cubicBezTo>
                  <a:cubicBezTo>
                    <a:pt x="1" y="15"/>
                    <a:pt x="3" y="15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25" y="6"/>
                    <a:pt x="40" y="2"/>
                    <a:pt x="55" y="0"/>
                  </a:cubicBezTo>
                  <a:cubicBezTo>
                    <a:pt x="57" y="0"/>
                    <a:pt x="57" y="2"/>
                    <a:pt x="57" y="3"/>
                  </a:cubicBezTo>
                  <a:cubicBezTo>
                    <a:pt x="55" y="5"/>
                    <a:pt x="53" y="4"/>
                    <a:pt x="51" y="5"/>
                  </a:cubicBezTo>
                  <a:cubicBezTo>
                    <a:pt x="45" y="7"/>
                    <a:pt x="40" y="8"/>
                    <a:pt x="34" y="10"/>
                  </a:cubicBezTo>
                  <a:cubicBezTo>
                    <a:pt x="24" y="13"/>
                    <a:pt x="14" y="16"/>
                    <a:pt x="5" y="20"/>
                  </a:cubicBezTo>
                  <a:cubicBezTo>
                    <a:pt x="4" y="20"/>
                    <a:pt x="3" y="20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3"/>
            <p:cNvSpPr/>
            <p:nvPr/>
          </p:nvSpPr>
          <p:spPr bwMode="auto">
            <a:xfrm>
              <a:off x="2852" y="1489"/>
              <a:ext cx="221" cy="72"/>
            </a:xfrm>
            <a:custGeom>
              <a:avLst/>
              <a:gdLst>
                <a:gd name="T0" fmla="*/ 1 w 92"/>
                <a:gd name="T1" fmla="*/ 29 h 30"/>
                <a:gd name="T2" fmla="*/ 7 w 92"/>
                <a:gd name="T3" fmla="*/ 23 h 30"/>
                <a:gd name="T4" fmla="*/ 26 w 92"/>
                <a:gd name="T5" fmla="*/ 16 h 30"/>
                <a:gd name="T6" fmla="*/ 84 w 92"/>
                <a:gd name="T7" fmla="*/ 1 h 30"/>
                <a:gd name="T8" fmla="*/ 89 w 92"/>
                <a:gd name="T9" fmla="*/ 1 h 30"/>
                <a:gd name="T10" fmla="*/ 89 w 92"/>
                <a:gd name="T11" fmla="*/ 5 h 30"/>
                <a:gd name="T12" fmla="*/ 59 w 92"/>
                <a:gd name="T13" fmla="*/ 10 h 30"/>
                <a:gd name="T14" fmla="*/ 34 w 92"/>
                <a:gd name="T15" fmla="*/ 17 h 30"/>
                <a:gd name="T16" fmla="*/ 11 w 92"/>
                <a:gd name="T17" fmla="*/ 26 h 30"/>
                <a:gd name="T18" fmla="*/ 4 w 92"/>
                <a:gd name="T19" fmla="*/ 29 h 30"/>
                <a:gd name="T20" fmla="*/ 1 w 92"/>
                <a:gd name="T2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0">
                  <a:moveTo>
                    <a:pt x="1" y="29"/>
                  </a:moveTo>
                  <a:cubicBezTo>
                    <a:pt x="0" y="26"/>
                    <a:pt x="5" y="24"/>
                    <a:pt x="7" y="23"/>
                  </a:cubicBezTo>
                  <a:cubicBezTo>
                    <a:pt x="13" y="20"/>
                    <a:pt x="20" y="18"/>
                    <a:pt x="26" y="16"/>
                  </a:cubicBezTo>
                  <a:cubicBezTo>
                    <a:pt x="45" y="9"/>
                    <a:pt x="64" y="4"/>
                    <a:pt x="84" y="1"/>
                  </a:cubicBezTo>
                  <a:cubicBezTo>
                    <a:pt x="85" y="1"/>
                    <a:pt x="87" y="1"/>
                    <a:pt x="89" y="1"/>
                  </a:cubicBezTo>
                  <a:cubicBezTo>
                    <a:pt x="91" y="0"/>
                    <a:pt x="92" y="4"/>
                    <a:pt x="89" y="5"/>
                  </a:cubicBezTo>
                  <a:cubicBezTo>
                    <a:pt x="79" y="6"/>
                    <a:pt x="69" y="8"/>
                    <a:pt x="59" y="10"/>
                  </a:cubicBezTo>
                  <a:cubicBezTo>
                    <a:pt x="50" y="12"/>
                    <a:pt x="42" y="14"/>
                    <a:pt x="34" y="17"/>
                  </a:cubicBezTo>
                  <a:cubicBezTo>
                    <a:pt x="26" y="20"/>
                    <a:pt x="19" y="23"/>
                    <a:pt x="11" y="26"/>
                  </a:cubicBezTo>
                  <a:cubicBezTo>
                    <a:pt x="9" y="27"/>
                    <a:pt x="6" y="28"/>
                    <a:pt x="4" y="29"/>
                  </a:cubicBezTo>
                  <a:cubicBezTo>
                    <a:pt x="3" y="30"/>
                    <a:pt x="2" y="30"/>
                    <a:pt x="1" y="2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4"/>
            <p:cNvSpPr/>
            <p:nvPr/>
          </p:nvSpPr>
          <p:spPr bwMode="auto">
            <a:xfrm>
              <a:off x="2876" y="1461"/>
              <a:ext cx="207" cy="69"/>
            </a:xfrm>
            <a:custGeom>
              <a:avLst/>
              <a:gdLst>
                <a:gd name="T0" fmla="*/ 7 w 86"/>
                <a:gd name="T1" fmla="*/ 27 h 29"/>
                <a:gd name="T2" fmla="*/ 55 w 86"/>
                <a:gd name="T3" fmla="*/ 5 h 29"/>
                <a:gd name="T4" fmla="*/ 83 w 86"/>
                <a:gd name="T5" fmla="*/ 0 h 29"/>
                <a:gd name="T6" fmla="*/ 83 w 86"/>
                <a:gd name="T7" fmla="*/ 4 h 29"/>
                <a:gd name="T8" fmla="*/ 55 w 86"/>
                <a:gd name="T9" fmla="*/ 9 h 29"/>
                <a:gd name="T10" fmla="*/ 20 w 86"/>
                <a:gd name="T11" fmla="*/ 21 h 29"/>
                <a:gd name="T12" fmla="*/ 12 w 86"/>
                <a:gd name="T13" fmla="*/ 25 h 29"/>
                <a:gd name="T14" fmla="*/ 7 w 86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9">
                  <a:moveTo>
                    <a:pt x="7" y="27"/>
                  </a:moveTo>
                  <a:cubicBezTo>
                    <a:pt x="0" y="21"/>
                    <a:pt x="50" y="7"/>
                    <a:pt x="55" y="5"/>
                  </a:cubicBezTo>
                  <a:cubicBezTo>
                    <a:pt x="64" y="2"/>
                    <a:pt x="73" y="1"/>
                    <a:pt x="83" y="0"/>
                  </a:cubicBezTo>
                  <a:cubicBezTo>
                    <a:pt x="85" y="0"/>
                    <a:pt x="86" y="4"/>
                    <a:pt x="83" y="4"/>
                  </a:cubicBezTo>
                  <a:cubicBezTo>
                    <a:pt x="74" y="5"/>
                    <a:pt x="64" y="6"/>
                    <a:pt x="55" y="9"/>
                  </a:cubicBezTo>
                  <a:cubicBezTo>
                    <a:pt x="43" y="13"/>
                    <a:pt x="31" y="16"/>
                    <a:pt x="20" y="21"/>
                  </a:cubicBezTo>
                  <a:cubicBezTo>
                    <a:pt x="18" y="22"/>
                    <a:pt x="15" y="23"/>
                    <a:pt x="12" y="25"/>
                  </a:cubicBezTo>
                  <a:cubicBezTo>
                    <a:pt x="10" y="26"/>
                    <a:pt x="9" y="29"/>
                    <a:pt x="7" y="27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5"/>
            <p:cNvSpPr/>
            <p:nvPr/>
          </p:nvSpPr>
          <p:spPr bwMode="auto">
            <a:xfrm>
              <a:off x="2984" y="1413"/>
              <a:ext cx="92" cy="38"/>
            </a:xfrm>
            <a:custGeom>
              <a:avLst/>
              <a:gdLst>
                <a:gd name="T0" fmla="*/ 0 w 38"/>
                <a:gd name="T1" fmla="*/ 13 h 16"/>
                <a:gd name="T2" fmla="*/ 4 w 38"/>
                <a:gd name="T3" fmla="*/ 10 h 16"/>
                <a:gd name="T4" fmla="*/ 35 w 38"/>
                <a:gd name="T5" fmla="*/ 1 h 16"/>
                <a:gd name="T6" fmla="*/ 37 w 38"/>
                <a:gd name="T7" fmla="*/ 2 h 16"/>
                <a:gd name="T8" fmla="*/ 36 w 38"/>
                <a:gd name="T9" fmla="*/ 5 h 16"/>
                <a:gd name="T10" fmla="*/ 30 w 38"/>
                <a:gd name="T11" fmla="*/ 6 h 16"/>
                <a:gd name="T12" fmla="*/ 9 w 38"/>
                <a:gd name="T13" fmla="*/ 13 h 16"/>
                <a:gd name="T14" fmla="*/ 0 w 38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3"/>
                  </a:moveTo>
                  <a:cubicBezTo>
                    <a:pt x="0" y="10"/>
                    <a:pt x="2" y="10"/>
                    <a:pt x="4" y="10"/>
                  </a:cubicBezTo>
                  <a:cubicBezTo>
                    <a:pt x="14" y="7"/>
                    <a:pt x="25" y="4"/>
                    <a:pt x="35" y="1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4" y="5"/>
                    <a:pt x="32" y="6"/>
                    <a:pt x="30" y="6"/>
                  </a:cubicBezTo>
                  <a:cubicBezTo>
                    <a:pt x="23" y="8"/>
                    <a:pt x="16" y="10"/>
                    <a:pt x="9" y="13"/>
                  </a:cubicBezTo>
                  <a:cubicBezTo>
                    <a:pt x="7" y="13"/>
                    <a:pt x="1" y="16"/>
                    <a:pt x="0" y="1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"/>
            <p:cNvSpPr/>
            <p:nvPr/>
          </p:nvSpPr>
          <p:spPr bwMode="auto">
            <a:xfrm>
              <a:off x="2970" y="1362"/>
              <a:ext cx="67" cy="91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35 h 38"/>
                <a:gd name="T4" fmla="*/ 9 w 28"/>
                <a:gd name="T5" fmla="*/ 24 h 38"/>
                <a:gd name="T6" fmla="*/ 24 w 28"/>
                <a:gd name="T7" fmla="*/ 2 h 38"/>
                <a:gd name="T8" fmla="*/ 27 w 28"/>
                <a:gd name="T9" fmla="*/ 3 h 38"/>
                <a:gd name="T10" fmla="*/ 27 w 28"/>
                <a:gd name="T11" fmla="*/ 4 h 38"/>
                <a:gd name="T12" fmla="*/ 12 w 28"/>
                <a:gd name="T13" fmla="*/ 26 h 38"/>
                <a:gd name="T14" fmla="*/ 3 w 28"/>
                <a:gd name="T15" fmla="*/ 38 h 38"/>
                <a:gd name="T16" fmla="*/ 0 w 28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cubicBezTo>
                    <a:pt x="0" y="37"/>
                    <a:pt x="0" y="36"/>
                    <a:pt x="0" y="35"/>
                  </a:cubicBezTo>
                  <a:cubicBezTo>
                    <a:pt x="3" y="31"/>
                    <a:pt x="6" y="28"/>
                    <a:pt x="9" y="24"/>
                  </a:cubicBezTo>
                  <a:cubicBezTo>
                    <a:pt x="14" y="17"/>
                    <a:pt x="19" y="9"/>
                    <a:pt x="24" y="2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3" y="12"/>
                    <a:pt x="18" y="19"/>
                    <a:pt x="12" y="26"/>
                  </a:cubicBezTo>
                  <a:cubicBezTo>
                    <a:pt x="9" y="30"/>
                    <a:pt x="6" y="34"/>
                    <a:pt x="3" y="38"/>
                  </a:cubicBezTo>
                  <a:cubicBezTo>
                    <a:pt x="3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7"/>
            <p:cNvSpPr/>
            <p:nvPr/>
          </p:nvSpPr>
          <p:spPr bwMode="auto">
            <a:xfrm>
              <a:off x="2824" y="1461"/>
              <a:ext cx="67" cy="124"/>
            </a:xfrm>
            <a:custGeom>
              <a:avLst/>
              <a:gdLst>
                <a:gd name="T0" fmla="*/ 1 w 28"/>
                <a:gd name="T1" fmla="*/ 51 h 52"/>
                <a:gd name="T2" fmla="*/ 0 w 28"/>
                <a:gd name="T3" fmla="*/ 48 h 52"/>
                <a:gd name="T4" fmla="*/ 8 w 28"/>
                <a:gd name="T5" fmla="*/ 35 h 52"/>
                <a:gd name="T6" fmla="*/ 16 w 28"/>
                <a:gd name="T7" fmla="*/ 17 h 52"/>
                <a:gd name="T8" fmla="*/ 23 w 28"/>
                <a:gd name="T9" fmla="*/ 1 h 52"/>
                <a:gd name="T10" fmla="*/ 27 w 28"/>
                <a:gd name="T11" fmla="*/ 4 h 52"/>
                <a:gd name="T12" fmla="*/ 21 w 28"/>
                <a:gd name="T13" fmla="*/ 16 h 52"/>
                <a:gd name="T14" fmla="*/ 10 w 28"/>
                <a:gd name="T15" fmla="*/ 39 h 52"/>
                <a:gd name="T16" fmla="*/ 3 w 28"/>
                <a:gd name="T17" fmla="*/ 51 h 52"/>
                <a:gd name="T18" fmla="*/ 1 w 28"/>
                <a:gd name="T1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1" y="51"/>
                  </a:moveTo>
                  <a:cubicBezTo>
                    <a:pt x="0" y="50"/>
                    <a:pt x="0" y="49"/>
                    <a:pt x="0" y="48"/>
                  </a:cubicBezTo>
                  <a:cubicBezTo>
                    <a:pt x="3" y="44"/>
                    <a:pt x="5" y="39"/>
                    <a:pt x="8" y="35"/>
                  </a:cubicBezTo>
                  <a:cubicBezTo>
                    <a:pt x="11" y="29"/>
                    <a:pt x="14" y="23"/>
                    <a:pt x="16" y="17"/>
                  </a:cubicBezTo>
                  <a:cubicBezTo>
                    <a:pt x="19" y="12"/>
                    <a:pt x="20" y="6"/>
                    <a:pt x="23" y="1"/>
                  </a:cubicBezTo>
                  <a:cubicBezTo>
                    <a:pt x="25" y="0"/>
                    <a:pt x="28" y="2"/>
                    <a:pt x="27" y="4"/>
                  </a:cubicBezTo>
                  <a:cubicBezTo>
                    <a:pt x="24" y="8"/>
                    <a:pt x="23" y="12"/>
                    <a:pt x="21" y="16"/>
                  </a:cubicBezTo>
                  <a:cubicBezTo>
                    <a:pt x="18" y="24"/>
                    <a:pt x="14" y="32"/>
                    <a:pt x="10" y="39"/>
                  </a:cubicBezTo>
                  <a:cubicBezTo>
                    <a:pt x="8" y="43"/>
                    <a:pt x="6" y="47"/>
                    <a:pt x="3" y="51"/>
                  </a:cubicBezTo>
                  <a:cubicBezTo>
                    <a:pt x="3" y="51"/>
                    <a:pt x="2" y="52"/>
                    <a:pt x="1" y="5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"/>
            <p:cNvSpPr/>
            <p:nvPr/>
          </p:nvSpPr>
          <p:spPr bwMode="auto">
            <a:xfrm>
              <a:off x="2848" y="1420"/>
              <a:ext cx="91" cy="144"/>
            </a:xfrm>
            <a:custGeom>
              <a:avLst/>
              <a:gdLst>
                <a:gd name="T0" fmla="*/ 1 w 38"/>
                <a:gd name="T1" fmla="*/ 60 h 60"/>
                <a:gd name="T2" fmla="*/ 1 w 38"/>
                <a:gd name="T3" fmla="*/ 57 h 60"/>
                <a:gd name="T4" fmla="*/ 15 w 38"/>
                <a:gd name="T5" fmla="*/ 35 h 60"/>
                <a:gd name="T6" fmla="*/ 33 w 38"/>
                <a:gd name="T7" fmla="*/ 2 h 60"/>
                <a:gd name="T8" fmla="*/ 37 w 38"/>
                <a:gd name="T9" fmla="*/ 4 h 60"/>
                <a:gd name="T10" fmla="*/ 24 w 38"/>
                <a:gd name="T11" fmla="*/ 27 h 60"/>
                <a:gd name="T12" fmla="*/ 11 w 38"/>
                <a:gd name="T13" fmla="*/ 50 h 60"/>
                <a:gd name="T14" fmla="*/ 4 w 38"/>
                <a:gd name="T15" fmla="*/ 59 h 60"/>
                <a:gd name="T16" fmla="*/ 1 w 38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0">
                  <a:moveTo>
                    <a:pt x="1" y="60"/>
                  </a:moveTo>
                  <a:cubicBezTo>
                    <a:pt x="0" y="59"/>
                    <a:pt x="0" y="58"/>
                    <a:pt x="1" y="57"/>
                  </a:cubicBezTo>
                  <a:cubicBezTo>
                    <a:pt x="6" y="50"/>
                    <a:pt x="10" y="43"/>
                    <a:pt x="15" y="35"/>
                  </a:cubicBezTo>
                  <a:cubicBezTo>
                    <a:pt x="21" y="25"/>
                    <a:pt x="27" y="13"/>
                    <a:pt x="33" y="2"/>
                  </a:cubicBezTo>
                  <a:cubicBezTo>
                    <a:pt x="34" y="0"/>
                    <a:pt x="38" y="2"/>
                    <a:pt x="37" y="4"/>
                  </a:cubicBezTo>
                  <a:cubicBezTo>
                    <a:pt x="33" y="12"/>
                    <a:pt x="29" y="20"/>
                    <a:pt x="24" y="27"/>
                  </a:cubicBezTo>
                  <a:cubicBezTo>
                    <a:pt x="20" y="35"/>
                    <a:pt x="15" y="42"/>
                    <a:pt x="11" y="50"/>
                  </a:cubicBezTo>
                  <a:cubicBezTo>
                    <a:pt x="9" y="53"/>
                    <a:pt x="6" y="56"/>
                    <a:pt x="4" y="59"/>
                  </a:cubicBezTo>
                  <a:cubicBezTo>
                    <a:pt x="3" y="60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9"/>
            <p:cNvSpPr/>
            <p:nvPr/>
          </p:nvSpPr>
          <p:spPr bwMode="auto">
            <a:xfrm>
              <a:off x="2725" y="1616"/>
              <a:ext cx="41" cy="106"/>
            </a:xfrm>
            <a:custGeom>
              <a:avLst/>
              <a:gdLst>
                <a:gd name="T0" fmla="*/ 1 w 17"/>
                <a:gd name="T1" fmla="*/ 40 h 44"/>
                <a:gd name="T2" fmla="*/ 1 w 17"/>
                <a:gd name="T3" fmla="*/ 36 h 44"/>
                <a:gd name="T4" fmla="*/ 3 w 17"/>
                <a:gd name="T5" fmla="*/ 32 h 44"/>
                <a:gd name="T6" fmla="*/ 13 w 17"/>
                <a:gd name="T7" fmla="*/ 3 h 44"/>
                <a:gd name="T8" fmla="*/ 17 w 17"/>
                <a:gd name="T9" fmla="*/ 4 h 44"/>
                <a:gd name="T10" fmla="*/ 1 w 17"/>
                <a:gd name="T1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" y="40"/>
                  </a:move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3"/>
                    <a:pt x="3" y="32"/>
                  </a:cubicBezTo>
                  <a:cubicBezTo>
                    <a:pt x="8" y="23"/>
                    <a:pt x="10" y="13"/>
                    <a:pt x="13" y="3"/>
                  </a:cubicBezTo>
                  <a:cubicBezTo>
                    <a:pt x="14" y="0"/>
                    <a:pt x="17" y="1"/>
                    <a:pt x="17" y="4"/>
                  </a:cubicBezTo>
                  <a:cubicBezTo>
                    <a:pt x="16" y="8"/>
                    <a:pt x="6" y="44"/>
                    <a:pt x="1" y="4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0"/>
            <p:cNvSpPr/>
            <p:nvPr/>
          </p:nvSpPr>
          <p:spPr bwMode="auto">
            <a:xfrm>
              <a:off x="2655" y="1729"/>
              <a:ext cx="41" cy="84"/>
            </a:xfrm>
            <a:custGeom>
              <a:avLst/>
              <a:gdLst>
                <a:gd name="T0" fmla="*/ 1 w 17"/>
                <a:gd name="T1" fmla="*/ 34 h 35"/>
                <a:gd name="T2" fmla="*/ 0 w 17"/>
                <a:gd name="T3" fmla="*/ 32 h 35"/>
                <a:gd name="T4" fmla="*/ 4 w 17"/>
                <a:gd name="T5" fmla="*/ 24 h 35"/>
                <a:gd name="T6" fmla="*/ 13 w 17"/>
                <a:gd name="T7" fmla="*/ 1 h 35"/>
                <a:gd name="T8" fmla="*/ 15 w 17"/>
                <a:gd name="T9" fmla="*/ 0 h 35"/>
                <a:gd name="T10" fmla="*/ 16 w 17"/>
                <a:gd name="T11" fmla="*/ 3 h 35"/>
                <a:gd name="T12" fmla="*/ 12 w 17"/>
                <a:gd name="T13" fmla="*/ 15 h 35"/>
                <a:gd name="T14" fmla="*/ 7 w 17"/>
                <a:gd name="T15" fmla="*/ 27 h 35"/>
                <a:gd name="T16" fmla="*/ 4 w 17"/>
                <a:gd name="T17" fmla="*/ 33 h 35"/>
                <a:gd name="T18" fmla="*/ 1 w 17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5">
                  <a:moveTo>
                    <a:pt x="1" y="34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2" y="29"/>
                    <a:pt x="3" y="26"/>
                    <a:pt x="4" y="24"/>
                  </a:cubicBezTo>
                  <a:cubicBezTo>
                    <a:pt x="8" y="16"/>
                    <a:pt x="10" y="9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2"/>
                    <a:pt x="16" y="3"/>
                  </a:cubicBezTo>
                  <a:cubicBezTo>
                    <a:pt x="15" y="7"/>
                    <a:pt x="14" y="11"/>
                    <a:pt x="12" y="15"/>
                  </a:cubicBezTo>
                  <a:cubicBezTo>
                    <a:pt x="11" y="19"/>
                    <a:pt x="9" y="23"/>
                    <a:pt x="7" y="27"/>
                  </a:cubicBezTo>
                  <a:cubicBezTo>
                    <a:pt x="6" y="29"/>
                    <a:pt x="5" y="31"/>
                    <a:pt x="4" y="33"/>
                  </a:cubicBezTo>
                  <a:cubicBezTo>
                    <a:pt x="3" y="34"/>
                    <a:pt x="2" y="35"/>
                    <a:pt x="1" y="3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1"/>
            <p:cNvSpPr/>
            <p:nvPr/>
          </p:nvSpPr>
          <p:spPr bwMode="auto">
            <a:xfrm>
              <a:off x="2761" y="1604"/>
              <a:ext cx="202" cy="75"/>
            </a:xfrm>
            <a:custGeom>
              <a:avLst/>
              <a:gdLst>
                <a:gd name="T0" fmla="*/ 2 w 84"/>
                <a:gd name="T1" fmla="*/ 30 h 31"/>
                <a:gd name="T2" fmla="*/ 1 w 84"/>
                <a:gd name="T3" fmla="*/ 27 h 31"/>
                <a:gd name="T4" fmla="*/ 11 w 84"/>
                <a:gd name="T5" fmla="*/ 22 h 31"/>
                <a:gd name="T6" fmla="*/ 55 w 84"/>
                <a:gd name="T7" fmla="*/ 7 h 31"/>
                <a:gd name="T8" fmla="*/ 55 w 84"/>
                <a:gd name="T9" fmla="*/ 7 h 31"/>
                <a:gd name="T10" fmla="*/ 80 w 84"/>
                <a:gd name="T11" fmla="*/ 1 h 31"/>
                <a:gd name="T12" fmla="*/ 84 w 84"/>
                <a:gd name="T13" fmla="*/ 2 h 31"/>
                <a:gd name="T14" fmla="*/ 83 w 84"/>
                <a:gd name="T15" fmla="*/ 5 h 31"/>
                <a:gd name="T16" fmla="*/ 71 w 84"/>
                <a:gd name="T17" fmla="*/ 7 h 31"/>
                <a:gd name="T18" fmla="*/ 57 w 84"/>
                <a:gd name="T19" fmla="*/ 11 h 31"/>
                <a:gd name="T20" fmla="*/ 57 w 84"/>
                <a:gd name="T21" fmla="*/ 11 h 31"/>
                <a:gd name="T22" fmla="*/ 8 w 84"/>
                <a:gd name="T23" fmla="*/ 28 h 31"/>
                <a:gd name="T24" fmla="*/ 5 w 84"/>
                <a:gd name="T25" fmla="*/ 29 h 31"/>
                <a:gd name="T26" fmla="*/ 2 w 84"/>
                <a:gd name="T2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2" y="30"/>
                  </a:moveTo>
                  <a:cubicBezTo>
                    <a:pt x="0" y="30"/>
                    <a:pt x="0" y="28"/>
                    <a:pt x="1" y="27"/>
                  </a:cubicBezTo>
                  <a:cubicBezTo>
                    <a:pt x="4" y="25"/>
                    <a:pt x="8" y="23"/>
                    <a:pt x="11" y="22"/>
                  </a:cubicBezTo>
                  <a:cubicBezTo>
                    <a:pt x="26" y="16"/>
                    <a:pt x="40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3" y="5"/>
                    <a:pt x="72" y="3"/>
                    <a:pt x="80" y="1"/>
                  </a:cubicBezTo>
                  <a:cubicBezTo>
                    <a:pt x="81" y="1"/>
                    <a:pt x="83" y="0"/>
                    <a:pt x="84" y="2"/>
                  </a:cubicBezTo>
                  <a:cubicBezTo>
                    <a:pt x="84" y="3"/>
                    <a:pt x="84" y="4"/>
                    <a:pt x="83" y="5"/>
                  </a:cubicBezTo>
                  <a:cubicBezTo>
                    <a:pt x="79" y="6"/>
                    <a:pt x="75" y="6"/>
                    <a:pt x="71" y="7"/>
                  </a:cubicBezTo>
                  <a:cubicBezTo>
                    <a:pt x="66" y="8"/>
                    <a:pt x="61" y="9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0" y="15"/>
                    <a:pt x="24" y="21"/>
                    <a:pt x="8" y="28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3" y="31"/>
                    <a:pt x="2" y="3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"/>
            <p:cNvSpPr/>
            <p:nvPr/>
          </p:nvSpPr>
          <p:spPr bwMode="auto">
            <a:xfrm>
              <a:off x="2809" y="1573"/>
              <a:ext cx="125" cy="46"/>
            </a:xfrm>
            <a:custGeom>
              <a:avLst/>
              <a:gdLst>
                <a:gd name="T0" fmla="*/ 3 w 52"/>
                <a:gd name="T1" fmla="*/ 19 h 19"/>
                <a:gd name="T2" fmla="*/ 1 w 52"/>
                <a:gd name="T3" fmla="*/ 17 h 19"/>
                <a:gd name="T4" fmla="*/ 11 w 52"/>
                <a:gd name="T5" fmla="*/ 10 h 19"/>
                <a:gd name="T6" fmla="*/ 31 w 52"/>
                <a:gd name="T7" fmla="*/ 3 h 19"/>
                <a:gd name="T8" fmla="*/ 49 w 52"/>
                <a:gd name="T9" fmla="*/ 1 h 19"/>
                <a:gd name="T10" fmla="*/ 49 w 52"/>
                <a:gd name="T11" fmla="*/ 5 h 19"/>
                <a:gd name="T12" fmla="*/ 31 w 52"/>
                <a:gd name="T13" fmla="*/ 8 h 19"/>
                <a:gd name="T14" fmla="*/ 5 w 52"/>
                <a:gd name="T15" fmla="*/ 17 h 19"/>
                <a:gd name="T16" fmla="*/ 3 w 5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3" y="19"/>
                  </a:moveTo>
                  <a:cubicBezTo>
                    <a:pt x="2" y="19"/>
                    <a:pt x="1" y="18"/>
                    <a:pt x="1" y="17"/>
                  </a:cubicBezTo>
                  <a:cubicBezTo>
                    <a:pt x="0" y="14"/>
                    <a:pt x="8" y="11"/>
                    <a:pt x="11" y="10"/>
                  </a:cubicBezTo>
                  <a:cubicBezTo>
                    <a:pt x="17" y="7"/>
                    <a:pt x="24" y="5"/>
                    <a:pt x="31" y="3"/>
                  </a:cubicBezTo>
                  <a:cubicBezTo>
                    <a:pt x="37" y="2"/>
                    <a:pt x="43" y="0"/>
                    <a:pt x="49" y="1"/>
                  </a:cubicBezTo>
                  <a:cubicBezTo>
                    <a:pt x="52" y="1"/>
                    <a:pt x="51" y="5"/>
                    <a:pt x="49" y="5"/>
                  </a:cubicBezTo>
                  <a:cubicBezTo>
                    <a:pt x="43" y="4"/>
                    <a:pt x="37" y="6"/>
                    <a:pt x="31" y="8"/>
                  </a:cubicBezTo>
                  <a:cubicBezTo>
                    <a:pt x="22" y="10"/>
                    <a:pt x="13" y="13"/>
                    <a:pt x="5" y="17"/>
                  </a:cubicBezTo>
                  <a:cubicBezTo>
                    <a:pt x="4" y="18"/>
                    <a:pt x="4" y="19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3"/>
            <p:cNvSpPr/>
            <p:nvPr/>
          </p:nvSpPr>
          <p:spPr bwMode="auto">
            <a:xfrm>
              <a:off x="2809" y="1487"/>
              <a:ext cx="55" cy="127"/>
            </a:xfrm>
            <a:custGeom>
              <a:avLst/>
              <a:gdLst>
                <a:gd name="T0" fmla="*/ 2 w 23"/>
                <a:gd name="T1" fmla="*/ 52 h 53"/>
                <a:gd name="T2" fmla="*/ 2 w 23"/>
                <a:gd name="T3" fmla="*/ 48 h 53"/>
                <a:gd name="T4" fmla="*/ 5 w 23"/>
                <a:gd name="T5" fmla="*/ 42 h 53"/>
                <a:gd name="T6" fmla="*/ 14 w 23"/>
                <a:gd name="T7" fmla="*/ 18 h 53"/>
                <a:gd name="T8" fmla="*/ 17 w 23"/>
                <a:gd name="T9" fmla="*/ 6 h 53"/>
                <a:gd name="T10" fmla="*/ 22 w 23"/>
                <a:gd name="T11" fmla="*/ 2 h 53"/>
                <a:gd name="T12" fmla="*/ 22 w 23"/>
                <a:gd name="T13" fmla="*/ 5 h 53"/>
                <a:gd name="T14" fmla="*/ 18 w 23"/>
                <a:gd name="T15" fmla="*/ 16 h 53"/>
                <a:gd name="T16" fmla="*/ 10 w 23"/>
                <a:gd name="T17" fmla="*/ 41 h 53"/>
                <a:gd name="T18" fmla="*/ 6 w 23"/>
                <a:gd name="T19" fmla="*/ 49 h 53"/>
                <a:gd name="T20" fmla="*/ 2 w 23"/>
                <a:gd name="T2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3">
                  <a:moveTo>
                    <a:pt x="2" y="52"/>
                  </a:moveTo>
                  <a:cubicBezTo>
                    <a:pt x="0" y="51"/>
                    <a:pt x="0" y="49"/>
                    <a:pt x="2" y="48"/>
                  </a:cubicBezTo>
                  <a:cubicBezTo>
                    <a:pt x="3" y="46"/>
                    <a:pt x="4" y="44"/>
                    <a:pt x="5" y="42"/>
                  </a:cubicBezTo>
                  <a:cubicBezTo>
                    <a:pt x="8" y="34"/>
                    <a:pt x="11" y="26"/>
                    <a:pt x="14" y="18"/>
                  </a:cubicBezTo>
                  <a:cubicBezTo>
                    <a:pt x="15" y="14"/>
                    <a:pt x="16" y="10"/>
                    <a:pt x="17" y="6"/>
                  </a:cubicBezTo>
                  <a:cubicBezTo>
                    <a:pt x="18" y="4"/>
                    <a:pt x="19" y="0"/>
                    <a:pt x="22" y="2"/>
                  </a:cubicBezTo>
                  <a:cubicBezTo>
                    <a:pt x="23" y="3"/>
                    <a:pt x="23" y="4"/>
                    <a:pt x="22" y="5"/>
                  </a:cubicBezTo>
                  <a:cubicBezTo>
                    <a:pt x="21" y="9"/>
                    <a:pt x="20" y="13"/>
                    <a:pt x="18" y="16"/>
                  </a:cubicBezTo>
                  <a:cubicBezTo>
                    <a:pt x="16" y="25"/>
                    <a:pt x="13" y="33"/>
                    <a:pt x="10" y="41"/>
                  </a:cubicBezTo>
                  <a:cubicBezTo>
                    <a:pt x="9" y="43"/>
                    <a:pt x="7" y="46"/>
                    <a:pt x="6" y="49"/>
                  </a:cubicBezTo>
                  <a:cubicBezTo>
                    <a:pt x="5" y="50"/>
                    <a:pt x="4" y="53"/>
                    <a:pt x="2" y="52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4"/>
            <p:cNvSpPr/>
            <p:nvPr/>
          </p:nvSpPr>
          <p:spPr bwMode="auto">
            <a:xfrm>
              <a:off x="2831" y="1487"/>
              <a:ext cx="38" cy="81"/>
            </a:xfrm>
            <a:custGeom>
              <a:avLst/>
              <a:gdLst>
                <a:gd name="T0" fmla="*/ 2 w 16"/>
                <a:gd name="T1" fmla="*/ 33 h 34"/>
                <a:gd name="T2" fmla="*/ 1 w 16"/>
                <a:gd name="T3" fmla="*/ 30 h 34"/>
                <a:gd name="T4" fmla="*/ 5 w 16"/>
                <a:gd name="T5" fmla="*/ 18 h 34"/>
                <a:gd name="T6" fmla="*/ 11 w 16"/>
                <a:gd name="T7" fmla="*/ 3 h 34"/>
                <a:gd name="T8" fmla="*/ 15 w 16"/>
                <a:gd name="T9" fmla="*/ 5 h 34"/>
                <a:gd name="T10" fmla="*/ 11 w 16"/>
                <a:gd name="T11" fmla="*/ 16 h 34"/>
                <a:gd name="T12" fmla="*/ 6 w 16"/>
                <a:gd name="T13" fmla="*/ 29 h 34"/>
                <a:gd name="T14" fmla="*/ 2 w 16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2" y="33"/>
                  </a:moveTo>
                  <a:cubicBezTo>
                    <a:pt x="1" y="32"/>
                    <a:pt x="0" y="31"/>
                    <a:pt x="1" y="30"/>
                  </a:cubicBezTo>
                  <a:cubicBezTo>
                    <a:pt x="2" y="26"/>
                    <a:pt x="4" y="22"/>
                    <a:pt x="5" y="18"/>
                  </a:cubicBezTo>
                  <a:cubicBezTo>
                    <a:pt x="8" y="13"/>
                    <a:pt x="9" y="8"/>
                    <a:pt x="11" y="3"/>
                  </a:cubicBezTo>
                  <a:cubicBezTo>
                    <a:pt x="13" y="0"/>
                    <a:pt x="16" y="2"/>
                    <a:pt x="15" y="5"/>
                  </a:cubicBezTo>
                  <a:cubicBezTo>
                    <a:pt x="14" y="9"/>
                    <a:pt x="12" y="13"/>
                    <a:pt x="11" y="16"/>
                  </a:cubicBezTo>
                  <a:cubicBezTo>
                    <a:pt x="9" y="21"/>
                    <a:pt x="7" y="25"/>
                    <a:pt x="6" y="29"/>
                  </a:cubicBezTo>
                  <a:cubicBezTo>
                    <a:pt x="5" y="30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5"/>
            <p:cNvSpPr/>
            <p:nvPr/>
          </p:nvSpPr>
          <p:spPr bwMode="auto">
            <a:xfrm>
              <a:off x="2860" y="1391"/>
              <a:ext cx="100" cy="156"/>
            </a:xfrm>
            <a:custGeom>
              <a:avLst/>
              <a:gdLst>
                <a:gd name="T0" fmla="*/ 3 w 42"/>
                <a:gd name="T1" fmla="*/ 64 h 65"/>
                <a:gd name="T2" fmla="*/ 4 w 42"/>
                <a:gd name="T3" fmla="*/ 57 h 65"/>
                <a:gd name="T4" fmla="*/ 16 w 42"/>
                <a:gd name="T5" fmla="*/ 35 h 65"/>
                <a:gd name="T6" fmla="*/ 24 w 42"/>
                <a:gd name="T7" fmla="*/ 21 h 65"/>
                <a:gd name="T8" fmla="*/ 36 w 42"/>
                <a:gd name="T9" fmla="*/ 6 h 65"/>
                <a:gd name="T10" fmla="*/ 37 w 42"/>
                <a:gd name="T11" fmla="*/ 2 h 65"/>
                <a:gd name="T12" fmla="*/ 41 w 42"/>
                <a:gd name="T13" fmla="*/ 4 h 65"/>
                <a:gd name="T14" fmla="*/ 29 w 42"/>
                <a:gd name="T15" fmla="*/ 27 h 65"/>
                <a:gd name="T16" fmla="*/ 16 w 42"/>
                <a:gd name="T17" fmla="*/ 50 h 65"/>
                <a:gd name="T18" fmla="*/ 9 w 42"/>
                <a:gd name="T19" fmla="*/ 60 h 65"/>
                <a:gd name="T20" fmla="*/ 3 w 42"/>
                <a:gd name="T2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3" y="64"/>
                  </a:moveTo>
                  <a:cubicBezTo>
                    <a:pt x="0" y="63"/>
                    <a:pt x="3" y="59"/>
                    <a:pt x="4" y="57"/>
                  </a:cubicBezTo>
                  <a:cubicBezTo>
                    <a:pt x="7" y="50"/>
                    <a:pt x="12" y="42"/>
                    <a:pt x="16" y="35"/>
                  </a:cubicBezTo>
                  <a:cubicBezTo>
                    <a:pt x="19" y="31"/>
                    <a:pt x="22" y="25"/>
                    <a:pt x="24" y="21"/>
                  </a:cubicBezTo>
                  <a:cubicBezTo>
                    <a:pt x="26" y="17"/>
                    <a:pt x="30" y="2"/>
                    <a:pt x="36" y="6"/>
                  </a:cubicBezTo>
                  <a:cubicBezTo>
                    <a:pt x="36" y="5"/>
                    <a:pt x="37" y="3"/>
                    <a:pt x="37" y="2"/>
                  </a:cubicBezTo>
                  <a:cubicBezTo>
                    <a:pt x="39" y="0"/>
                    <a:pt x="42" y="2"/>
                    <a:pt x="41" y="4"/>
                  </a:cubicBezTo>
                  <a:cubicBezTo>
                    <a:pt x="37" y="12"/>
                    <a:pt x="33" y="20"/>
                    <a:pt x="29" y="27"/>
                  </a:cubicBezTo>
                  <a:cubicBezTo>
                    <a:pt x="25" y="35"/>
                    <a:pt x="21" y="43"/>
                    <a:pt x="16" y="50"/>
                  </a:cubicBezTo>
                  <a:cubicBezTo>
                    <a:pt x="14" y="53"/>
                    <a:pt x="11" y="56"/>
                    <a:pt x="9" y="60"/>
                  </a:cubicBezTo>
                  <a:cubicBezTo>
                    <a:pt x="7" y="61"/>
                    <a:pt x="6" y="65"/>
                    <a:pt x="3" y="6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6"/>
            <p:cNvSpPr/>
            <p:nvPr/>
          </p:nvSpPr>
          <p:spPr bwMode="auto">
            <a:xfrm>
              <a:off x="2761" y="1520"/>
              <a:ext cx="151" cy="159"/>
            </a:xfrm>
            <a:custGeom>
              <a:avLst/>
              <a:gdLst>
                <a:gd name="T0" fmla="*/ 8 w 63"/>
                <a:gd name="T1" fmla="*/ 64 h 66"/>
                <a:gd name="T2" fmla="*/ 20 w 63"/>
                <a:gd name="T3" fmla="*/ 39 h 66"/>
                <a:gd name="T4" fmla="*/ 54 w 63"/>
                <a:gd name="T5" fmla="*/ 3 h 66"/>
                <a:gd name="T6" fmla="*/ 59 w 63"/>
                <a:gd name="T7" fmla="*/ 9 h 66"/>
                <a:gd name="T8" fmla="*/ 33 w 63"/>
                <a:gd name="T9" fmla="*/ 36 h 66"/>
                <a:gd name="T10" fmla="*/ 18 w 63"/>
                <a:gd name="T11" fmla="*/ 53 h 66"/>
                <a:gd name="T12" fmla="*/ 8 w 63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8" y="64"/>
                  </a:moveTo>
                  <a:cubicBezTo>
                    <a:pt x="0" y="59"/>
                    <a:pt x="17" y="44"/>
                    <a:pt x="20" y="39"/>
                  </a:cubicBezTo>
                  <a:cubicBezTo>
                    <a:pt x="31" y="27"/>
                    <a:pt x="42" y="14"/>
                    <a:pt x="54" y="3"/>
                  </a:cubicBezTo>
                  <a:cubicBezTo>
                    <a:pt x="58" y="0"/>
                    <a:pt x="63" y="5"/>
                    <a:pt x="59" y="9"/>
                  </a:cubicBezTo>
                  <a:cubicBezTo>
                    <a:pt x="50" y="17"/>
                    <a:pt x="42" y="26"/>
                    <a:pt x="33" y="36"/>
                  </a:cubicBezTo>
                  <a:cubicBezTo>
                    <a:pt x="28" y="41"/>
                    <a:pt x="23" y="47"/>
                    <a:pt x="18" y="53"/>
                  </a:cubicBezTo>
                  <a:cubicBezTo>
                    <a:pt x="15" y="56"/>
                    <a:pt x="13" y="66"/>
                    <a:pt x="8" y="64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7"/>
            <p:cNvSpPr/>
            <p:nvPr/>
          </p:nvSpPr>
          <p:spPr bwMode="auto">
            <a:xfrm>
              <a:off x="2922" y="1449"/>
              <a:ext cx="72" cy="69"/>
            </a:xfrm>
            <a:custGeom>
              <a:avLst/>
              <a:gdLst>
                <a:gd name="T0" fmla="*/ 2 w 30"/>
                <a:gd name="T1" fmla="*/ 22 h 29"/>
                <a:gd name="T2" fmla="*/ 22 w 30"/>
                <a:gd name="T3" fmla="*/ 2 h 29"/>
                <a:gd name="T4" fmla="*/ 26 w 30"/>
                <a:gd name="T5" fmla="*/ 9 h 29"/>
                <a:gd name="T6" fmla="*/ 17 w 30"/>
                <a:gd name="T7" fmla="*/ 16 h 29"/>
                <a:gd name="T8" fmla="*/ 2 w 3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" y="22"/>
                  </a:moveTo>
                  <a:cubicBezTo>
                    <a:pt x="0" y="16"/>
                    <a:pt x="17" y="6"/>
                    <a:pt x="22" y="2"/>
                  </a:cubicBezTo>
                  <a:cubicBezTo>
                    <a:pt x="26" y="0"/>
                    <a:pt x="30" y="6"/>
                    <a:pt x="26" y="9"/>
                  </a:cubicBezTo>
                  <a:cubicBezTo>
                    <a:pt x="23" y="11"/>
                    <a:pt x="20" y="13"/>
                    <a:pt x="17" y="16"/>
                  </a:cubicBezTo>
                  <a:cubicBezTo>
                    <a:pt x="13" y="18"/>
                    <a:pt x="7" y="29"/>
                    <a:pt x="2" y="2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8"/>
            <p:cNvSpPr/>
            <p:nvPr/>
          </p:nvSpPr>
          <p:spPr bwMode="auto">
            <a:xfrm>
              <a:off x="2583" y="1372"/>
              <a:ext cx="497" cy="566"/>
            </a:xfrm>
            <a:custGeom>
              <a:avLst/>
              <a:gdLst>
                <a:gd name="T0" fmla="*/ 0 w 207"/>
                <a:gd name="T1" fmla="*/ 236 h 236"/>
                <a:gd name="T2" fmla="*/ 8 w 207"/>
                <a:gd name="T3" fmla="*/ 220 h 236"/>
                <a:gd name="T4" fmla="*/ 37 w 207"/>
                <a:gd name="T5" fmla="*/ 172 h 236"/>
                <a:gd name="T6" fmla="*/ 95 w 207"/>
                <a:gd name="T7" fmla="*/ 95 h 236"/>
                <a:gd name="T8" fmla="*/ 136 w 207"/>
                <a:gd name="T9" fmla="*/ 52 h 236"/>
                <a:gd name="T10" fmla="*/ 183 w 207"/>
                <a:gd name="T11" fmla="*/ 15 h 236"/>
                <a:gd name="T12" fmla="*/ 204 w 207"/>
                <a:gd name="T13" fmla="*/ 0 h 236"/>
                <a:gd name="T14" fmla="*/ 206 w 207"/>
                <a:gd name="T15" fmla="*/ 1 h 236"/>
                <a:gd name="T16" fmla="*/ 206 w 207"/>
                <a:gd name="T17" fmla="*/ 3 h 236"/>
                <a:gd name="T18" fmla="*/ 185 w 207"/>
                <a:gd name="T19" fmla="*/ 17 h 236"/>
                <a:gd name="T20" fmla="*/ 185 w 207"/>
                <a:gd name="T21" fmla="*/ 17 h 236"/>
                <a:gd name="T22" fmla="*/ 185 w 207"/>
                <a:gd name="T23" fmla="*/ 17 h 236"/>
                <a:gd name="T24" fmla="*/ 185 w 207"/>
                <a:gd name="T25" fmla="*/ 18 h 236"/>
                <a:gd name="T26" fmla="*/ 185 w 207"/>
                <a:gd name="T27" fmla="*/ 17 h 236"/>
                <a:gd name="T28" fmla="*/ 139 w 207"/>
                <a:gd name="T29" fmla="*/ 54 h 236"/>
                <a:gd name="T30" fmla="*/ 86 w 207"/>
                <a:gd name="T31" fmla="*/ 111 h 236"/>
                <a:gd name="T32" fmla="*/ 23 w 207"/>
                <a:gd name="T33" fmla="*/ 201 h 236"/>
                <a:gd name="T34" fmla="*/ 4 w 207"/>
                <a:gd name="T35" fmla="*/ 236 h 236"/>
                <a:gd name="T36" fmla="*/ 0 w 207"/>
                <a:gd name="T3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236">
                  <a:moveTo>
                    <a:pt x="0" y="236"/>
                  </a:moveTo>
                  <a:cubicBezTo>
                    <a:pt x="3" y="230"/>
                    <a:pt x="6" y="225"/>
                    <a:pt x="8" y="220"/>
                  </a:cubicBezTo>
                  <a:cubicBezTo>
                    <a:pt x="17" y="204"/>
                    <a:pt x="27" y="188"/>
                    <a:pt x="37" y="172"/>
                  </a:cubicBezTo>
                  <a:cubicBezTo>
                    <a:pt x="55" y="145"/>
                    <a:pt x="74" y="120"/>
                    <a:pt x="95" y="95"/>
                  </a:cubicBezTo>
                  <a:cubicBezTo>
                    <a:pt x="108" y="80"/>
                    <a:pt x="121" y="65"/>
                    <a:pt x="136" y="52"/>
                  </a:cubicBezTo>
                  <a:cubicBezTo>
                    <a:pt x="151" y="38"/>
                    <a:pt x="167" y="26"/>
                    <a:pt x="183" y="15"/>
                  </a:cubicBezTo>
                  <a:cubicBezTo>
                    <a:pt x="190" y="10"/>
                    <a:pt x="197" y="5"/>
                    <a:pt x="204" y="0"/>
                  </a:cubicBezTo>
                  <a:cubicBezTo>
                    <a:pt x="205" y="0"/>
                    <a:pt x="206" y="0"/>
                    <a:pt x="206" y="1"/>
                  </a:cubicBezTo>
                  <a:cubicBezTo>
                    <a:pt x="207" y="2"/>
                    <a:pt x="207" y="3"/>
                    <a:pt x="206" y="3"/>
                  </a:cubicBezTo>
                  <a:cubicBezTo>
                    <a:pt x="199" y="8"/>
                    <a:pt x="192" y="13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69" y="29"/>
                    <a:pt x="154" y="40"/>
                    <a:pt x="139" y="54"/>
                  </a:cubicBezTo>
                  <a:cubicBezTo>
                    <a:pt x="120" y="71"/>
                    <a:pt x="103" y="91"/>
                    <a:pt x="86" y="111"/>
                  </a:cubicBezTo>
                  <a:cubicBezTo>
                    <a:pt x="63" y="140"/>
                    <a:pt x="42" y="170"/>
                    <a:pt x="23" y="201"/>
                  </a:cubicBezTo>
                  <a:cubicBezTo>
                    <a:pt x="17" y="213"/>
                    <a:pt x="10" y="224"/>
                    <a:pt x="4" y="236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 noEditPoints="1"/>
            </p:cNvSpPr>
            <p:nvPr/>
          </p:nvSpPr>
          <p:spPr bwMode="auto">
            <a:xfrm>
              <a:off x="2615" y="1298"/>
              <a:ext cx="576" cy="592"/>
            </a:xfrm>
            <a:custGeom>
              <a:avLst/>
              <a:gdLst>
                <a:gd name="T0" fmla="*/ 1 w 240"/>
                <a:gd name="T1" fmla="*/ 243 h 247"/>
                <a:gd name="T2" fmla="*/ 1 w 240"/>
                <a:gd name="T3" fmla="*/ 241 h 247"/>
                <a:gd name="T4" fmla="*/ 13 w 240"/>
                <a:gd name="T5" fmla="*/ 192 h 247"/>
                <a:gd name="T6" fmla="*/ 28 w 240"/>
                <a:gd name="T7" fmla="*/ 176 h 247"/>
                <a:gd name="T8" fmla="*/ 48 w 240"/>
                <a:gd name="T9" fmla="*/ 137 h 247"/>
                <a:gd name="T10" fmla="*/ 56 w 240"/>
                <a:gd name="T11" fmla="*/ 135 h 247"/>
                <a:gd name="T12" fmla="*/ 74 w 240"/>
                <a:gd name="T13" fmla="*/ 102 h 247"/>
                <a:gd name="T14" fmla="*/ 104 w 240"/>
                <a:gd name="T15" fmla="*/ 77 h 247"/>
                <a:gd name="T16" fmla="*/ 172 w 240"/>
                <a:gd name="T17" fmla="*/ 17 h 247"/>
                <a:gd name="T18" fmla="*/ 228 w 240"/>
                <a:gd name="T19" fmla="*/ 0 h 247"/>
                <a:gd name="T20" fmla="*/ 224 w 240"/>
                <a:gd name="T21" fmla="*/ 30 h 247"/>
                <a:gd name="T22" fmla="*/ 203 w 240"/>
                <a:gd name="T23" fmla="*/ 68 h 247"/>
                <a:gd name="T24" fmla="*/ 133 w 240"/>
                <a:gd name="T25" fmla="*/ 119 h 247"/>
                <a:gd name="T26" fmla="*/ 150 w 240"/>
                <a:gd name="T27" fmla="*/ 118 h 247"/>
                <a:gd name="T28" fmla="*/ 121 w 240"/>
                <a:gd name="T29" fmla="*/ 156 h 247"/>
                <a:gd name="T30" fmla="*/ 95 w 240"/>
                <a:gd name="T31" fmla="*/ 180 h 247"/>
                <a:gd name="T32" fmla="*/ 53 w 240"/>
                <a:gd name="T33" fmla="*/ 200 h 247"/>
                <a:gd name="T34" fmla="*/ 70 w 240"/>
                <a:gd name="T35" fmla="*/ 211 h 247"/>
                <a:gd name="T36" fmla="*/ 53 w 240"/>
                <a:gd name="T37" fmla="*/ 223 h 247"/>
                <a:gd name="T38" fmla="*/ 7 w 240"/>
                <a:gd name="T39" fmla="*/ 242 h 247"/>
                <a:gd name="T40" fmla="*/ 1 w 240"/>
                <a:gd name="T41" fmla="*/ 246 h 247"/>
                <a:gd name="T42" fmla="*/ 4 w 240"/>
                <a:gd name="T43" fmla="*/ 240 h 247"/>
                <a:gd name="T44" fmla="*/ 43 w 240"/>
                <a:gd name="T45" fmla="*/ 223 h 247"/>
                <a:gd name="T46" fmla="*/ 65 w 240"/>
                <a:gd name="T47" fmla="*/ 207 h 247"/>
                <a:gd name="T48" fmla="*/ 49 w 240"/>
                <a:gd name="T49" fmla="*/ 198 h 247"/>
                <a:gd name="T50" fmla="*/ 60 w 240"/>
                <a:gd name="T51" fmla="*/ 194 h 247"/>
                <a:gd name="T52" fmla="*/ 96 w 240"/>
                <a:gd name="T53" fmla="*/ 173 h 247"/>
                <a:gd name="T54" fmla="*/ 87 w 240"/>
                <a:gd name="T55" fmla="*/ 163 h 247"/>
                <a:gd name="T56" fmla="*/ 148 w 240"/>
                <a:gd name="T57" fmla="*/ 122 h 247"/>
                <a:gd name="T58" fmla="*/ 128 w 240"/>
                <a:gd name="T59" fmla="*/ 117 h 247"/>
                <a:gd name="T60" fmla="*/ 160 w 240"/>
                <a:gd name="T61" fmla="*/ 105 h 247"/>
                <a:gd name="T62" fmla="*/ 204 w 240"/>
                <a:gd name="T63" fmla="*/ 56 h 247"/>
                <a:gd name="T64" fmla="*/ 207 w 240"/>
                <a:gd name="T65" fmla="*/ 44 h 247"/>
                <a:gd name="T66" fmla="*/ 231 w 240"/>
                <a:gd name="T67" fmla="*/ 8 h 247"/>
                <a:gd name="T68" fmla="*/ 230 w 240"/>
                <a:gd name="T69" fmla="*/ 4 h 247"/>
                <a:gd name="T70" fmla="*/ 195 w 240"/>
                <a:gd name="T71" fmla="*/ 10 h 247"/>
                <a:gd name="T72" fmla="*/ 106 w 240"/>
                <a:gd name="T73" fmla="*/ 80 h 247"/>
                <a:gd name="T74" fmla="*/ 101 w 240"/>
                <a:gd name="T75" fmla="*/ 78 h 247"/>
                <a:gd name="T76" fmla="*/ 67 w 240"/>
                <a:gd name="T77" fmla="*/ 117 h 247"/>
                <a:gd name="T78" fmla="*/ 58 w 240"/>
                <a:gd name="T79" fmla="*/ 140 h 247"/>
                <a:gd name="T80" fmla="*/ 53 w 240"/>
                <a:gd name="T81" fmla="*/ 144 h 247"/>
                <a:gd name="T82" fmla="*/ 41 w 240"/>
                <a:gd name="T83" fmla="*/ 152 h 247"/>
                <a:gd name="T84" fmla="*/ 29 w 240"/>
                <a:gd name="T85" fmla="*/ 186 h 247"/>
                <a:gd name="T86" fmla="*/ 25 w 240"/>
                <a:gd name="T87" fmla="*/ 185 h 247"/>
                <a:gd name="T88" fmla="*/ 11 w 240"/>
                <a:gd name="T89" fmla="*/ 20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47">
                  <a:moveTo>
                    <a:pt x="1" y="246"/>
                  </a:moveTo>
                  <a:cubicBezTo>
                    <a:pt x="0" y="245"/>
                    <a:pt x="0" y="244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0" y="242"/>
                    <a:pt x="0" y="241"/>
                    <a:pt x="1" y="241"/>
                  </a:cubicBezTo>
                  <a:cubicBezTo>
                    <a:pt x="1" y="238"/>
                    <a:pt x="2" y="236"/>
                    <a:pt x="2" y="234"/>
                  </a:cubicBezTo>
                  <a:cubicBezTo>
                    <a:pt x="4" y="219"/>
                    <a:pt x="6" y="205"/>
                    <a:pt x="13" y="192"/>
                  </a:cubicBezTo>
                  <a:cubicBezTo>
                    <a:pt x="15" y="188"/>
                    <a:pt x="17" y="184"/>
                    <a:pt x="20" y="180"/>
                  </a:cubicBezTo>
                  <a:cubicBezTo>
                    <a:pt x="22" y="178"/>
                    <a:pt x="25" y="172"/>
                    <a:pt x="28" y="176"/>
                  </a:cubicBezTo>
                  <a:cubicBezTo>
                    <a:pt x="29" y="163"/>
                    <a:pt x="31" y="159"/>
                    <a:pt x="39" y="149"/>
                  </a:cubicBezTo>
                  <a:cubicBezTo>
                    <a:pt x="42" y="145"/>
                    <a:pt x="45" y="141"/>
                    <a:pt x="48" y="137"/>
                  </a:cubicBezTo>
                  <a:cubicBezTo>
                    <a:pt x="49" y="135"/>
                    <a:pt x="50" y="133"/>
                    <a:pt x="52" y="132"/>
                  </a:cubicBezTo>
                  <a:cubicBezTo>
                    <a:pt x="55" y="131"/>
                    <a:pt x="56" y="133"/>
                    <a:pt x="56" y="135"/>
                  </a:cubicBezTo>
                  <a:cubicBezTo>
                    <a:pt x="57" y="130"/>
                    <a:pt x="59" y="125"/>
                    <a:pt x="61" y="120"/>
                  </a:cubicBezTo>
                  <a:cubicBezTo>
                    <a:pt x="65" y="114"/>
                    <a:pt x="69" y="108"/>
                    <a:pt x="74" y="102"/>
                  </a:cubicBezTo>
                  <a:cubicBezTo>
                    <a:pt x="80" y="94"/>
                    <a:pt x="87" y="87"/>
                    <a:pt x="94" y="80"/>
                  </a:cubicBezTo>
                  <a:cubicBezTo>
                    <a:pt x="96" y="78"/>
                    <a:pt x="102" y="71"/>
                    <a:pt x="104" y="77"/>
                  </a:cubicBezTo>
                  <a:cubicBezTo>
                    <a:pt x="108" y="69"/>
                    <a:pt x="114" y="62"/>
                    <a:pt x="120" y="56"/>
                  </a:cubicBezTo>
                  <a:cubicBezTo>
                    <a:pt x="134" y="39"/>
                    <a:pt x="152" y="27"/>
                    <a:pt x="172" y="17"/>
                  </a:cubicBezTo>
                  <a:cubicBezTo>
                    <a:pt x="186" y="9"/>
                    <a:pt x="201" y="3"/>
                    <a:pt x="217" y="1"/>
                  </a:cubicBezTo>
                  <a:cubicBezTo>
                    <a:pt x="221" y="0"/>
                    <a:pt x="224" y="0"/>
                    <a:pt x="228" y="0"/>
                  </a:cubicBezTo>
                  <a:cubicBezTo>
                    <a:pt x="230" y="0"/>
                    <a:pt x="231" y="0"/>
                    <a:pt x="233" y="1"/>
                  </a:cubicBezTo>
                  <a:cubicBezTo>
                    <a:pt x="240" y="7"/>
                    <a:pt x="228" y="25"/>
                    <a:pt x="224" y="30"/>
                  </a:cubicBezTo>
                  <a:cubicBezTo>
                    <a:pt x="218" y="38"/>
                    <a:pt x="211" y="45"/>
                    <a:pt x="204" y="52"/>
                  </a:cubicBezTo>
                  <a:cubicBezTo>
                    <a:pt x="212" y="55"/>
                    <a:pt x="206" y="63"/>
                    <a:pt x="203" y="68"/>
                  </a:cubicBezTo>
                  <a:cubicBezTo>
                    <a:pt x="197" y="76"/>
                    <a:pt x="191" y="84"/>
                    <a:pt x="184" y="91"/>
                  </a:cubicBezTo>
                  <a:cubicBezTo>
                    <a:pt x="169" y="106"/>
                    <a:pt x="152" y="113"/>
                    <a:pt x="133" y="119"/>
                  </a:cubicBezTo>
                  <a:cubicBezTo>
                    <a:pt x="137" y="120"/>
                    <a:pt x="142" y="119"/>
                    <a:pt x="147" y="118"/>
                  </a:cubicBezTo>
                  <a:cubicBezTo>
                    <a:pt x="148" y="118"/>
                    <a:pt x="149" y="118"/>
                    <a:pt x="150" y="118"/>
                  </a:cubicBezTo>
                  <a:cubicBezTo>
                    <a:pt x="155" y="120"/>
                    <a:pt x="149" y="127"/>
                    <a:pt x="148" y="130"/>
                  </a:cubicBezTo>
                  <a:cubicBezTo>
                    <a:pt x="140" y="140"/>
                    <a:pt x="132" y="150"/>
                    <a:pt x="121" y="156"/>
                  </a:cubicBezTo>
                  <a:cubicBezTo>
                    <a:pt x="110" y="162"/>
                    <a:pt x="98" y="163"/>
                    <a:pt x="86" y="167"/>
                  </a:cubicBezTo>
                  <a:cubicBezTo>
                    <a:pt x="95" y="171"/>
                    <a:pt x="106" y="167"/>
                    <a:pt x="95" y="180"/>
                  </a:cubicBezTo>
                  <a:cubicBezTo>
                    <a:pt x="90" y="185"/>
                    <a:pt x="83" y="189"/>
                    <a:pt x="77" y="193"/>
                  </a:cubicBezTo>
                  <a:cubicBezTo>
                    <a:pt x="69" y="196"/>
                    <a:pt x="61" y="197"/>
                    <a:pt x="53" y="200"/>
                  </a:cubicBezTo>
                  <a:cubicBezTo>
                    <a:pt x="57" y="203"/>
                    <a:pt x="62" y="203"/>
                    <a:pt x="67" y="204"/>
                  </a:cubicBezTo>
                  <a:cubicBezTo>
                    <a:pt x="70" y="204"/>
                    <a:pt x="71" y="208"/>
                    <a:pt x="70" y="211"/>
                  </a:cubicBezTo>
                  <a:cubicBezTo>
                    <a:pt x="69" y="213"/>
                    <a:pt x="67" y="215"/>
                    <a:pt x="65" y="216"/>
                  </a:cubicBezTo>
                  <a:cubicBezTo>
                    <a:pt x="62" y="219"/>
                    <a:pt x="57" y="221"/>
                    <a:pt x="53" y="223"/>
                  </a:cubicBezTo>
                  <a:cubicBezTo>
                    <a:pt x="46" y="225"/>
                    <a:pt x="40" y="228"/>
                    <a:pt x="33" y="231"/>
                  </a:cubicBezTo>
                  <a:cubicBezTo>
                    <a:pt x="24" y="234"/>
                    <a:pt x="15" y="237"/>
                    <a:pt x="7" y="242"/>
                  </a:cubicBezTo>
                  <a:cubicBezTo>
                    <a:pt x="6" y="243"/>
                    <a:pt x="5" y="244"/>
                    <a:pt x="4" y="245"/>
                  </a:cubicBezTo>
                  <a:cubicBezTo>
                    <a:pt x="3" y="246"/>
                    <a:pt x="2" y="247"/>
                    <a:pt x="1" y="246"/>
                  </a:cubicBezTo>
                  <a:close/>
                  <a:moveTo>
                    <a:pt x="6" y="231"/>
                  </a:moveTo>
                  <a:cubicBezTo>
                    <a:pt x="5" y="234"/>
                    <a:pt x="5" y="237"/>
                    <a:pt x="4" y="240"/>
                  </a:cubicBezTo>
                  <a:cubicBezTo>
                    <a:pt x="11" y="235"/>
                    <a:pt x="20" y="232"/>
                    <a:pt x="28" y="229"/>
                  </a:cubicBezTo>
                  <a:cubicBezTo>
                    <a:pt x="33" y="227"/>
                    <a:pt x="38" y="225"/>
                    <a:pt x="43" y="223"/>
                  </a:cubicBezTo>
                  <a:cubicBezTo>
                    <a:pt x="48" y="220"/>
                    <a:pt x="67" y="215"/>
                    <a:pt x="67" y="208"/>
                  </a:cubicBezTo>
                  <a:cubicBezTo>
                    <a:pt x="67" y="207"/>
                    <a:pt x="66" y="207"/>
                    <a:pt x="65" y="207"/>
                  </a:cubicBezTo>
                  <a:cubicBezTo>
                    <a:pt x="63" y="206"/>
                    <a:pt x="61" y="206"/>
                    <a:pt x="59" y="206"/>
                  </a:cubicBezTo>
                  <a:cubicBezTo>
                    <a:pt x="55" y="205"/>
                    <a:pt x="47" y="203"/>
                    <a:pt x="49" y="198"/>
                  </a:cubicBezTo>
                  <a:cubicBezTo>
                    <a:pt x="50" y="197"/>
                    <a:pt x="52" y="196"/>
                    <a:pt x="53" y="196"/>
                  </a:cubicBezTo>
                  <a:cubicBezTo>
                    <a:pt x="55" y="195"/>
                    <a:pt x="58" y="195"/>
                    <a:pt x="60" y="194"/>
                  </a:cubicBezTo>
                  <a:cubicBezTo>
                    <a:pt x="64" y="193"/>
                    <a:pt x="68" y="192"/>
                    <a:pt x="72" y="191"/>
                  </a:cubicBezTo>
                  <a:cubicBezTo>
                    <a:pt x="82" y="187"/>
                    <a:pt x="90" y="181"/>
                    <a:pt x="96" y="173"/>
                  </a:cubicBezTo>
                  <a:cubicBezTo>
                    <a:pt x="92" y="172"/>
                    <a:pt x="87" y="172"/>
                    <a:pt x="83" y="169"/>
                  </a:cubicBezTo>
                  <a:cubicBezTo>
                    <a:pt x="80" y="166"/>
                    <a:pt x="84" y="164"/>
                    <a:pt x="87" y="163"/>
                  </a:cubicBezTo>
                  <a:cubicBezTo>
                    <a:pt x="97" y="160"/>
                    <a:pt x="109" y="158"/>
                    <a:pt x="119" y="153"/>
                  </a:cubicBezTo>
                  <a:cubicBezTo>
                    <a:pt x="130" y="147"/>
                    <a:pt x="143" y="133"/>
                    <a:pt x="148" y="122"/>
                  </a:cubicBezTo>
                  <a:cubicBezTo>
                    <a:pt x="144" y="122"/>
                    <a:pt x="138" y="123"/>
                    <a:pt x="134" y="123"/>
                  </a:cubicBezTo>
                  <a:cubicBezTo>
                    <a:pt x="131" y="122"/>
                    <a:pt x="126" y="121"/>
                    <a:pt x="128" y="117"/>
                  </a:cubicBezTo>
                  <a:cubicBezTo>
                    <a:pt x="130" y="116"/>
                    <a:pt x="132" y="116"/>
                    <a:pt x="134" y="115"/>
                  </a:cubicBezTo>
                  <a:cubicBezTo>
                    <a:pt x="143" y="112"/>
                    <a:pt x="152" y="109"/>
                    <a:pt x="160" y="105"/>
                  </a:cubicBezTo>
                  <a:cubicBezTo>
                    <a:pt x="178" y="96"/>
                    <a:pt x="191" y="79"/>
                    <a:pt x="202" y="63"/>
                  </a:cubicBezTo>
                  <a:cubicBezTo>
                    <a:pt x="203" y="61"/>
                    <a:pt x="206" y="57"/>
                    <a:pt x="204" y="56"/>
                  </a:cubicBezTo>
                  <a:cubicBezTo>
                    <a:pt x="202" y="55"/>
                    <a:pt x="200" y="53"/>
                    <a:pt x="201" y="51"/>
                  </a:cubicBezTo>
                  <a:cubicBezTo>
                    <a:pt x="202" y="48"/>
                    <a:pt x="205" y="46"/>
                    <a:pt x="207" y="44"/>
                  </a:cubicBezTo>
                  <a:cubicBezTo>
                    <a:pt x="210" y="41"/>
                    <a:pt x="213" y="38"/>
                    <a:pt x="216" y="34"/>
                  </a:cubicBezTo>
                  <a:cubicBezTo>
                    <a:pt x="223" y="26"/>
                    <a:pt x="229" y="18"/>
                    <a:pt x="231" y="8"/>
                  </a:cubicBezTo>
                  <a:cubicBezTo>
                    <a:pt x="232" y="7"/>
                    <a:pt x="232" y="5"/>
                    <a:pt x="231" y="4"/>
                  </a:cubicBezTo>
                  <a:cubicBezTo>
                    <a:pt x="231" y="4"/>
                    <a:pt x="230" y="4"/>
                    <a:pt x="230" y="4"/>
                  </a:cubicBezTo>
                  <a:cubicBezTo>
                    <a:pt x="223" y="3"/>
                    <a:pt x="217" y="4"/>
                    <a:pt x="211" y="5"/>
                  </a:cubicBezTo>
                  <a:cubicBezTo>
                    <a:pt x="206" y="7"/>
                    <a:pt x="200" y="8"/>
                    <a:pt x="195" y="10"/>
                  </a:cubicBezTo>
                  <a:cubicBezTo>
                    <a:pt x="172" y="19"/>
                    <a:pt x="150" y="32"/>
                    <a:pt x="132" y="48"/>
                  </a:cubicBezTo>
                  <a:cubicBezTo>
                    <a:pt x="122" y="58"/>
                    <a:pt x="112" y="68"/>
                    <a:pt x="106" y="80"/>
                  </a:cubicBezTo>
                  <a:cubicBezTo>
                    <a:pt x="105" y="82"/>
                    <a:pt x="103" y="84"/>
                    <a:pt x="102" y="82"/>
                  </a:cubicBezTo>
                  <a:cubicBezTo>
                    <a:pt x="101" y="81"/>
                    <a:pt x="101" y="79"/>
                    <a:pt x="101" y="78"/>
                  </a:cubicBezTo>
                  <a:cubicBezTo>
                    <a:pt x="96" y="82"/>
                    <a:pt x="92" y="86"/>
                    <a:pt x="88" y="91"/>
                  </a:cubicBezTo>
                  <a:cubicBezTo>
                    <a:pt x="80" y="99"/>
                    <a:pt x="73" y="108"/>
                    <a:pt x="67" y="117"/>
                  </a:cubicBezTo>
                  <a:cubicBezTo>
                    <a:pt x="64" y="121"/>
                    <a:pt x="62" y="125"/>
                    <a:pt x="61" y="130"/>
                  </a:cubicBezTo>
                  <a:cubicBezTo>
                    <a:pt x="60" y="133"/>
                    <a:pt x="59" y="136"/>
                    <a:pt x="58" y="140"/>
                  </a:cubicBezTo>
                  <a:cubicBezTo>
                    <a:pt x="58" y="141"/>
                    <a:pt x="57" y="146"/>
                    <a:pt x="54" y="145"/>
                  </a:cubicBezTo>
                  <a:cubicBezTo>
                    <a:pt x="54" y="145"/>
                    <a:pt x="53" y="144"/>
                    <a:pt x="53" y="144"/>
                  </a:cubicBezTo>
                  <a:cubicBezTo>
                    <a:pt x="53" y="141"/>
                    <a:pt x="53" y="139"/>
                    <a:pt x="53" y="136"/>
                  </a:cubicBezTo>
                  <a:cubicBezTo>
                    <a:pt x="49" y="142"/>
                    <a:pt x="45" y="147"/>
                    <a:pt x="41" y="152"/>
                  </a:cubicBezTo>
                  <a:cubicBezTo>
                    <a:pt x="38" y="157"/>
                    <a:pt x="35" y="161"/>
                    <a:pt x="33" y="165"/>
                  </a:cubicBezTo>
                  <a:cubicBezTo>
                    <a:pt x="31" y="172"/>
                    <a:pt x="32" y="179"/>
                    <a:pt x="29" y="186"/>
                  </a:cubicBezTo>
                  <a:cubicBezTo>
                    <a:pt x="29" y="188"/>
                    <a:pt x="28" y="189"/>
                    <a:pt x="26" y="188"/>
                  </a:cubicBezTo>
                  <a:cubicBezTo>
                    <a:pt x="25" y="188"/>
                    <a:pt x="25" y="186"/>
                    <a:pt x="25" y="185"/>
                  </a:cubicBezTo>
                  <a:cubicBezTo>
                    <a:pt x="25" y="183"/>
                    <a:pt x="25" y="181"/>
                    <a:pt x="25" y="179"/>
                  </a:cubicBezTo>
                  <a:cubicBezTo>
                    <a:pt x="19" y="186"/>
                    <a:pt x="14" y="195"/>
                    <a:pt x="11" y="205"/>
                  </a:cubicBezTo>
                  <a:cubicBezTo>
                    <a:pt x="9" y="213"/>
                    <a:pt x="7" y="222"/>
                    <a:pt x="6" y="2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0"/>
            <p:cNvSpPr/>
            <p:nvPr/>
          </p:nvSpPr>
          <p:spPr bwMode="auto">
            <a:xfrm>
              <a:off x="2982" y="1487"/>
              <a:ext cx="94" cy="31"/>
            </a:xfrm>
            <a:custGeom>
              <a:avLst/>
              <a:gdLst>
                <a:gd name="T0" fmla="*/ 0 w 39"/>
                <a:gd name="T1" fmla="*/ 11 h 13"/>
                <a:gd name="T2" fmla="*/ 1 w 39"/>
                <a:gd name="T3" fmla="*/ 9 h 13"/>
                <a:gd name="T4" fmla="*/ 34 w 39"/>
                <a:gd name="T5" fmla="*/ 2 h 13"/>
                <a:gd name="T6" fmla="*/ 36 w 39"/>
                <a:gd name="T7" fmla="*/ 5 h 13"/>
                <a:gd name="T8" fmla="*/ 10 w 39"/>
                <a:gd name="T9" fmla="*/ 10 h 13"/>
                <a:gd name="T10" fmla="*/ 2 w 39"/>
                <a:gd name="T11" fmla="*/ 12 h 13"/>
                <a:gd name="T12" fmla="*/ 0 w 3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12" y="7"/>
                    <a:pt x="23" y="4"/>
                    <a:pt x="34" y="2"/>
                  </a:cubicBezTo>
                  <a:cubicBezTo>
                    <a:pt x="39" y="0"/>
                    <a:pt x="39" y="6"/>
                    <a:pt x="36" y="5"/>
                  </a:cubicBezTo>
                  <a:cubicBezTo>
                    <a:pt x="27" y="6"/>
                    <a:pt x="19" y="9"/>
                    <a:pt x="10" y="10"/>
                  </a:cubicBezTo>
                  <a:cubicBezTo>
                    <a:pt x="7" y="11"/>
                    <a:pt x="5" y="12"/>
                    <a:pt x="2" y="12"/>
                  </a:cubicBezTo>
                  <a:cubicBezTo>
                    <a:pt x="1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1"/>
            <p:cNvSpPr/>
            <p:nvPr/>
          </p:nvSpPr>
          <p:spPr bwMode="auto">
            <a:xfrm>
              <a:off x="3013" y="1456"/>
              <a:ext cx="84" cy="33"/>
            </a:xfrm>
            <a:custGeom>
              <a:avLst/>
              <a:gdLst>
                <a:gd name="T0" fmla="*/ 0 w 35"/>
                <a:gd name="T1" fmla="*/ 13 h 14"/>
                <a:gd name="T2" fmla="*/ 1 w 35"/>
                <a:gd name="T3" fmla="*/ 11 h 14"/>
                <a:gd name="T4" fmla="*/ 21 w 35"/>
                <a:gd name="T5" fmla="*/ 4 h 14"/>
                <a:gd name="T6" fmla="*/ 32 w 35"/>
                <a:gd name="T7" fmla="*/ 1 h 14"/>
                <a:gd name="T8" fmla="*/ 33 w 35"/>
                <a:gd name="T9" fmla="*/ 4 h 14"/>
                <a:gd name="T10" fmla="*/ 11 w 35"/>
                <a:gd name="T11" fmla="*/ 11 h 14"/>
                <a:gd name="T12" fmla="*/ 2 w 35"/>
                <a:gd name="T13" fmla="*/ 14 h 14"/>
                <a:gd name="T14" fmla="*/ 0 w 3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8" y="9"/>
                    <a:pt x="14" y="6"/>
                    <a:pt x="21" y="4"/>
                  </a:cubicBezTo>
                  <a:cubicBezTo>
                    <a:pt x="25" y="3"/>
                    <a:pt x="28" y="2"/>
                    <a:pt x="32" y="1"/>
                  </a:cubicBezTo>
                  <a:cubicBezTo>
                    <a:pt x="34" y="0"/>
                    <a:pt x="35" y="3"/>
                    <a:pt x="33" y="4"/>
                  </a:cubicBezTo>
                  <a:cubicBezTo>
                    <a:pt x="26" y="6"/>
                    <a:pt x="19" y="8"/>
                    <a:pt x="11" y="11"/>
                  </a:cubicBezTo>
                  <a:cubicBezTo>
                    <a:pt x="8" y="12"/>
                    <a:pt x="5" y="13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2"/>
            <p:cNvSpPr/>
            <p:nvPr/>
          </p:nvSpPr>
          <p:spPr bwMode="auto">
            <a:xfrm>
              <a:off x="2869" y="1357"/>
              <a:ext cx="75" cy="68"/>
            </a:xfrm>
            <a:custGeom>
              <a:avLst/>
              <a:gdLst>
                <a:gd name="T0" fmla="*/ 2 w 31"/>
                <a:gd name="T1" fmla="*/ 27 h 28"/>
                <a:gd name="T2" fmla="*/ 5 w 31"/>
                <a:gd name="T3" fmla="*/ 21 h 28"/>
                <a:gd name="T4" fmla="*/ 22 w 31"/>
                <a:gd name="T5" fmla="*/ 6 h 28"/>
                <a:gd name="T6" fmla="*/ 28 w 31"/>
                <a:gd name="T7" fmla="*/ 0 h 28"/>
                <a:gd name="T8" fmla="*/ 31 w 31"/>
                <a:gd name="T9" fmla="*/ 1 h 28"/>
                <a:gd name="T10" fmla="*/ 30 w 31"/>
                <a:gd name="T11" fmla="*/ 3 h 28"/>
                <a:gd name="T12" fmla="*/ 18 w 31"/>
                <a:gd name="T13" fmla="*/ 13 h 28"/>
                <a:gd name="T14" fmla="*/ 5 w 31"/>
                <a:gd name="T15" fmla="*/ 26 h 28"/>
                <a:gd name="T16" fmla="*/ 2 w 31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" y="27"/>
                  </a:moveTo>
                  <a:cubicBezTo>
                    <a:pt x="0" y="26"/>
                    <a:pt x="4" y="23"/>
                    <a:pt x="5" y="21"/>
                  </a:cubicBezTo>
                  <a:cubicBezTo>
                    <a:pt x="10" y="16"/>
                    <a:pt x="16" y="10"/>
                    <a:pt x="22" y="6"/>
                  </a:cubicBezTo>
                  <a:cubicBezTo>
                    <a:pt x="24" y="4"/>
                    <a:pt x="26" y="2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6" y="6"/>
                    <a:pt x="22" y="9"/>
                    <a:pt x="18" y="13"/>
                  </a:cubicBezTo>
                  <a:cubicBezTo>
                    <a:pt x="14" y="17"/>
                    <a:pt x="9" y="21"/>
                    <a:pt x="5" y="26"/>
                  </a:cubicBezTo>
                  <a:cubicBezTo>
                    <a:pt x="4" y="27"/>
                    <a:pt x="4" y="28"/>
                    <a:pt x="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3"/>
            <p:cNvSpPr/>
            <p:nvPr/>
          </p:nvSpPr>
          <p:spPr bwMode="auto">
            <a:xfrm>
              <a:off x="2970" y="1324"/>
              <a:ext cx="31" cy="24"/>
            </a:xfrm>
            <a:custGeom>
              <a:avLst/>
              <a:gdLst>
                <a:gd name="T0" fmla="*/ 2 w 13"/>
                <a:gd name="T1" fmla="*/ 9 h 10"/>
                <a:gd name="T2" fmla="*/ 3 w 13"/>
                <a:gd name="T3" fmla="*/ 5 h 10"/>
                <a:gd name="T4" fmla="*/ 10 w 13"/>
                <a:gd name="T5" fmla="*/ 1 h 10"/>
                <a:gd name="T6" fmla="*/ 12 w 13"/>
                <a:gd name="T7" fmla="*/ 4 h 10"/>
                <a:gd name="T8" fmla="*/ 5 w 13"/>
                <a:gd name="T9" fmla="*/ 8 h 10"/>
                <a:gd name="T10" fmla="*/ 2 w 1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2" y="9"/>
                  </a:moveTo>
                  <a:cubicBezTo>
                    <a:pt x="0" y="7"/>
                    <a:pt x="2" y="6"/>
                    <a:pt x="3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0"/>
                    <a:pt x="13" y="3"/>
                    <a:pt x="12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3" y="10"/>
                    <a:pt x="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339130" y="2231635"/>
            <a:ext cx="2465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PROCESS</a:t>
            </a:r>
            <a:endParaRPr lang="en-US" altLang="zh-CN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48560" y="1502740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4800"/>
              <a:t>教学过程</a:t>
            </a:r>
            <a:endParaRPr lang="zh-CN" altLang="en-US" sz="4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1235334" y="2152711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1235334" y="2152711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1079875" y="2052279"/>
            <a:ext cx="524669" cy="602583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auto">
          <a:xfrm>
            <a:off x="1494429" y="2413506"/>
            <a:ext cx="785384" cy="790485"/>
          </a:xfrm>
          <a:prstGeom prst="ellipse">
            <a:avLst/>
          </a:prstGeom>
          <a:solidFill>
            <a:srgbClr val="9BC17A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1"/>
          <p:cNvSpPr/>
          <p:nvPr/>
        </p:nvSpPr>
        <p:spPr bwMode="auto">
          <a:xfrm>
            <a:off x="7702270" y="2928022"/>
            <a:ext cx="524669" cy="602583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3"/>
          <p:cNvSpPr>
            <a:spLocks noEditPoints="1"/>
          </p:cNvSpPr>
          <p:nvPr/>
        </p:nvSpPr>
        <p:spPr bwMode="auto">
          <a:xfrm>
            <a:off x="2577774" y="2152711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Oval 14"/>
          <p:cNvSpPr>
            <a:spLocks noChangeArrowheads="1"/>
          </p:cNvSpPr>
          <p:nvPr/>
        </p:nvSpPr>
        <p:spPr bwMode="auto">
          <a:xfrm>
            <a:off x="2836870" y="2413506"/>
            <a:ext cx="785384" cy="790485"/>
          </a:xfrm>
          <a:prstGeom prst="ellipse">
            <a:avLst/>
          </a:prstGeom>
          <a:solidFill>
            <a:srgbClr val="74ADB2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5"/>
          <p:cNvSpPr>
            <a:spLocks noEditPoints="1"/>
          </p:cNvSpPr>
          <p:nvPr/>
        </p:nvSpPr>
        <p:spPr bwMode="auto">
          <a:xfrm>
            <a:off x="3920213" y="2152711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Oval 16"/>
          <p:cNvSpPr>
            <a:spLocks noChangeArrowheads="1"/>
          </p:cNvSpPr>
          <p:nvPr/>
        </p:nvSpPr>
        <p:spPr bwMode="auto">
          <a:xfrm>
            <a:off x="4179308" y="2413506"/>
            <a:ext cx="785384" cy="790485"/>
          </a:xfrm>
          <a:prstGeom prst="ellipse">
            <a:avLst/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7"/>
          <p:cNvSpPr>
            <a:spLocks noEditPoints="1"/>
          </p:cNvSpPr>
          <p:nvPr/>
        </p:nvSpPr>
        <p:spPr bwMode="auto">
          <a:xfrm>
            <a:off x="5262653" y="2152711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Oval 18"/>
          <p:cNvSpPr>
            <a:spLocks noChangeArrowheads="1"/>
          </p:cNvSpPr>
          <p:nvPr/>
        </p:nvSpPr>
        <p:spPr bwMode="auto">
          <a:xfrm>
            <a:off x="5521749" y="2413507"/>
            <a:ext cx="785384" cy="790485"/>
          </a:xfrm>
          <a:prstGeom prst="ellipse">
            <a:avLst/>
          </a:prstGeom>
          <a:solidFill>
            <a:srgbClr val="E1C45C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29560" y="1723868"/>
            <a:ext cx="2671210" cy="259193"/>
            <a:chOff x="3229560" y="1507960"/>
            <a:chExt cx="2671210" cy="445122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3229560" y="1507960"/>
              <a:ext cx="0" cy="44512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5900770" y="1507960"/>
              <a:ext cx="0" cy="44512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Freeform 15"/>
          <p:cNvSpPr>
            <a:spLocks noEditPoints="1"/>
          </p:cNvSpPr>
          <p:nvPr/>
        </p:nvSpPr>
        <p:spPr bwMode="auto">
          <a:xfrm>
            <a:off x="6599120" y="2178034"/>
            <a:ext cx="1303576" cy="131207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16"/>
          <p:cNvSpPr>
            <a:spLocks noChangeArrowheads="1"/>
          </p:cNvSpPr>
          <p:nvPr/>
        </p:nvSpPr>
        <p:spPr bwMode="auto">
          <a:xfrm>
            <a:off x="6858215" y="2438829"/>
            <a:ext cx="785384" cy="790485"/>
          </a:xfrm>
          <a:prstGeom prst="ellipse">
            <a:avLst/>
          </a:prstGeom>
          <a:solidFill>
            <a:srgbClr val="9478AC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87121" y="3578461"/>
            <a:ext cx="5363787" cy="259200"/>
            <a:chOff x="1887121" y="3548481"/>
            <a:chExt cx="5363787" cy="496440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1887121" y="3548481"/>
              <a:ext cx="0" cy="44512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4572001" y="3574476"/>
              <a:ext cx="0" cy="44512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7250908" y="3599799"/>
              <a:ext cx="0" cy="44512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1370628" y="3886094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66112" y="4178180"/>
            <a:ext cx="2214435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727941" y="891804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2123425" y="1161405"/>
            <a:ext cx="2214435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069298" y="3886094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3464782" y="4178180"/>
            <a:ext cx="2214435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798211" y="3914669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6193695" y="4206755"/>
            <a:ext cx="2214435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398036" y="906091"/>
            <a:ext cx="1005403" cy="338554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93520" y="1175692"/>
            <a:ext cx="2214435" cy="556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教学过程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PROCESS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422405" y="2636739"/>
            <a:ext cx="299190" cy="340046"/>
            <a:chOff x="4023620" y="5393044"/>
            <a:chExt cx="672579" cy="764423"/>
          </a:xfrm>
          <a:solidFill>
            <a:schemeClr val="bg1"/>
          </a:solidFill>
        </p:grpSpPr>
        <p:sp>
          <p:nvSpPr>
            <p:cNvPr id="73" name="Freeform 13"/>
            <p:cNvSpPr>
              <a:spLocks noEditPoints="1"/>
            </p:cNvSpPr>
            <p:nvPr/>
          </p:nvSpPr>
          <p:spPr bwMode="auto">
            <a:xfrm>
              <a:off x="4125354" y="5564015"/>
              <a:ext cx="467697" cy="466284"/>
            </a:xfrm>
            <a:custGeom>
              <a:avLst/>
              <a:gdLst>
                <a:gd name="T0" fmla="*/ 105 w 211"/>
                <a:gd name="T1" fmla="*/ 210 h 210"/>
                <a:gd name="T2" fmla="*/ 0 w 211"/>
                <a:gd name="T3" fmla="*/ 105 h 210"/>
                <a:gd name="T4" fmla="*/ 105 w 211"/>
                <a:gd name="T5" fmla="*/ 0 h 210"/>
                <a:gd name="T6" fmla="*/ 211 w 211"/>
                <a:gd name="T7" fmla="*/ 105 h 210"/>
                <a:gd name="T8" fmla="*/ 105 w 211"/>
                <a:gd name="T9" fmla="*/ 210 h 210"/>
                <a:gd name="T10" fmla="*/ 105 w 211"/>
                <a:gd name="T11" fmla="*/ 14 h 210"/>
                <a:gd name="T12" fmla="*/ 14 w 211"/>
                <a:gd name="T13" fmla="*/ 105 h 210"/>
                <a:gd name="T14" fmla="*/ 105 w 211"/>
                <a:gd name="T15" fmla="*/ 196 h 210"/>
                <a:gd name="T16" fmla="*/ 197 w 211"/>
                <a:gd name="T17" fmla="*/ 105 h 210"/>
                <a:gd name="T18" fmla="*/ 105 w 211"/>
                <a:gd name="T19" fmla="*/ 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0">
                  <a:moveTo>
                    <a:pt x="105" y="210"/>
                  </a:moveTo>
                  <a:cubicBezTo>
                    <a:pt x="47" y="210"/>
                    <a:pt x="0" y="163"/>
                    <a:pt x="0" y="105"/>
                  </a:cubicBezTo>
                  <a:cubicBezTo>
                    <a:pt x="0" y="47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3" y="210"/>
                    <a:pt x="105" y="210"/>
                  </a:cubicBezTo>
                  <a:close/>
                  <a:moveTo>
                    <a:pt x="105" y="14"/>
                  </a:moveTo>
                  <a:cubicBezTo>
                    <a:pt x="55" y="14"/>
                    <a:pt x="14" y="55"/>
                    <a:pt x="14" y="105"/>
                  </a:cubicBezTo>
                  <a:cubicBezTo>
                    <a:pt x="14" y="155"/>
                    <a:pt x="55" y="196"/>
                    <a:pt x="105" y="196"/>
                  </a:cubicBezTo>
                  <a:cubicBezTo>
                    <a:pt x="156" y="196"/>
                    <a:pt x="197" y="155"/>
                    <a:pt x="197" y="105"/>
                  </a:cubicBezTo>
                  <a:cubicBezTo>
                    <a:pt x="197" y="55"/>
                    <a:pt x="156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4"/>
            <p:cNvSpPr/>
            <p:nvPr/>
          </p:nvSpPr>
          <p:spPr bwMode="auto">
            <a:xfrm>
              <a:off x="4342954" y="5564015"/>
              <a:ext cx="31086" cy="77714"/>
            </a:xfrm>
            <a:custGeom>
              <a:avLst/>
              <a:gdLst>
                <a:gd name="T0" fmla="*/ 7 w 14"/>
                <a:gd name="T1" fmla="*/ 35 h 35"/>
                <a:gd name="T2" fmla="*/ 0 w 14"/>
                <a:gd name="T3" fmla="*/ 28 h 35"/>
                <a:gd name="T4" fmla="*/ 0 w 14"/>
                <a:gd name="T5" fmla="*/ 7 h 35"/>
                <a:gd name="T6" fmla="*/ 7 w 14"/>
                <a:gd name="T7" fmla="*/ 0 h 35"/>
                <a:gd name="T8" fmla="*/ 14 w 14"/>
                <a:gd name="T9" fmla="*/ 7 h 35"/>
                <a:gd name="T10" fmla="*/ 14 w 14"/>
                <a:gd name="T11" fmla="*/ 28 h 35"/>
                <a:gd name="T12" fmla="*/ 7 w 1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">
                  <a:moveTo>
                    <a:pt x="7" y="35"/>
                  </a:moveTo>
                  <a:cubicBezTo>
                    <a:pt x="3" y="35"/>
                    <a:pt x="0" y="32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2"/>
                    <a:pt x="11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5"/>
            <p:cNvSpPr/>
            <p:nvPr/>
          </p:nvSpPr>
          <p:spPr bwMode="auto">
            <a:xfrm>
              <a:off x="4515337" y="5781614"/>
              <a:ext cx="77714" cy="31086"/>
            </a:xfrm>
            <a:custGeom>
              <a:avLst/>
              <a:gdLst>
                <a:gd name="T0" fmla="*/ 28 w 35"/>
                <a:gd name="T1" fmla="*/ 14 h 14"/>
                <a:gd name="T2" fmla="*/ 7 w 35"/>
                <a:gd name="T3" fmla="*/ 14 h 14"/>
                <a:gd name="T4" fmla="*/ 0 w 35"/>
                <a:gd name="T5" fmla="*/ 7 h 14"/>
                <a:gd name="T6" fmla="*/ 7 w 35"/>
                <a:gd name="T7" fmla="*/ 0 h 14"/>
                <a:gd name="T8" fmla="*/ 28 w 35"/>
                <a:gd name="T9" fmla="*/ 0 h 14"/>
                <a:gd name="T10" fmla="*/ 35 w 35"/>
                <a:gd name="T11" fmla="*/ 7 h 14"/>
                <a:gd name="T12" fmla="*/ 28 w 3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28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3"/>
                    <a:pt x="35" y="7"/>
                  </a:cubicBezTo>
                  <a:cubicBezTo>
                    <a:pt x="35" y="11"/>
                    <a:pt x="31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6"/>
            <p:cNvSpPr/>
            <p:nvPr/>
          </p:nvSpPr>
          <p:spPr bwMode="auto">
            <a:xfrm>
              <a:off x="4342954" y="5955411"/>
              <a:ext cx="31086" cy="74888"/>
            </a:xfrm>
            <a:custGeom>
              <a:avLst/>
              <a:gdLst>
                <a:gd name="T0" fmla="*/ 7 w 14"/>
                <a:gd name="T1" fmla="*/ 34 h 34"/>
                <a:gd name="T2" fmla="*/ 0 w 14"/>
                <a:gd name="T3" fmla="*/ 27 h 34"/>
                <a:gd name="T4" fmla="*/ 0 w 14"/>
                <a:gd name="T5" fmla="*/ 7 h 34"/>
                <a:gd name="T6" fmla="*/ 7 w 14"/>
                <a:gd name="T7" fmla="*/ 0 h 34"/>
                <a:gd name="T8" fmla="*/ 14 w 14"/>
                <a:gd name="T9" fmla="*/ 7 h 34"/>
                <a:gd name="T10" fmla="*/ 14 w 14"/>
                <a:gd name="T11" fmla="*/ 27 h 34"/>
                <a:gd name="T12" fmla="*/ 7 w 1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4">
                  <a:moveTo>
                    <a:pt x="7" y="34"/>
                  </a:moveTo>
                  <a:cubicBezTo>
                    <a:pt x="3" y="34"/>
                    <a:pt x="0" y="31"/>
                    <a:pt x="0" y="2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31"/>
                    <a:pt x="11" y="34"/>
                    <a:pt x="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7"/>
            <p:cNvSpPr/>
            <p:nvPr/>
          </p:nvSpPr>
          <p:spPr bwMode="auto">
            <a:xfrm>
              <a:off x="4125354" y="5781614"/>
              <a:ext cx="77714" cy="31086"/>
            </a:xfrm>
            <a:custGeom>
              <a:avLst/>
              <a:gdLst>
                <a:gd name="T0" fmla="*/ 28 w 35"/>
                <a:gd name="T1" fmla="*/ 14 h 14"/>
                <a:gd name="T2" fmla="*/ 7 w 35"/>
                <a:gd name="T3" fmla="*/ 14 h 14"/>
                <a:gd name="T4" fmla="*/ 0 w 35"/>
                <a:gd name="T5" fmla="*/ 7 h 14"/>
                <a:gd name="T6" fmla="*/ 7 w 35"/>
                <a:gd name="T7" fmla="*/ 0 h 14"/>
                <a:gd name="T8" fmla="*/ 28 w 35"/>
                <a:gd name="T9" fmla="*/ 0 h 14"/>
                <a:gd name="T10" fmla="*/ 35 w 35"/>
                <a:gd name="T11" fmla="*/ 7 h 14"/>
                <a:gd name="T12" fmla="*/ 28 w 35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28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5" y="11"/>
                    <a:pt x="32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8"/>
            <p:cNvSpPr/>
            <p:nvPr/>
          </p:nvSpPr>
          <p:spPr bwMode="auto">
            <a:xfrm>
              <a:off x="4433384" y="5595100"/>
              <a:ext cx="60758" cy="73475"/>
            </a:xfrm>
            <a:custGeom>
              <a:avLst/>
              <a:gdLst>
                <a:gd name="T0" fmla="*/ 8 w 27"/>
                <a:gd name="T1" fmla="*/ 33 h 33"/>
                <a:gd name="T2" fmla="*/ 4 w 27"/>
                <a:gd name="T3" fmla="*/ 32 h 33"/>
                <a:gd name="T4" fmla="*/ 2 w 27"/>
                <a:gd name="T5" fmla="*/ 22 h 33"/>
                <a:gd name="T6" fmla="*/ 13 w 27"/>
                <a:gd name="T7" fmla="*/ 4 h 33"/>
                <a:gd name="T8" fmla="*/ 22 w 27"/>
                <a:gd name="T9" fmla="*/ 2 h 33"/>
                <a:gd name="T10" fmla="*/ 25 w 27"/>
                <a:gd name="T11" fmla="*/ 12 h 33"/>
                <a:gd name="T12" fmla="*/ 14 w 27"/>
                <a:gd name="T13" fmla="*/ 29 h 33"/>
                <a:gd name="T14" fmla="*/ 8 w 27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8" y="33"/>
                  </a:moveTo>
                  <a:cubicBezTo>
                    <a:pt x="6" y="33"/>
                    <a:pt x="5" y="32"/>
                    <a:pt x="4" y="32"/>
                  </a:cubicBezTo>
                  <a:cubicBezTo>
                    <a:pt x="1" y="29"/>
                    <a:pt x="0" y="25"/>
                    <a:pt x="2" y="2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2" y="2"/>
                  </a:cubicBezTo>
                  <a:cubicBezTo>
                    <a:pt x="26" y="4"/>
                    <a:pt x="27" y="9"/>
                    <a:pt x="25" y="1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2" y="31"/>
                    <a:pt x="10" y="33"/>
                    <a:pt x="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9"/>
            <p:cNvSpPr/>
            <p:nvPr/>
          </p:nvSpPr>
          <p:spPr bwMode="auto">
            <a:xfrm>
              <a:off x="4487078" y="5873458"/>
              <a:ext cx="73475" cy="56519"/>
            </a:xfrm>
            <a:custGeom>
              <a:avLst/>
              <a:gdLst>
                <a:gd name="T0" fmla="*/ 25 w 33"/>
                <a:gd name="T1" fmla="*/ 26 h 26"/>
                <a:gd name="T2" fmla="*/ 22 w 33"/>
                <a:gd name="T3" fmla="*/ 25 h 26"/>
                <a:gd name="T4" fmla="*/ 4 w 33"/>
                <a:gd name="T5" fmla="*/ 13 h 26"/>
                <a:gd name="T6" fmla="*/ 2 w 33"/>
                <a:gd name="T7" fmla="*/ 4 h 26"/>
                <a:gd name="T8" fmla="*/ 12 w 33"/>
                <a:gd name="T9" fmla="*/ 2 h 26"/>
                <a:gd name="T10" fmla="*/ 29 w 33"/>
                <a:gd name="T11" fmla="*/ 13 h 26"/>
                <a:gd name="T12" fmla="*/ 31 w 33"/>
                <a:gd name="T13" fmla="*/ 22 h 26"/>
                <a:gd name="T14" fmla="*/ 25 w 33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6">
                  <a:moveTo>
                    <a:pt x="25" y="26"/>
                  </a:moveTo>
                  <a:cubicBezTo>
                    <a:pt x="24" y="26"/>
                    <a:pt x="23" y="25"/>
                    <a:pt x="22" y="2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1"/>
                    <a:pt x="0" y="7"/>
                    <a:pt x="2" y="4"/>
                  </a:cubicBezTo>
                  <a:cubicBezTo>
                    <a:pt x="4" y="1"/>
                    <a:pt x="8" y="0"/>
                    <a:pt x="12" y="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2" y="15"/>
                    <a:pt x="33" y="19"/>
                    <a:pt x="31" y="22"/>
                  </a:cubicBezTo>
                  <a:cubicBezTo>
                    <a:pt x="30" y="24"/>
                    <a:pt x="28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0"/>
            <p:cNvSpPr/>
            <p:nvPr/>
          </p:nvSpPr>
          <p:spPr bwMode="auto">
            <a:xfrm>
              <a:off x="4225676" y="5925738"/>
              <a:ext cx="59345" cy="72062"/>
            </a:xfrm>
            <a:custGeom>
              <a:avLst/>
              <a:gdLst>
                <a:gd name="T0" fmla="*/ 8 w 27"/>
                <a:gd name="T1" fmla="*/ 32 h 32"/>
                <a:gd name="T2" fmla="*/ 4 w 27"/>
                <a:gd name="T3" fmla="*/ 31 h 32"/>
                <a:gd name="T4" fmla="*/ 2 w 27"/>
                <a:gd name="T5" fmla="*/ 21 h 32"/>
                <a:gd name="T6" fmla="*/ 13 w 27"/>
                <a:gd name="T7" fmla="*/ 4 h 32"/>
                <a:gd name="T8" fmla="*/ 23 w 27"/>
                <a:gd name="T9" fmla="*/ 2 h 32"/>
                <a:gd name="T10" fmla="*/ 25 w 27"/>
                <a:gd name="T11" fmla="*/ 11 h 32"/>
                <a:gd name="T12" fmla="*/ 14 w 27"/>
                <a:gd name="T13" fmla="*/ 29 h 32"/>
                <a:gd name="T14" fmla="*/ 8 w 27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2">
                  <a:moveTo>
                    <a:pt x="8" y="32"/>
                  </a:moveTo>
                  <a:cubicBezTo>
                    <a:pt x="7" y="32"/>
                    <a:pt x="5" y="32"/>
                    <a:pt x="4" y="31"/>
                  </a:cubicBezTo>
                  <a:cubicBezTo>
                    <a:pt x="1" y="29"/>
                    <a:pt x="0" y="25"/>
                    <a:pt x="2" y="2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7" y="8"/>
                    <a:pt x="25" y="1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2" y="31"/>
                    <a:pt x="10" y="32"/>
                    <a:pt x="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1"/>
            <p:cNvSpPr/>
            <p:nvPr/>
          </p:nvSpPr>
          <p:spPr bwMode="auto">
            <a:xfrm>
              <a:off x="4156440" y="5664336"/>
              <a:ext cx="74888" cy="57932"/>
            </a:xfrm>
            <a:custGeom>
              <a:avLst/>
              <a:gdLst>
                <a:gd name="T0" fmla="*/ 26 w 34"/>
                <a:gd name="T1" fmla="*/ 26 h 26"/>
                <a:gd name="T2" fmla="*/ 22 w 34"/>
                <a:gd name="T3" fmla="*/ 25 h 26"/>
                <a:gd name="T4" fmla="*/ 5 w 34"/>
                <a:gd name="T5" fmla="*/ 14 h 26"/>
                <a:gd name="T6" fmla="*/ 2 w 34"/>
                <a:gd name="T7" fmla="*/ 4 h 26"/>
                <a:gd name="T8" fmla="*/ 12 w 34"/>
                <a:gd name="T9" fmla="*/ 2 h 26"/>
                <a:gd name="T10" fmla="*/ 30 w 34"/>
                <a:gd name="T11" fmla="*/ 13 h 26"/>
                <a:gd name="T12" fmla="*/ 32 w 34"/>
                <a:gd name="T13" fmla="*/ 23 h 26"/>
                <a:gd name="T14" fmla="*/ 26 w 3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6">
                  <a:moveTo>
                    <a:pt x="26" y="26"/>
                  </a:moveTo>
                  <a:cubicBezTo>
                    <a:pt x="24" y="26"/>
                    <a:pt x="23" y="25"/>
                    <a:pt x="22" y="2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7"/>
                    <a:pt x="2" y="4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3" y="15"/>
                    <a:pt x="34" y="19"/>
                    <a:pt x="32" y="23"/>
                  </a:cubicBezTo>
                  <a:cubicBezTo>
                    <a:pt x="30" y="25"/>
                    <a:pt x="28" y="26"/>
                    <a:pt x="2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2"/>
            <p:cNvSpPr/>
            <p:nvPr/>
          </p:nvSpPr>
          <p:spPr bwMode="auto">
            <a:xfrm>
              <a:off x="4491317" y="5672814"/>
              <a:ext cx="76301" cy="56519"/>
            </a:xfrm>
            <a:custGeom>
              <a:avLst/>
              <a:gdLst>
                <a:gd name="T0" fmla="*/ 8 w 34"/>
                <a:gd name="T1" fmla="*/ 25 h 25"/>
                <a:gd name="T2" fmla="*/ 2 w 34"/>
                <a:gd name="T3" fmla="*/ 22 h 25"/>
                <a:gd name="T4" fmla="*/ 4 w 34"/>
                <a:gd name="T5" fmla="*/ 12 h 25"/>
                <a:gd name="T6" fmla="*/ 22 w 34"/>
                <a:gd name="T7" fmla="*/ 2 h 25"/>
                <a:gd name="T8" fmla="*/ 32 w 34"/>
                <a:gd name="T9" fmla="*/ 4 h 25"/>
                <a:gd name="T10" fmla="*/ 29 w 34"/>
                <a:gd name="T11" fmla="*/ 14 h 25"/>
                <a:gd name="T12" fmla="*/ 11 w 34"/>
                <a:gd name="T13" fmla="*/ 24 h 25"/>
                <a:gd name="T14" fmla="*/ 8 w 3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5">
                  <a:moveTo>
                    <a:pt x="8" y="25"/>
                  </a:moveTo>
                  <a:cubicBezTo>
                    <a:pt x="5" y="25"/>
                    <a:pt x="3" y="24"/>
                    <a:pt x="2" y="22"/>
                  </a:cubicBezTo>
                  <a:cubicBezTo>
                    <a:pt x="0" y="18"/>
                    <a:pt x="1" y="14"/>
                    <a:pt x="4" y="1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6" y="0"/>
                    <a:pt x="30" y="1"/>
                    <a:pt x="32" y="4"/>
                  </a:cubicBezTo>
                  <a:cubicBezTo>
                    <a:pt x="34" y="8"/>
                    <a:pt x="33" y="12"/>
                    <a:pt x="29" y="1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9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3"/>
            <p:cNvSpPr/>
            <p:nvPr/>
          </p:nvSpPr>
          <p:spPr bwMode="auto">
            <a:xfrm>
              <a:off x="4424907" y="5929977"/>
              <a:ext cx="59345" cy="73475"/>
            </a:xfrm>
            <a:custGeom>
              <a:avLst/>
              <a:gdLst>
                <a:gd name="T0" fmla="*/ 19 w 27"/>
                <a:gd name="T1" fmla="*/ 33 h 33"/>
                <a:gd name="T2" fmla="*/ 12 w 27"/>
                <a:gd name="T3" fmla="*/ 29 h 33"/>
                <a:gd name="T4" fmla="*/ 2 w 27"/>
                <a:gd name="T5" fmla="*/ 11 h 33"/>
                <a:gd name="T6" fmla="*/ 5 w 27"/>
                <a:gd name="T7" fmla="*/ 2 h 33"/>
                <a:gd name="T8" fmla="*/ 15 w 27"/>
                <a:gd name="T9" fmla="*/ 4 h 33"/>
                <a:gd name="T10" fmla="*/ 25 w 27"/>
                <a:gd name="T11" fmla="*/ 22 h 33"/>
                <a:gd name="T12" fmla="*/ 22 w 27"/>
                <a:gd name="T13" fmla="*/ 32 h 33"/>
                <a:gd name="T14" fmla="*/ 19 w 27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19" y="33"/>
                  </a:moveTo>
                  <a:cubicBezTo>
                    <a:pt x="16" y="33"/>
                    <a:pt x="14" y="31"/>
                    <a:pt x="12" y="2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2" y="3"/>
                    <a:pt x="5" y="2"/>
                  </a:cubicBezTo>
                  <a:cubicBezTo>
                    <a:pt x="8" y="0"/>
                    <a:pt x="13" y="1"/>
                    <a:pt x="15" y="4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6"/>
                    <a:pt x="25" y="30"/>
                    <a:pt x="22" y="32"/>
                  </a:cubicBezTo>
                  <a:cubicBezTo>
                    <a:pt x="21" y="32"/>
                    <a:pt x="20" y="33"/>
                    <a:pt x="1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4"/>
            <p:cNvSpPr/>
            <p:nvPr/>
          </p:nvSpPr>
          <p:spPr bwMode="auto">
            <a:xfrm>
              <a:off x="4152201" y="5863567"/>
              <a:ext cx="74888" cy="56519"/>
            </a:xfrm>
            <a:custGeom>
              <a:avLst/>
              <a:gdLst>
                <a:gd name="T0" fmla="*/ 8 w 34"/>
                <a:gd name="T1" fmla="*/ 25 h 25"/>
                <a:gd name="T2" fmla="*/ 2 w 34"/>
                <a:gd name="T3" fmla="*/ 22 h 25"/>
                <a:gd name="T4" fmla="*/ 4 w 34"/>
                <a:gd name="T5" fmla="*/ 12 h 25"/>
                <a:gd name="T6" fmla="*/ 22 w 34"/>
                <a:gd name="T7" fmla="*/ 2 h 25"/>
                <a:gd name="T8" fmla="*/ 32 w 34"/>
                <a:gd name="T9" fmla="*/ 5 h 25"/>
                <a:gd name="T10" fmla="*/ 29 w 34"/>
                <a:gd name="T11" fmla="*/ 14 h 25"/>
                <a:gd name="T12" fmla="*/ 11 w 34"/>
                <a:gd name="T13" fmla="*/ 25 h 25"/>
                <a:gd name="T14" fmla="*/ 8 w 3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5">
                  <a:moveTo>
                    <a:pt x="8" y="25"/>
                  </a:moveTo>
                  <a:cubicBezTo>
                    <a:pt x="5" y="25"/>
                    <a:pt x="3" y="24"/>
                    <a:pt x="2" y="22"/>
                  </a:cubicBezTo>
                  <a:cubicBezTo>
                    <a:pt x="0" y="18"/>
                    <a:pt x="1" y="14"/>
                    <a:pt x="4" y="1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6" y="0"/>
                    <a:pt x="30" y="1"/>
                    <a:pt x="32" y="5"/>
                  </a:cubicBezTo>
                  <a:cubicBezTo>
                    <a:pt x="34" y="8"/>
                    <a:pt x="33" y="12"/>
                    <a:pt x="29" y="1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5"/>
            <p:cNvSpPr/>
            <p:nvPr/>
          </p:nvSpPr>
          <p:spPr bwMode="auto">
            <a:xfrm>
              <a:off x="4234154" y="5590861"/>
              <a:ext cx="57932" cy="73475"/>
            </a:xfrm>
            <a:custGeom>
              <a:avLst/>
              <a:gdLst>
                <a:gd name="T0" fmla="*/ 18 w 26"/>
                <a:gd name="T1" fmla="*/ 33 h 33"/>
                <a:gd name="T2" fmla="*/ 12 w 26"/>
                <a:gd name="T3" fmla="*/ 29 h 33"/>
                <a:gd name="T4" fmla="*/ 2 w 26"/>
                <a:gd name="T5" fmla="*/ 11 h 33"/>
                <a:gd name="T6" fmla="*/ 5 w 26"/>
                <a:gd name="T7" fmla="*/ 2 h 33"/>
                <a:gd name="T8" fmla="*/ 14 w 26"/>
                <a:gd name="T9" fmla="*/ 4 h 33"/>
                <a:gd name="T10" fmla="*/ 24 w 26"/>
                <a:gd name="T11" fmla="*/ 22 h 33"/>
                <a:gd name="T12" fmla="*/ 22 w 26"/>
                <a:gd name="T13" fmla="*/ 32 h 33"/>
                <a:gd name="T14" fmla="*/ 18 w 26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3">
                  <a:moveTo>
                    <a:pt x="18" y="33"/>
                  </a:moveTo>
                  <a:cubicBezTo>
                    <a:pt x="16" y="33"/>
                    <a:pt x="13" y="31"/>
                    <a:pt x="12" y="2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1" y="3"/>
                    <a:pt x="5" y="2"/>
                  </a:cubicBezTo>
                  <a:cubicBezTo>
                    <a:pt x="8" y="0"/>
                    <a:pt x="12" y="1"/>
                    <a:pt x="14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6"/>
                    <a:pt x="25" y="30"/>
                    <a:pt x="22" y="32"/>
                  </a:cubicBezTo>
                  <a:cubicBezTo>
                    <a:pt x="21" y="32"/>
                    <a:pt x="19" y="33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6"/>
            <p:cNvSpPr/>
            <p:nvPr/>
          </p:nvSpPr>
          <p:spPr bwMode="auto">
            <a:xfrm>
              <a:off x="4342954" y="5686944"/>
              <a:ext cx="31086" cy="125755"/>
            </a:xfrm>
            <a:custGeom>
              <a:avLst/>
              <a:gdLst>
                <a:gd name="T0" fmla="*/ 7 w 14"/>
                <a:gd name="T1" fmla="*/ 57 h 57"/>
                <a:gd name="T2" fmla="*/ 0 w 14"/>
                <a:gd name="T3" fmla="*/ 50 h 57"/>
                <a:gd name="T4" fmla="*/ 0 w 14"/>
                <a:gd name="T5" fmla="*/ 7 h 57"/>
                <a:gd name="T6" fmla="*/ 7 w 14"/>
                <a:gd name="T7" fmla="*/ 0 h 57"/>
                <a:gd name="T8" fmla="*/ 14 w 14"/>
                <a:gd name="T9" fmla="*/ 7 h 57"/>
                <a:gd name="T10" fmla="*/ 14 w 14"/>
                <a:gd name="T11" fmla="*/ 50 h 57"/>
                <a:gd name="T12" fmla="*/ 7 w 14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7">
                  <a:moveTo>
                    <a:pt x="7" y="57"/>
                  </a:moveTo>
                  <a:cubicBezTo>
                    <a:pt x="3" y="57"/>
                    <a:pt x="0" y="54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4"/>
                    <a:pt x="11" y="57"/>
                    <a:pt x="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7"/>
            <p:cNvSpPr/>
            <p:nvPr/>
          </p:nvSpPr>
          <p:spPr bwMode="auto">
            <a:xfrm>
              <a:off x="4272305" y="5781614"/>
              <a:ext cx="101735" cy="31086"/>
            </a:xfrm>
            <a:custGeom>
              <a:avLst/>
              <a:gdLst>
                <a:gd name="T0" fmla="*/ 39 w 46"/>
                <a:gd name="T1" fmla="*/ 14 h 14"/>
                <a:gd name="T2" fmla="*/ 7 w 46"/>
                <a:gd name="T3" fmla="*/ 14 h 14"/>
                <a:gd name="T4" fmla="*/ 0 w 46"/>
                <a:gd name="T5" fmla="*/ 7 h 14"/>
                <a:gd name="T6" fmla="*/ 7 w 46"/>
                <a:gd name="T7" fmla="*/ 0 h 14"/>
                <a:gd name="T8" fmla="*/ 39 w 46"/>
                <a:gd name="T9" fmla="*/ 0 h 14"/>
                <a:gd name="T10" fmla="*/ 46 w 46"/>
                <a:gd name="T11" fmla="*/ 7 h 14"/>
                <a:gd name="T12" fmla="*/ 39 w 4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4">
                  <a:moveTo>
                    <a:pt x="3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3"/>
                    <a:pt x="46" y="7"/>
                  </a:cubicBezTo>
                  <a:cubicBezTo>
                    <a:pt x="46" y="11"/>
                    <a:pt x="43" y="14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8"/>
            <p:cNvSpPr>
              <a:spLocks noEditPoints="1"/>
            </p:cNvSpPr>
            <p:nvPr/>
          </p:nvSpPr>
          <p:spPr bwMode="auto">
            <a:xfrm>
              <a:off x="4296325" y="5393044"/>
              <a:ext cx="124342" cy="89018"/>
            </a:xfrm>
            <a:custGeom>
              <a:avLst/>
              <a:gdLst>
                <a:gd name="T0" fmla="*/ 7 w 56"/>
                <a:gd name="T1" fmla="*/ 40 h 40"/>
                <a:gd name="T2" fmla="*/ 4 w 56"/>
                <a:gd name="T3" fmla="*/ 39 h 40"/>
                <a:gd name="T4" fmla="*/ 1 w 56"/>
                <a:gd name="T5" fmla="*/ 34 h 40"/>
                <a:gd name="T6" fmla="*/ 0 w 56"/>
                <a:gd name="T7" fmla="*/ 30 h 40"/>
                <a:gd name="T8" fmla="*/ 28 w 56"/>
                <a:gd name="T9" fmla="*/ 0 h 40"/>
                <a:gd name="T10" fmla="*/ 56 w 56"/>
                <a:gd name="T11" fmla="*/ 30 h 40"/>
                <a:gd name="T12" fmla="*/ 56 w 56"/>
                <a:gd name="T13" fmla="*/ 34 h 40"/>
                <a:gd name="T14" fmla="*/ 53 w 56"/>
                <a:gd name="T15" fmla="*/ 39 h 40"/>
                <a:gd name="T16" fmla="*/ 47 w 56"/>
                <a:gd name="T17" fmla="*/ 39 h 40"/>
                <a:gd name="T18" fmla="*/ 10 w 56"/>
                <a:gd name="T19" fmla="*/ 39 h 40"/>
                <a:gd name="T20" fmla="*/ 7 w 56"/>
                <a:gd name="T21" fmla="*/ 40 h 40"/>
                <a:gd name="T22" fmla="*/ 28 w 56"/>
                <a:gd name="T23" fmla="*/ 23 h 40"/>
                <a:gd name="T24" fmla="*/ 41 w 56"/>
                <a:gd name="T25" fmla="*/ 24 h 40"/>
                <a:gd name="T26" fmla="*/ 28 w 56"/>
                <a:gd name="T27" fmla="*/ 14 h 40"/>
                <a:gd name="T28" fmla="*/ 15 w 56"/>
                <a:gd name="T29" fmla="*/ 24 h 40"/>
                <a:gd name="T30" fmla="*/ 28 w 56"/>
                <a:gd name="T31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40">
                  <a:moveTo>
                    <a:pt x="7" y="40"/>
                  </a:moveTo>
                  <a:cubicBezTo>
                    <a:pt x="6" y="40"/>
                    <a:pt x="5" y="39"/>
                    <a:pt x="4" y="39"/>
                  </a:cubicBezTo>
                  <a:cubicBezTo>
                    <a:pt x="2" y="37"/>
                    <a:pt x="1" y="36"/>
                    <a:pt x="1" y="34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6" y="13"/>
                    <a:pt x="56" y="30"/>
                  </a:cubicBezTo>
                  <a:cubicBezTo>
                    <a:pt x="56" y="31"/>
                    <a:pt x="56" y="32"/>
                    <a:pt x="56" y="34"/>
                  </a:cubicBezTo>
                  <a:cubicBezTo>
                    <a:pt x="56" y="36"/>
                    <a:pt x="55" y="37"/>
                    <a:pt x="53" y="39"/>
                  </a:cubicBezTo>
                  <a:cubicBezTo>
                    <a:pt x="51" y="40"/>
                    <a:pt x="49" y="40"/>
                    <a:pt x="47" y="39"/>
                  </a:cubicBezTo>
                  <a:cubicBezTo>
                    <a:pt x="35" y="36"/>
                    <a:pt x="22" y="36"/>
                    <a:pt x="10" y="39"/>
                  </a:cubicBezTo>
                  <a:cubicBezTo>
                    <a:pt x="9" y="40"/>
                    <a:pt x="8" y="40"/>
                    <a:pt x="7" y="40"/>
                  </a:cubicBezTo>
                  <a:close/>
                  <a:moveTo>
                    <a:pt x="28" y="23"/>
                  </a:moveTo>
                  <a:cubicBezTo>
                    <a:pt x="33" y="23"/>
                    <a:pt x="37" y="23"/>
                    <a:pt x="41" y="24"/>
                  </a:cubicBezTo>
                  <a:cubicBezTo>
                    <a:pt x="39" y="18"/>
                    <a:pt x="34" y="14"/>
                    <a:pt x="28" y="14"/>
                  </a:cubicBezTo>
                  <a:cubicBezTo>
                    <a:pt x="22" y="14"/>
                    <a:pt x="17" y="18"/>
                    <a:pt x="15" y="24"/>
                  </a:cubicBezTo>
                  <a:cubicBezTo>
                    <a:pt x="20" y="23"/>
                    <a:pt x="24" y="23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"/>
            <p:cNvSpPr>
              <a:spLocks noEditPoints="1"/>
            </p:cNvSpPr>
            <p:nvPr/>
          </p:nvSpPr>
          <p:spPr bwMode="auto">
            <a:xfrm>
              <a:off x="4513924" y="5470758"/>
              <a:ext cx="182275" cy="170971"/>
            </a:xfrm>
            <a:custGeom>
              <a:avLst/>
              <a:gdLst>
                <a:gd name="T0" fmla="*/ 57 w 82"/>
                <a:gd name="T1" fmla="*/ 77 h 77"/>
                <a:gd name="T2" fmla="*/ 55 w 82"/>
                <a:gd name="T3" fmla="*/ 77 h 77"/>
                <a:gd name="T4" fmla="*/ 50 w 82"/>
                <a:gd name="T5" fmla="*/ 73 h 77"/>
                <a:gd name="T6" fmla="*/ 30 w 82"/>
                <a:gd name="T7" fmla="*/ 47 h 77"/>
                <a:gd name="T8" fmla="*/ 4 w 82"/>
                <a:gd name="T9" fmla="*/ 27 h 77"/>
                <a:gd name="T10" fmla="*/ 1 w 82"/>
                <a:gd name="T11" fmla="*/ 22 h 77"/>
                <a:gd name="T12" fmla="*/ 2 w 82"/>
                <a:gd name="T13" fmla="*/ 17 h 77"/>
                <a:gd name="T14" fmla="*/ 6 w 82"/>
                <a:gd name="T15" fmla="*/ 12 h 77"/>
                <a:gd name="T16" fmla="*/ 35 w 82"/>
                <a:gd name="T17" fmla="*/ 0 h 77"/>
                <a:gd name="T18" fmla="*/ 65 w 82"/>
                <a:gd name="T19" fmla="*/ 12 h 77"/>
                <a:gd name="T20" fmla="*/ 65 w 82"/>
                <a:gd name="T21" fmla="*/ 72 h 77"/>
                <a:gd name="T22" fmla="*/ 61 w 82"/>
                <a:gd name="T23" fmla="*/ 76 h 77"/>
                <a:gd name="T24" fmla="*/ 57 w 82"/>
                <a:gd name="T25" fmla="*/ 77 h 77"/>
                <a:gd name="T26" fmla="*/ 19 w 82"/>
                <a:gd name="T27" fmla="*/ 19 h 77"/>
                <a:gd name="T28" fmla="*/ 40 w 82"/>
                <a:gd name="T29" fmla="*/ 37 h 77"/>
                <a:gd name="T30" fmla="*/ 58 w 82"/>
                <a:gd name="T31" fmla="*/ 59 h 77"/>
                <a:gd name="T32" fmla="*/ 55 w 82"/>
                <a:gd name="T33" fmla="*/ 22 h 77"/>
                <a:gd name="T34" fmla="*/ 35 w 82"/>
                <a:gd name="T35" fmla="*/ 14 h 77"/>
                <a:gd name="T36" fmla="*/ 19 w 82"/>
                <a:gd name="T37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77">
                  <a:moveTo>
                    <a:pt x="57" y="77"/>
                  </a:moveTo>
                  <a:cubicBezTo>
                    <a:pt x="56" y="77"/>
                    <a:pt x="56" y="77"/>
                    <a:pt x="55" y="77"/>
                  </a:cubicBezTo>
                  <a:cubicBezTo>
                    <a:pt x="53" y="76"/>
                    <a:pt x="51" y="75"/>
                    <a:pt x="50" y="73"/>
                  </a:cubicBezTo>
                  <a:cubicBezTo>
                    <a:pt x="45" y="64"/>
                    <a:pt x="38" y="55"/>
                    <a:pt x="30" y="47"/>
                  </a:cubicBezTo>
                  <a:cubicBezTo>
                    <a:pt x="23" y="39"/>
                    <a:pt x="14" y="32"/>
                    <a:pt x="4" y="27"/>
                  </a:cubicBezTo>
                  <a:cubicBezTo>
                    <a:pt x="2" y="26"/>
                    <a:pt x="1" y="24"/>
                    <a:pt x="1" y="22"/>
                  </a:cubicBezTo>
                  <a:cubicBezTo>
                    <a:pt x="0" y="20"/>
                    <a:pt x="1" y="18"/>
                    <a:pt x="2" y="17"/>
                  </a:cubicBezTo>
                  <a:cubicBezTo>
                    <a:pt x="3" y="15"/>
                    <a:pt x="4" y="14"/>
                    <a:pt x="6" y="12"/>
                  </a:cubicBezTo>
                  <a:cubicBezTo>
                    <a:pt x="14" y="4"/>
                    <a:pt x="24" y="0"/>
                    <a:pt x="35" y="0"/>
                  </a:cubicBezTo>
                  <a:cubicBezTo>
                    <a:pt x="47" y="0"/>
                    <a:pt x="57" y="4"/>
                    <a:pt x="65" y="12"/>
                  </a:cubicBezTo>
                  <a:cubicBezTo>
                    <a:pt x="82" y="29"/>
                    <a:pt x="82" y="55"/>
                    <a:pt x="65" y="72"/>
                  </a:cubicBezTo>
                  <a:cubicBezTo>
                    <a:pt x="64" y="73"/>
                    <a:pt x="62" y="74"/>
                    <a:pt x="61" y="76"/>
                  </a:cubicBezTo>
                  <a:cubicBezTo>
                    <a:pt x="60" y="77"/>
                    <a:pt x="58" y="77"/>
                    <a:pt x="57" y="77"/>
                  </a:cubicBezTo>
                  <a:close/>
                  <a:moveTo>
                    <a:pt x="19" y="19"/>
                  </a:moveTo>
                  <a:cubicBezTo>
                    <a:pt x="27" y="25"/>
                    <a:pt x="34" y="30"/>
                    <a:pt x="40" y="37"/>
                  </a:cubicBezTo>
                  <a:cubicBezTo>
                    <a:pt x="47" y="44"/>
                    <a:pt x="53" y="51"/>
                    <a:pt x="58" y="59"/>
                  </a:cubicBezTo>
                  <a:cubicBezTo>
                    <a:pt x="66" y="48"/>
                    <a:pt x="65" y="32"/>
                    <a:pt x="55" y="22"/>
                  </a:cubicBezTo>
                  <a:cubicBezTo>
                    <a:pt x="50" y="17"/>
                    <a:pt x="43" y="14"/>
                    <a:pt x="35" y="14"/>
                  </a:cubicBezTo>
                  <a:cubicBezTo>
                    <a:pt x="29" y="14"/>
                    <a:pt x="24" y="16"/>
                    <a:pt x="1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0"/>
            <p:cNvSpPr>
              <a:spLocks noEditPoints="1"/>
            </p:cNvSpPr>
            <p:nvPr/>
          </p:nvSpPr>
          <p:spPr bwMode="auto">
            <a:xfrm>
              <a:off x="4023620" y="5470758"/>
              <a:ext cx="179449" cy="170971"/>
            </a:xfrm>
            <a:custGeom>
              <a:avLst/>
              <a:gdLst>
                <a:gd name="T0" fmla="*/ 25 w 81"/>
                <a:gd name="T1" fmla="*/ 77 h 77"/>
                <a:gd name="T2" fmla="*/ 21 w 81"/>
                <a:gd name="T3" fmla="*/ 76 h 77"/>
                <a:gd name="T4" fmla="*/ 16 w 81"/>
                <a:gd name="T5" fmla="*/ 72 h 77"/>
                <a:gd name="T6" fmla="*/ 16 w 81"/>
                <a:gd name="T7" fmla="*/ 12 h 77"/>
                <a:gd name="T8" fmla="*/ 46 w 81"/>
                <a:gd name="T9" fmla="*/ 0 h 77"/>
                <a:gd name="T10" fmla="*/ 76 w 81"/>
                <a:gd name="T11" fmla="*/ 12 h 77"/>
                <a:gd name="T12" fmla="*/ 80 w 81"/>
                <a:gd name="T13" fmla="*/ 17 h 77"/>
                <a:gd name="T14" fmla="*/ 81 w 81"/>
                <a:gd name="T15" fmla="*/ 22 h 77"/>
                <a:gd name="T16" fmla="*/ 78 w 81"/>
                <a:gd name="T17" fmla="*/ 27 h 77"/>
                <a:gd name="T18" fmla="*/ 51 w 81"/>
                <a:gd name="T19" fmla="*/ 47 h 77"/>
                <a:gd name="T20" fmla="*/ 31 w 81"/>
                <a:gd name="T21" fmla="*/ 73 h 77"/>
                <a:gd name="T22" fmla="*/ 26 w 81"/>
                <a:gd name="T23" fmla="*/ 77 h 77"/>
                <a:gd name="T24" fmla="*/ 25 w 81"/>
                <a:gd name="T25" fmla="*/ 77 h 77"/>
                <a:gd name="T26" fmla="*/ 46 w 81"/>
                <a:gd name="T27" fmla="*/ 14 h 77"/>
                <a:gd name="T28" fmla="*/ 26 w 81"/>
                <a:gd name="T29" fmla="*/ 22 h 77"/>
                <a:gd name="T30" fmla="*/ 24 w 81"/>
                <a:gd name="T31" fmla="*/ 59 h 77"/>
                <a:gd name="T32" fmla="*/ 41 w 81"/>
                <a:gd name="T33" fmla="*/ 37 h 77"/>
                <a:gd name="T34" fmla="*/ 63 w 81"/>
                <a:gd name="T35" fmla="*/ 19 h 77"/>
                <a:gd name="T36" fmla="*/ 46 w 81"/>
                <a:gd name="T37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77">
                  <a:moveTo>
                    <a:pt x="25" y="77"/>
                  </a:moveTo>
                  <a:cubicBezTo>
                    <a:pt x="24" y="77"/>
                    <a:pt x="22" y="77"/>
                    <a:pt x="21" y="76"/>
                  </a:cubicBezTo>
                  <a:cubicBezTo>
                    <a:pt x="19" y="74"/>
                    <a:pt x="18" y="73"/>
                    <a:pt x="16" y="72"/>
                  </a:cubicBezTo>
                  <a:cubicBezTo>
                    <a:pt x="0" y="55"/>
                    <a:pt x="0" y="29"/>
                    <a:pt x="16" y="12"/>
                  </a:cubicBezTo>
                  <a:cubicBezTo>
                    <a:pt x="24" y="4"/>
                    <a:pt x="35" y="0"/>
                    <a:pt x="46" y="0"/>
                  </a:cubicBezTo>
                  <a:cubicBezTo>
                    <a:pt x="57" y="0"/>
                    <a:pt x="68" y="4"/>
                    <a:pt x="76" y="12"/>
                  </a:cubicBezTo>
                  <a:cubicBezTo>
                    <a:pt x="77" y="14"/>
                    <a:pt x="79" y="15"/>
                    <a:pt x="80" y="17"/>
                  </a:cubicBezTo>
                  <a:cubicBezTo>
                    <a:pt x="81" y="18"/>
                    <a:pt x="81" y="20"/>
                    <a:pt x="81" y="22"/>
                  </a:cubicBezTo>
                  <a:cubicBezTo>
                    <a:pt x="81" y="24"/>
                    <a:pt x="79" y="26"/>
                    <a:pt x="78" y="27"/>
                  </a:cubicBezTo>
                  <a:cubicBezTo>
                    <a:pt x="68" y="32"/>
                    <a:pt x="59" y="39"/>
                    <a:pt x="51" y="47"/>
                  </a:cubicBezTo>
                  <a:cubicBezTo>
                    <a:pt x="43" y="55"/>
                    <a:pt x="37" y="64"/>
                    <a:pt x="31" y="73"/>
                  </a:cubicBezTo>
                  <a:cubicBezTo>
                    <a:pt x="30" y="75"/>
                    <a:pt x="28" y="76"/>
                    <a:pt x="26" y="77"/>
                  </a:cubicBezTo>
                  <a:cubicBezTo>
                    <a:pt x="26" y="77"/>
                    <a:pt x="26" y="77"/>
                    <a:pt x="25" y="77"/>
                  </a:cubicBezTo>
                  <a:close/>
                  <a:moveTo>
                    <a:pt x="46" y="14"/>
                  </a:moveTo>
                  <a:cubicBezTo>
                    <a:pt x="39" y="14"/>
                    <a:pt x="32" y="17"/>
                    <a:pt x="26" y="22"/>
                  </a:cubicBezTo>
                  <a:cubicBezTo>
                    <a:pt x="16" y="32"/>
                    <a:pt x="15" y="48"/>
                    <a:pt x="24" y="59"/>
                  </a:cubicBezTo>
                  <a:cubicBezTo>
                    <a:pt x="29" y="51"/>
                    <a:pt x="35" y="44"/>
                    <a:pt x="41" y="37"/>
                  </a:cubicBezTo>
                  <a:cubicBezTo>
                    <a:pt x="48" y="30"/>
                    <a:pt x="55" y="25"/>
                    <a:pt x="63" y="19"/>
                  </a:cubicBezTo>
                  <a:cubicBezTo>
                    <a:pt x="58" y="16"/>
                    <a:pt x="52" y="14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1"/>
            <p:cNvSpPr>
              <a:spLocks noEditPoints="1"/>
            </p:cNvSpPr>
            <p:nvPr/>
          </p:nvSpPr>
          <p:spPr bwMode="auto">
            <a:xfrm>
              <a:off x="4063183" y="5501844"/>
              <a:ext cx="592039" cy="590626"/>
            </a:xfrm>
            <a:custGeom>
              <a:avLst/>
              <a:gdLst>
                <a:gd name="T0" fmla="*/ 133 w 267"/>
                <a:gd name="T1" fmla="*/ 266 h 266"/>
                <a:gd name="T2" fmla="*/ 0 w 267"/>
                <a:gd name="T3" fmla="*/ 133 h 266"/>
                <a:gd name="T4" fmla="*/ 27 w 267"/>
                <a:gd name="T5" fmla="*/ 52 h 266"/>
                <a:gd name="T6" fmla="*/ 97 w 267"/>
                <a:gd name="T7" fmla="*/ 5 h 266"/>
                <a:gd name="T8" fmla="*/ 133 w 267"/>
                <a:gd name="T9" fmla="*/ 0 h 266"/>
                <a:gd name="T10" fmla="*/ 170 w 267"/>
                <a:gd name="T11" fmla="*/ 5 h 266"/>
                <a:gd name="T12" fmla="*/ 239 w 267"/>
                <a:gd name="T13" fmla="*/ 52 h 266"/>
                <a:gd name="T14" fmla="*/ 267 w 267"/>
                <a:gd name="T15" fmla="*/ 133 h 266"/>
                <a:gd name="T16" fmla="*/ 133 w 267"/>
                <a:gd name="T17" fmla="*/ 266 h 266"/>
                <a:gd name="T18" fmla="*/ 133 w 267"/>
                <a:gd name="T19" fmla="*/ 14 h 266"/>
                <a:gd name="T20" fmla="*/ 101 w 267"/>
                <a:gd name="T21" fmla="*/ 18 h 266"/>
                <a:gd name="T22" fmla="*/ 14 w 267"/>
                <a:gd name="T23" fmla="*/ 133 h 266"/>
                <a:gd name="T24" fmla="*/ 133 w 267"/>
                <a:gd name="T25" fmla="*/ 252 h 266"/>
                <a:gd name="T26" fmla="*/ 253 w 267"/>
                <a:gd name="T27" fmla="*/ 133 h 266"/>
                <a:gd name="T28" fmla="*/ 166 w 267"/>
                <a:gd name="T29" fmla="*/ 18 h 266"/>
                <a:gd name="T30" fmla="*/ 133 w 267"/>
                <a:gd name="T31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7" h="266">
                  <a:moveTo>
                    <a:pt x="133" y="266"/>
                  </a:moveTo>
                  <a:cubicBezTo>
                    <a:pt x="60" y="266"/>
                    <a:pt x="0" y="207"/>
                    <a:pt x="0" y="133"/>
                  </a:cubicBezTo>
                  <a:cubicBezTo>
                    <a:pt x="0" y="104"/>
                    <a:pt x="9" y="76"/>
                    <a:pt x="27" y="52"/>
                  </a:cubicBezTo>
                  <a:cubicBezTo>
                    <a:pt x="45" y="30"/>
                    <a:pt x="69" y="13"/>
                    <a:pt x="97" y="5"/>
                  </a:cubicBezTo>
                  <a:cubicBezTo>
                    <a:pt x="109" y="2"/>
                    <a:pt x="121" y="0"/>
                    <a:pt x="133" y="0"/>
                  </a:cubicBezTo>
                  <a:cubicBezTo>
                    <a:pt x="146" y="0"/>
                    <a:pt x="158" y="2"/>
                    <a:pt x="170" y="5"/>
                  </a:cubicBezTo>
                  <a:cubicBezTo>
                    <a:pt x="197" y="13"/>
                    <a:pt x="222" y="30"/>
                    <a:pt x="239" y="52"/>
                  </a:cubicBezTo>
                  <a:cubicBezTo>
                    <a:pt x="257" y="76"/>
                    <a:pt x="267" y="104"/>
                    <a:pt x="267" y="133"/>
                  </a:cubicBezTo>
                  <a:cubicBezTo>
                    <a:pt x="267" y="207"/>
                    <a:pt x="207" y="266"/>
                    <a:pt x="133" y="266"/>
                  </a:cubicBezTo>
                  <a:close/>
                  <a:moveTo>
                    <a:pt x="133" y="14"/>
                  </a:moveTo>
                  <a:cubicBezTo>
                    <a:pt x="122" y="14"/>
                    <a:pt x="111" y="15"/>
                    <a:pt x="101" y="18"/>
                  </a:cubicBezTo>
                  <a:cubicBezTo>
                    <a:pt x="50" y="33"/>
                    <a:pt x="14" y="80"/>
                    <a:pt x="14" y="133"/>
                  </a:cubicBezTo>
                  <a:cubicBezTo>
                    <a:pt x="14" y="199"/>
                    <a:pt x="68" y="252"/>
                    <a:pt x="133" y="252"/>
                  </a:cubicBezTo>
                  <a:cubicBezTo>
                    <a:pt x="199" y="252"/>
                    <a:pt x="253" y="199"/>
                    <a:pt x="253" y="133"/>
                  </a:cubicBezTo>
                  <a:cubicBezTo>
                    <a:pt x="253" y="80"/>
                    <a:pt x="217" y="33"/>
                    <a:pt x="166" y="18"/>
                  </a:cubicBezTo>
                  <a:cubicBezTo>
                    <a:pt x="155" y="15"/>
                    <a:pt x="144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2"/>
            <p:cNvSpPr/>
            <p:nvPr/>
          </p:nvSpPr>
          <p:spPr bwMode="auto">
            <a:xfrm>
              <a:off x="4342954" y="5445324"/>
              <a:ext cx="31086" cy="87605"/>
            </a:xfrm>
            <a:custGeom>
              <a:avLst/>
              <a:gdLst>
                <a:gd name="T0" fmla="*/ 7 w 14"/>
                <a:gd name="T1" fmla="*/ 40 h 40"/>
                <a:gd name="T2" fmla="*/ 0 w 14"/>
                <a:gd name="T3" fmla="*/ 33 h 40"/>
                <a:gd name="T4" fmla="*/ 0 w 14"/>
                <a:gd name="T5" fmla="*/ 7 h 40"/>
                <a:gd name="T6" fmla="*/ 7 w 14"/>
                <a:gd name="T7" fmla="*/ 0 h 40"/>
                <a:gd name="T8" fmla="*/ 14 w 14"/>
                <a:gd name="T9" fmla="*/ 7 h 40"/>
                <a:gd name="T10" fmla="*/ 14 w 14"/>
                <a:gd name="T11" fmla="*/ 33 h 40"/>
                <a:gd name="T12" fmla="*/ 7 w 14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7" y="40"/>
                  </a:moveTo>
                  <a:cubicBezTo>
                    <a:pt x="3" y="40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7"/>
                    <a:pt x="11" y="40"/>
                    <a:pt x="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3"/>
            <p:cNvSpPr/>
            <p:nvPr/>
          </p:nvSpPr>
          <p:spPr bwMode="auto">
            <a:xfrm>
              <a:off x="4545010" y="5547059"/>
              <a:ext cx="63584" cy="63584"/>
            </a:xfrm>
            <a:custGeom>
              <a:avLst/>
              <a:gdLst>
                <a:gd name="T0" fmla="*/ 8 w 29"/>
                <a:gd name="T1" fmla="*/ 29 h 29"/>
                <a:gd name="T2" fmla="*/ 3 w 29"/>
                <a:gd name="T3" fmla="*/ 27 h 29"/>
                <a:gd name="T4" fmla="*/ 3 w 29"/>
                <a:gd name="T5" fmla="*/ 17 h 29"/>
                <a:gd name="T6" fmla="*/ 16 w 29"/>
                <a:gd name="T7" fmla="*/ 3 h 29"/>
                <a:gd name="T8" fmla="*/ 26 w 29"/>
                <a:gd name="T9" fmla="*/ 3 h 29"/>
                <a:gd name="T10" fmla="*/ 26 w 29"/>
                <a:gd name="T11" fmla="*/ 13 h 29"/>
                <a:gd name="T12" fmla="*/ 12 w 29"/>
                <a:gd name="T13" fmla="*/ 27 h 29"/>
                <a:gd name="T14" fmla="*/ 8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8" y="29"/>
                  </a:moveTo>
                  <a:cubicBezTo>
                    <a:pt x="6" y="29"/>
                    <a:pt x="4" y="28"/>
                    <a:pt x="3" y="27"/>
                  </a:cubicBezTo>
                  <a:cubicBezTo>
                    <a:pt x="0" y="24"/>
                    <a:pt x="0" y="20"/>
                    <a:pt x="3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0"/>
                    <a:pt x="24" y="0"/>
                    <a:pt x="26" y="3"/>
                  </a:cubicBezTo>
                  <a:cubicBezTo>
                    <a:pt x="29" y="6"/>
                    <a:pt x="29" y="10"/>
                    <a:pt x="26" y="1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8"/>
                    <a:pt x="9" y="29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4"/>
            <p:cNvSpPr/>
            <p:nvPr/>
          </p:nvSpPr>
          <p:spPr bwMode="auto">
            <a:xfrm>
              <a:off x="4108399" y="5547059"/>
              <a:ext cx="66410" cy="63584"/>
            </a:xfrm>
            <a:custGeom>
              <a:avLst/>
              <a:gdLst>
                <a:gd name="T0" fmla="*/ 22 w 30"/>
                <a:gd name="T1" fmla="*/ 29 h 29"/>
                <a:gd name="T2" fmla="*/ 17 w 30"/>
                <a:gd name="T3" fmla="*/ 27 h 29"/>
                <a:gd name="T4" fmla="*/ 3 w 30"/>
                <a:gd name="T5" fmla="*/ 13 h 29"/>
                <a:gd name="T6" fmla="*/ 3 w 30"/>
                <a:gd name="T7" fmla="*/ 3 h 29"/>
                <a:gd name="T8" fmla="*/ 13 w 30"/>
                <a:gd name="T9" fmla="*/ 3 h 29"/>
                <a:gd name="T10" fmla="*/ 27 w 30"/>
                <a:gd name="T11" fmla="*/ 17 h 29"/>
                <a:gd name="T12" fmla="*/ 27 w 30"/>
                <a:gd name="T13" fmla="*/ 27 h 29"/>
                <a:gd name="T14" fmla="*/ 22 w 3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9">
                  <a:moveTo>
                    <a:pt x="22" y="29"/>
                  </a:moveTo>
                  <a:cubicBezTo>
                    <a:pt x="20" y="29"/>
                    <a:pt x="19" y="28"/>
                    <a:pt x="17" y="2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0" y="20"/>
                    <a:pt x="30" y="24"/>
                    <a:pt x="27" y="27"/>
                  </a:cubicBezTo>
                  <a:cubicBezTo>
                    <a:pt x="26" y="28"/>
                    <a:pt x="24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5"/>
            <p:cNvSpPr/>
            <p:nvPr/>
          </p:nvSpPr>
          <p:spPr bwMode="auto">
            <a:xfrm>
              <a:off x="4123941" y="6013343"/>
              <a:ext cx="97496" cy="144124"/>
            </a:xfrm>
            <a:custGeom>
              <a:avLst/>
              <a:gdLst>
                <a:gd name="T0" fmla="*/ 8 w 44"/>
                <a:gd name="T1" fmla="*/ 65 h 65"/>
                <a:gd name="T2" fmla="*/ 5 w 44"/>
                <a:gd name="T3" fmla="*/ 64 h 65"/>
                <a:gd name="T4" fmla="*/ 2 w 44"/>
                <a:gd name="T5" fmla="*/ 54 h 65"/>
                <a:gd name="T6" fmla="*/ 30 w 44"/>
                <a:gd name="T7" fmla="*/ 5 h 65"/>
                <a:gd name="T8" fmla="*/ 40 w 44"/>
                <a:gd name="T9" fmla="*/ 2 h 65"/>
                <a:gd name="T10" fmla="*/ 42 w 44"/>
                <a:gd name="T11" fmla="*/ 12 h 65"/>
                <a:gd name="T12" fmla="*/ 14 w 44"/>
                <a:gd name="T13" fmla="*/ 61 h 65"/>
                <a:gd name="T14" fmla="*/ 8 w 44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5">
                  <a:moveTo>
                    <a:pt x="8" y="65"/>
                  </a:moveTo>
                  <a:cubicBezTo>
                    <a:pt x="7" y="65"/>
                    <a:pt x="6" y="64"/>
                    <a:pt x="5" y="64"/>
                  </a:cubicBezTo>
                  <a:cubicBezTo>
                    <a:pt x="1" y="62"/>
                    <a:pt x="0" y="57"/>
                    <a:pt x="2" y="5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2"/>
                    <a:pt x="36" y="0"/>
                    <a:pt x="40" y="2"/>
                  </a:cubicBezTo>
                  <a:cubicBezTo>
                    <a:pt x="43" y="4"/>
                    <a:pt x="44" y="9"/>
                    <a:pt x="42" y="1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63"/>
                    <a:pt x="11" y="65"/>
                    <a:pt x="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"/>
            <p:cNvSpPr/>
            <p:nvPr/>
          </p:nvSpPr>
          <p:spPr bwMode="auto">
            <a:xfrm>
              <a:off x="4495556" y="6013343"/>
              <a:ext cx="100322" cy="144124"/>
            </a:xfrm>
            <a:custGeom>
              <a:avLst/>
              <a:gdLst>
                <a:gd name="T0" fmla="*/ 37 w 45"/>
                <a:gd name="T1" fmla="*/ 65 h 65"/>
                <a:gd name="T2" fmla="*/ 30 w 45"/>
                <a:gd name="T3" fmla="*/ 61 h 65"/>
                <a:gd name="T4" fmla="*/ 2 w 45"/>
                <a:gd name="T5" fmla="*/ 12 h 65"/>
                <a:gd name="T6" fmla="*/ 5 w 45"/>
                <a:gd name="T7" fmla="*/ 2 h 65"/>
                <a:gd name="T8" fmla="*/ 15 w 45"/>
                <a:gd name="T9" fmla="*/ 5 h 65"/>
                <a:gd name="T10" fmla="*/ 43 w 45"/>
                <a:gd name="T11" fmla="*/ 54 h 65"/>
                <a:gd name="T12" fmla="*/ 40 w 45"/>
                <a:gd name="T13" fmla="*/ 64 h 65"/>
                <a:gd name="T14" fmla="*/ 37 w 45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5">
                  <a:moveTo>
                    <a:pt x="37" y="65"/>
                  </a:moveTo>
                  <a:cubicBezTo>
                    <a:pt x="34" y="65"/>
                    <a:pt x="32" y="63"/>
                    <a:pt x="30" y="6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9"/>
                    <a:pt x="2" y="4"/>
                    <a:pt x="5" y="2"/>
                  </a:cubicBezTo>
                  <a:cubicBezTo>
                    <a:pt x="8" y="0"/>
                    <a:pt x="13" y="2"/>
                    <a:pt x="15" y="5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7"/>
                    <a:pt x="43" y="62"/>
                    <a:pt x="40" y="64"/>
                  </a:cubicBezTo>
                  <a:cubicBezTo>
                    <a:pt x="39" y="64"/>
                    <a:pt x="38" y="65"/>
                    <a:pt x="3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100279" y="2640825"/>
            <a:ext cx="319303" cy="331874"/>
            <a:chOff x="499644" y="4237225"/>
            <a:chExt cx="717794" cy="746054"/>
          </a:xfrm>
          <a:solidFill>
            <a:schemeClr val="bg1"/>
          </a:solidFill>
        </p:grpSpPr>
        <p:sp>
          <p:nvSpPr>
            <p:cNvPr id="98" name="Freeform 120"/>
            <p:cNvSpPr>
              <a:spLocks noEditPoints="1"/>
            </p:cNvSpPr>
            <p:nvPr/>
          </p:nvSpPr>
          <p:spPr bwMode="auto">
            <a:xfrm>
              <a:off x="797783" y="4548081"/>
              <a:ext cx="124342" cy="124342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14 h 56"/>
                <a:gd name="T12" fmla="*/ 14 w 56"/>
                <a:gd name="T13" fmla="*/ 28 h 56"/>
                <a:gd name="T14" fmla="*/ 28 w 56"/>
                <a:gd name="T15" fmla="*/ 42 h 56"/>
                <a:gd name="T16" fmla="*/ 42 w 56"/>
                <a:gd name="T17" fmla="*/ 28 h 56"/>
                <a:gd name="T18" fmla="*/ 28 w 56"/>
                <a:gd name="T1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14"/>
                  </a:moveTo>
                  <a:cubicBezTo>
                    <a:pt x="20" y="14"/>
                    <a:pt x="14" y="20"/>
                    <a:pt x="14" y="28"/>
                  </a:cubicBezTo>
                  <a:cubicBezTo>
                    <a:pt x="14" y="36"/>
                    <a:pt x="20" y="42"/>
                    <a:pt x="28" y="42"/>
                  </a:cubicBezTo>
                  <a:cubicBezTo>
                    <a:pt x="35" y="42"/>
                    <a:pt x="42" y="36"/>
                    <a:pt x="42" y="28"/>
                  </a:cubicBezTo>
                  <a:cubicBezTo>
                    <a:pt x="42" y="20"/>
                    <a:pt x="35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21"/>
            <p:cNvSpPr>
              <a:spLocks noEditPoints="1"/>
            </p:cNvSpPr>
            <p:nvPr/>
          </p:nvSpPr>
          <p:spPr bwMode="auto">
            <a:xfrm>
              <a:off x="735612" y="4237225"/>
              <a:ext cx="248685" cy="746054"/>
            </a:xfrm>
            <a:custGeom>
              <a:avLst/>
              <a:gdLst>
                <a:gd name="T0" fmla="*/ 56 w 112"/>
                <a:gd name="T1" fmla="*/ 336 h 336"/>
                <a:gd name="T2" fmla="*/ 14 w 112"/>
                <a:gd name="T3" fmla="*/ 284 h 336"/>
                <a:gd name="T4" fmla="*/ 0 w 112"/>
                <a:gd name="T5" fmla="*/ 168 h 336"/>
                <a:gd name="T6" fmla="*/ 14 w 112"/>
                <a:gd name="T7" fmla="*/ 52 h 336"/>
                <a:gd name="T8" fmla="*/ 56 w 112"/>
                <a:gd name="T9" fmla="*/ 0 h 336"/>
                <a:gd name="T10" fmla="*/ 78 w 112"/>
                <a:gd name="T11" fmla="*/ 12 h 336"/>
                <a:gd name="T12" fmla="*/ 80 w 112"/>
                <a:gd name="T13" fmla="*/ 18 h 336"/>
                <a:gd name="T14" fmla="*/ 76 w 112"/>
                <a:gd name="T15" fmla="*/ 23 h 336"/>
                <a:gd name="T16" fmla="*/ 70 w 112"/>
                <a:gd name="T17" fmla="*/ 35 h 336"/>
                <a:gd name="T18" fmla="*/ 84 w 112"/>
                <a:gd name="T19" fmla="*/ 49 h 336"/>
                <a:gd name="T20" fmla="*/ 88 w 112"/>
                <a:gd name="T21" fmla="*/ 48 h 336"/>
                <a:gd name="T22" fmla="*/ 94 w 112"/>
                <a:gd name="T23" fmla="*/ 48 h 336"/>
                <a:gd name="T24" fmla="*/ 97 w 112"/>
                <a:gd name="T25" fmla="*/ 53 h 336"/>
                <a:gd name="T26" fmla="*/ 112 w 112"/>
                <a:gd name="T27" fmla="*/ 168 h 336"/>
                <a:gd name="T28" fmla="*/ 97 w 112"/>
                <a:gd name="T29" fmla="*/ 284 h 336"/>
                <a:gd name="T30" fmla="*/ 56 w 112"/>
                <a:gd name="T31" fmla="*/ 336 h 336"/>
                <a:gd name="T32" fmla="*/ 56 w 112"/>
                <a:gd name="T33" fmla="*/ 14 h 336"/>
                <a:gd name="T34" fmla="*/ 14 w 112"/>
                <a:gd name="T35" fmla="*/ 168 h 336"/>
                <a:gd name="T36" fmla="*/ 56 w 112"/>
                <a:gd name="T37" fmla="*/ 322 h 336"/>
                <a:gd name="T38" fmla="*/ 98 w 112"/>
                <a:gd name="T39" fmla="*/ 168 h 336"/>
                <a:gd name="T40" fmla="*/ 86 w 112"/>
                <a:gd name="T41" fmla="*/ 63 h 336"/>
                <a:gd name="T42" fmla="*/ 84 w 112"/>
                <a:gd name="T43" fmla="*/ 63 h 336"/>
                <a:gd name="T44" fmla="*/ 56 w 112"/>
                <a:gd name="T45" fmla="*/ 35 h 336"/>
                <a:gd name="T46" fmla="*/ 62 w 112"/>
                <a:gd name="T47" fmla="*/ 16 h 336"/>
                <a:gd name="T48" fmla="*/ 56 w 112"/>
                <a:gd name="T49" fmla="*/ 1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336">
                  <a:moveTo>
                    <a:pt x="56" y="336"/>
                  </a:moveTo>
                  <a:cubicBezTo>
                    <a:pt x="39" y="336"/>
                    <a:pt x="25" y="318"/>
                    <a:pt x="14" y="284"/>
                  </a:cubicBezTo>
                  <a:cubicBezTo>
                    <a:pt x="5" y="253"/>
                    <a:pt x="0" y="212"/>
                    <a:pt x="0" y="168"/>
                  </a:cubicBezTo>
                  <a:cubicBezTo>
                    <a:pt x="0" y="124"/>
                    <a:pt x="5" y="83"/>
                    <a:pt x="14" y="52"/>
                  </a:cubicBezTo>
                  <a:cubicBezTo>
                    <a:pt x="25" y="18"/>
                    <a:pt x="39" y="0"/>
                    <a:pt x="56" y="0"/>
                  </a:cubicBezTo>
                  <a:cubicBezTo>
                    <a:pt x="64" y="0"/>
                    <a:pt x="71" y="4"/>
                    <a:pt x="78" y="12"/>
                  </a:cubicBezTo>
                  <a:cubicBezTo>
                    <a:pt x="79" y="14"/>
                    <a:pt x="80" y="16"/>
                    <a:pt x="80" y="18"/>
                  </a:cubicBezTo>
                  <a:cubicBezTo>
                    <a:pt x="79" y="20"/>
                    <a:pt x="78" y="22"/>
                    <a:pt x="76" y="23"/>
                  </a:cubicBezTo>
                  <a:cubicBezTo>
                    <a:pt x="72" y="25"/>
                    <a:pt x="70" y="30"/>
                    <a:pt x="70" y="35"/>
                  </a:cubicBezTo>
                  <a:cubicBezTo>
                    <a:pt x="70" y="42"/>
                    <a:pt x="76" y="49"/>
                    <a:pt x="84" y="49"/>
                  </a:cubicBezTo>
                  <a:cubicBezTo>
                    <a:pt x="85" y="49"/>
                    <a:pt x="87" y="48"/>
                    <a:pt x="88" y="48"/>
                  </a:cubicBezTo>
                  <a:cubicBezTo>
                    <a:pt x="90" y="47"/>
                    <a:pt x="92" y="47"/>
                    <a:pt x="94" y="48"/>
                  </a:cubicBezTo>
                  <a:cubicBezTo>
                    <a:pt x="95" y="49"/>
                    <a:pt x="97" y="51"/>
                    <a:pt x="97" y="53"/>
                  </a:cubicBezTo>
                  <a:cubicBezTo>
                    <a:pt x="107" y="84"/>
                    <a:pt x="112" y="125"/>
                    <a:pt x="112" y="168"/>
                  </a:cubicBezTo>
                  <a:cubicBezTo>
                    <a:pt x="112" y="212"/>
                    <a:pt x="107" y="253"/>
                    <a:pt x="97" y="284"/>
                  </a:cubicBezTo>
                  <a:cubicBezTo>
                    <a:pt x="87" y="318"/>
                    <a:pt x="72" y="336"/>
                    <a:pt x="56" y="336"/>
                  </a:cubicBezTo>
                  <a:close/>
                  <a:moveTo>
                    <a:pt x="56" y="14"/>
                  </a:moveTo>
                  <a:cubicBezTo>
                    <a:pt x="38" y="14"/>
                    <a:pt x="14" y="72"/>
                    <a:pt x="14" y="168"/>
                  </a:cubicBezTo>
                  <a:cubicBezTo>
                    <a:pt x="14" y="264"/>
                    <a:pt x="38" y="322"/>
                    <a:pt x="56" y="322"/>
                  </a:cubicBezTo>
                  <a:cubicBezTo>
                    <a:pt x="73" y="322"/>
                    <a:pt x="98" y="264"/>
                    <a:pt x="98" y="168"/>
                  </a:cubicBezTo>
                  <a:cubicBezTo>
                    <a:pt x="98" y="129"/>
                    <a:pt x="93" y="92"/>
                    <a:pt x="86" y="63"/>
                  </a:cubicBezTo>
                  <a:cubicBezTo>
                    <a:pt x="85" y="63"/>
                    <a:pt x="84" y="63"/>
                    <a:pt x="84" y="63"/>
                  </a:cubicBezTo>
                  <a:cubicBezTo>
                    <a:pt x="68" y="63"/>
                    <a:pt x="56" y="50"/>
                    <a:pt x="56" y="35"/>
                  </a:cubicBezTo>
                  <a:cubicBezTo>
                    <a:pt x="56" y="28"/>
                    <a:pt x="58" y="21"/>
                    <a:pt x="62" y="16"/>
                  </a:cubicBezTo>
                  <a:cubicBezTo>
                    <a:pt x="60" y="15"/>
                    <a:pt x="58" y="14"/>
                    <a:pt x="5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22"/>
            <p:cNvSpPr>
              <a:spLocks noEditPoints="1"/>
            </p:cNvSpPr>
            <p:nvPr/>
          </p:nvSpPr>
          <p:spPr bwMode="auto">
            <a:xfrm>
              <a:off x="859954" y="4252768"/>
              <a:ext cx="124342" cy="124342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13 w 56"/>
                <a:gd name="T5" fmla="*/ 4 h 56"/>
                <a:gd name="T6" fmla="*/ 28 w 56"/>
                <a:gd name="T7" fmla="*/ 0 h 56"/>
                <a:gd name="T8" fmla="*/ 56 w 56"/>
                <a:gd name="T9" fmla="*/ 28 h 56"/>
                <a:gd name="T10" fmla="*/ 37 w 56"/>
                <a:gd name="T11" fmla="*/ 54 h 56"/>
                <a:gd name="T12" fmla="*/ 28 w 56"/>
                <a:gd name="T13" fmla="*/ 56 h 56"/>
                <a:gd name="T14" fmla="*/ 28 w 56"/>
                <a:gd name="T15" fmla="*/ 14 h 56"/>
                <a:gd name="T16" fmla="*/ 20 w 56"/>
                <a:gd name="T17" fmla="*/ 16 h 56"/>
                <a:gd name="T18" fmla="*/ 14 w 56"/>
                <a:gd name="T19" fmla="*/ 28 h 56"/>
                <a:gd name="T20" fmla="*/ 28 w 56"/>
                <a:gd name="T21" fmla="*/ 42 h 56"/>
                <a:gd name="T22" fmla="*/ 32 w 56"/>
                <a:gd name="T23" fmla="*/ 41 h 56"/>
                <a:gd name="T24" fmla="*/ 42 w 56"/>
                <a:gd name="T25" fmla="*/ 28 h 56"/>
                <a:gd name="T26" fmla="*/ 28 w 56"/>
                <a:gd name="T27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8"/>
                    <a:pt x="5" y="9"/>
                    <a:pt x="13" y="4"/>
                  </a:cubicBezTo>
                  <a:cubicBezTo>
                    <a:pt x="18" y="1"/>
                    <a:pt x="23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0"/>
                    <a:pt x="48" y="50"/>
                    <a:pt x="37" y="54"/>
                  </a:cubicBezTo>
                  <a:cubicBezTo>
                    <a:pt x="34" y="55"/>
                    <a:pt x="31" y="56"/>
                    <a:pt x="28" y="56"/>
                  </a:cubicBezTo>
                  <a:close/>
                  <a:moveTo>
                    <a:pt x="28" y="14"/>
                  </a:moveTo>
                  <a:cubicBezTo>
                    <a:pt x="25" y="14"/>
                    <a:pt x="23" y="14"/>
                    <a:pt x="20" y="16"/>
                  </a:cubicBezTo>
                  <a:cubicBezTo>
                    <a:pt x="16" y="18"/>
                    <a:pt x="14" y="23"/>
                    <a:pt x="14" y="28"/>
                  </a:cubicBezTo>
                  <a:cubicBezTo>
                    <a:pt x="14" y="35"/>
                    <a:pt x="20" y="42"/>
                    <a:pt x="28" y="42"/>
                  </a:cubicBezTo>
                  <a:cubicBezTo>
                    <a:pt x="29" y="42"/>
                    <a:pt x="31" y="41"/>
                    <a:pt x="32" y="41"/>
                  </a:cubicBezTo>
                  <a:cubicBezTo>
                    <a:pt x="38" y="39"/>
                    <a:pt x="42" y="34"/>
                    <a:pt x="42" y="28"/>
                  </a:cubicBezTo>
                  <a:cubicBezTo>
                    <a:pt x="42" y="20"/>
                    <a:pt x="35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23"/>
            <p:cNvSpPr>
              <a:spLocks noEditPoints="1"/>
            </p:cNvSpPr>
            <p:nvPr/>
          </p:nvSpPr>
          <p:spPr bwMode="auto">
            <a:xfrm>
              <a:off x="529316" y="4375697"/>
              <a:ext cx="645733" cy="470523"/>
            </a:xfrm>
            <a:custGeom>
              <a:avLst/>
              <a:gdLst>
                <a:gd name="T0" fmla="*/ 259 w 291"/>
                <a:gd name="T1" fmla="*/ 212 h 212"/>
                <a:gd name="T2" fmla="*/ 117 w 291"/>
                <a:gd name="T3" fmla="*/ 152 h 212"/>
                <a:gd name="T4" fmla="*/ 29 w 291"/>
                <a:gd name="T5" fmla="*/ 75 h 212"/>
                <a:gd name="T6" fmla="*/ 9 w 291"/>
                <a:gd name="T7" fmla="*/ 12 h 212"/>
                <a:gd name="T8" fmla="*/ 38 w 291"/>
                <a:gd name="T9" fmla="*/ 0 h 212"/>
                <a:gd name="T10" fmla="*/ 180 w 291"/>
                <a:gd name="T11" fmla="*/ 59 h 212"/>
                <a:gd name="T12" fmla="*/ 290 w 291"/>
                <a:gd name="T13" fmla="*/ 174 h 212"/>
                <a:gd name="T14" fmla="*/ 291 w 291"/>
                <a:gd name="T15" fmla="*/ 176 h 212"/>
                <a:gd name="T16" fmla="*/ 284 w 291"/>
                <a:gd name="T17" fmla="*/ 183 h 212"/>
                <a:gd name="T18" fmla="*/ 283 w 291"/>
                <a:gd name="T19" fmla="*/ 183 h 212"/>
                <a:gd name="T20" fmla="*/ 282 w 291"/>
                <a:gd name="T21" fmla="*/ 183 h 212"/>
                <a:gd name="T22" fmla="*/ 268 w 291"/>
                <a:gd name="T23" fmla="*/ 197 h 212"/>
                <a:gd name="T24" fmla="*/ 269 w 291"/>
                <a:gd name="T25" fmla="*/ 202 h 212"/>
                <a:gd name="T26" fmla="*/ 268 w 291"/>
                <a:gd name="T27" fmla="*/ 209 h 212"/>
                <a:gd name="T28" fmla="*/ 263 w 291"/>
                <a:gd name="T29" fmla="*/ 212 h 212"/>
                <a:gd name="T30" fmla="*/ 259 w 291"/>
                <a:gd name="T31" fmla="*/ 212 h 212"/>
                <a:gd name="T32" fmla="*/ 38 w 291"/>
                <a:gd name="T33" fmla="*/ 14 h 212"/>
                <a:gd name="T34" fmla="*/ 21 w 291"/>
                <a:gd name="T35" fmla="*/ 20 h 212"/>
                <a:gd name="T36" fmla="*/ 125 w 291"/>
                <a:gd name="T37" fmla="*/ 141 h 212"/>
                <a:gd name="T38" fmla="*/ 254 w 291"/>
                <a:gd name="T39" fmla="*/ 198 h 212"/>
                <a:gd name="T40" fmla="*/ 254 w 291"/>
                <a:gd name="T41" fmla="*/ 197 h 212"/>
                <a:gd name="T42" fmla="*/ 274 w 291"/>
                <a:gd name="T43" fmla="*/ 170 h 212"/>
                <a:gd name="T44" fmla="*/ 172 w 291"/>
                <a:gd name="T45" fmla="*/ 71 h 212"/>
                <a:gd name="T46" fmla="*/ 38 w 291"/>
                <a:gd name="T47" fmla="*/ 1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1" h="212">
                  <a:moveTo>
                    <a:pt x="259" y="212"/>
                  </a:moveTo>
                  <a:cubicBezTo>
                    <a:pt x="226" y="212"/>
                    <a:pt x="172" y="189"/>
                    <a:pt x="117" y="152"/>
                  </a:cubicBezTo>
                  <a:cubicBezTo>
                    <a:pt x="81" y="128"/>
                    <a:pt x="50" y="101"/>
                    <a:pt x="29" y="75"/>
                  </a:cubicBezTo>
                  <a:cubicBezTo>
                    <a:pt x="7" y="48"/>
                    <a:pt x="0" y="26"/>
                    <a:pt x="9" y="12"/>
                  </a:cubicBezTo>
                  <a:cubicBezTo>
                    <a:pt x="14" y="4"/>
                    <a:pt x="24" y="0"/>
                    <a:pt x="38" y="0"/>
                  </a:cubicBezTo>
                  <a:cubicBezTo>
                    <a:pt x="71" y="0"/>
                    <a:pt x="126" y="23"/>
                    <a:pt x="180" y="59"/>
                  </a:cubicBezTo>
                  <a:cubicBezTo>
                    <a:pt x="237" y="98"/>
                    <a:pt x="281" y="143"/>
                    <a:pt x="290" y="174"/>
                  </a:cubicBezTo>
                  <a:cubicBezTo>
                    <a:pt x="291" y="174"/>
                    <a:pt x="291" y="175"/>
                    <a:pt x="291" y="176"/>
                  </a:cubicBezTo>
                  <a:cubicBezTo>
                    <a:pt x="291" y="180"/>
                    <a:pt x="288" y="183"/>
                    <a:pt x="284" y="183"/>
                  </a:cubicBezTo>
                  <a:cubicBezTo>
                    <a:pt x="284" y="183"/>
                    <a:pt x="283" y="183"/>
                    <a:pt x="283" y="183"/>
                  </a:cubicBezTo>
                  <a:cubicBezTo>
                    <a:pt x="283" y="183"/>
                    <a:pt x="282" y="183"/>
                    <a:pt x="282" y="183"/>
                  </a:cubicBezTo>
                  <a:cubicBezTo>
                    <a:pt x="274" y="183"/>
                    <a:pt x="268" y="189"/>
                    <a:pt x="268" y="197"/>
                  </a:cubicBezTo>
                  <a:cubicBezTo>
                    <a:pt x="268" y="199"/>
                    <a:pt x="268" y="201"/>
                    <a:pt x="269" y="202"/>
                  </a:cubicBezTo>
                  <a:cubicBezTo>
                    <a:pt x="270" y="204"/>
                    <a:pt x="269" y="207"/>
                    <a:pt x="268" y="209"/>
                  </a:cubicBezTo>
                  <a:cubicBezTo>
                    <a:pt x="267" y="210"/>
                    <a:pt x="265" y="212"/>
                    <a:pt x="263" y="212"/>
                  </a:cubicBezTo>
                  <a:cubicBezTo>
                    <a:pt x="262" y="212"/>
                    <a:pt x="260" y="212"/>
                    <a:pt x="259" y="212"/>
                  </a:cubicBezTo>
                  <a:close/>
                  <a:moveTo>
                    <a:pt x="38" y="14"/>
                  </a:moveTo>
                  <a:cubicBezTo>
                    <a:pt x="32" y="14"/>
                    <a:pt x="24" y="15"/>
                    <a:pt x="21" y="20"/>
                  </a:cubicBezTo>
                  <a:cubicBezTo>
                    <a:pt x="11" y="34"/>
                    <a:pt x="46" y="87"/>
                    <a:pt x="125" y="141"/>
                  </a:cubicBezTo>
                  <a:cubicBezTo>
                    <a:pt x="174" y="173"/>
                    <a:pt x="223" y="195"/>
                    <a:pt x="254" y="198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84"/>
                    <a:pt x="262" y="174"/>
                    <a:pt x="274" y="170"/>
                  </a:cubicBezTo>
                  <a:cubicBezTo>
                    <a:pt x="261" y="143"/>
                    <a:pt x="222" y="104"/>
                    <a:pt x="172" y="71"/>
                  </a:cubicBezTo>
                  <a:cubicBezTo>
                    <a:pt x="121" y="36"/>
                    <a:pt x="68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24"/>
            <p:cNvSpPr>
              <a:spLocks noEditPoints="1"/>
            </p:cNvSpPr>
            <p:nvPr/>
          </p:nvSpPr>
          <p:spPr bwMode="auto">
            <a:xfrm>
              <a:off x="1093096" y="4750137"/>
              <a:ext cx="124342" cy="124342"/>
            </a:xfrm>
            <a:custGeom>
              <a:avLst/>
              <a:gdLst>
                <a:gd name="T0" fmla="*/ 28 w 56"/>
                <a:gd name="T1" fmla="*/ 56 h 56"/>
                <a:gd name="T2" fmla="*/ 2 w 56"/>
                <a:gd name="T3" fmla="*/ 38 h 56"/>
                <a:gd name="T4" fmla="*/ 0 w 56"/>
                <a:gd name="T5" fmla="*/ 28 h 56"/>
                <a:gd name="T6" fmla="*/ 28 w 56"/>
                <a:gd name="T7" fmla="*/ 0 h 56"/>
                <a:gd name="T8" fmla="*/ 30 w 56"/>
                <a:gd name="T9" fmla="*/ 0 h 56"/>
                <a:gd name="T10" fmla="*/ 56 w 56"/>
                <a:gd name="T11" fmla="*/ 28 h 56"/>
                <a:gd name="T12" fmla="*/ 28 w 56"/>
                <a:gd name="T13" fmla="*/ 56 h 56"/>
                <a:gd name="T14" fmla="*/ 28 w 56"/>
                <a:gd name="T15" fmla="*/ 14 h 56"/>
                <a:gd name="T16" fmla="*/ 14 w 56"/>
                <a:gd name="T17" fmla="*/ 28 h 56"/>
                <a:gd name="T18" fmla="*/ 15 w 56"/>
                <a:gd name="T19" fmla="*/ 33 h 56"/>
                <a:gd name="T20" fmla="*/ 28 w 56"/>
                <a:gd name="T21" fmla="*/ 42 h 56"/>
                <a:gd name="T22" fmla="*/ 42 w 56"/>
                <a:gd name="T23" fmla="*/ 28 h 56"/>
                <a:gd name="T24" fmla="*/ 29 w 56"/>
                <a:gd name="T25" fmla="*/ 14 h 56"/>
                <a:gd name="T26" fmla="*/ 28 w 56"/>
                <a:gd name="T27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6" y="56"/>
                    <a:pt x="6" y="49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ubicBezTo>
                    <a:pt x="45" y="1"/>
                    <a:pt x="56" y="14"/>
                    <a:pt x="56" y="28"/>
                  </a:cubicBezTo>
                  <a:cubicBezTo>
                    <a:pt x="56" y="44"/>
                    <a:pt x="43" y="56"/>
                    <a:pt x="28" y="56"/>
                  </a:cubicBezTo>
                  <a:close/>
                  <a:moveTo>
                    <a:pt x="28" y="14"/>
                  </a:moveTo>
                  <a:cubicBezTo>
                    <a:pt x="20" y="14"/>
                    <a:pt x="14" y="20"/>
                    <a:pt x="14" y="28"/>
                  </a:cubicBezTo>
                  <a:cubicBezTo>
                    <a:pt x="14" y="30"/>
                    <a:pt x="14" y="32"/>
                    <a:pt x="15" y="33"/>
                  </a:cubicBezTo>
                  <a:cubicBezTo>
                    <a:pt x="17" y="39"/>
                    <a:pt x="22" y="42"/>
                    <a:pt x="28" y="42"/>
                  </a:cubicBezTo>
                  <a:cubicBezTo>
                    <a:pt x="36" y="42"/>
                    <a:pt x="42" y="36"/>
                    <a:pt x="42" y="28"/>
                  </a:cubicBezTo>
                  <a:cubicBezTo>
                    <a:pt x="42" y="21"/>
                    <a:pt x="36" y="15"/>
                    <a:pt x="29" y="14"/>
                  </a:cubicBezTo>
                  <a:cubicBezTo>
                    <a:pt x="29" y="14"/>
                    <a:pt x="28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25"/>
            <p:cNvSpPr>
              <a:spLocks noEditPoints="1"/>
            </p:cNvSpPr>
            <p:nvPr/>
          </p:nvSpPr>
          <p:spPr bwMode="auto">
            <a:xfrm>
              <a:off x="542033" y="4375697"/>
              <a:ext cx="648559" cy="470523"/>
            </a:xfrm>
            <a:custGeom>
              <a:avLst/>
              <a:gdLst>
                <a:gd name="T0" fmla="*/ 32 w 292"/>
                <a:gd name="T1" fmla="*/ 212 h 212"/>
                <a:gd name="T2" fmla="*/ 32 w 292"/>
                <a:gd name="T3" fmla="*/ 212 h 212"/>
                <a:gd name="T4" fmla="*/ 29 w 292"/>
                <a:gd name="T5" fmla="*/ 212 h 212"/>
                <a:gd name="T6" fmla="*/ 23 w 292"/>
                <a:gd name="T7" fmla="*/ 209 h 212"/>
                <a:gd name="T8" fmla="*/ 22 w 292"/>
                <a:gd name="T9" fmla="*/ 202 h 212"/>
                <a:gd name="T10" fmla="*/ 23 w 292"/>
                <a:gd name="T11" fmla="*/ 197 h 212"/>
                <a:gd name="T12" fmla="*/ 9 w 292"/>
                <a:gd name="T13" fmla="*/ 183 h 212"/>
                <a:gd name="T14" fmla="*/ 8 w 292"/>
                <a:gd name="T15" fmla="*/ 183 h 212"/>
                <a:gd name="T16" fmla="*/ 2 w 292"/>
                <a:gd name="T17" fmla="*/ 181 h 212"/>
                <a:gd name="T18" fmla="*/ 1 w 292"/>
                <a:gd name="T19" fmla="*/ 174 h 212"/>
                <a:gd name="T20" fmla="*/ 111 w 292"/>
                <a:gd name="T21" fmla="*/ 59 h 212"/>
                <a:gd name="T22" fmla="*/ 253 w 292"/>
                <a:gd name="T23" fmla="*/ 0 h 212"/>
                <a:gd name="T24" fmla="*/ 282 w 292"/>
                <a:gd name="T25" fmla="*/ 12 h 212"/>
                <a:gd name="T26" fmla="*/ 262 w 292"/>
                <a:gd name="T27" fmla="*/ 75 h 212"/>
                <a:gd name="T28" fmla="*/ 174 w 292"/>
                <a:gd name="T29" fmla="*/ 152 h 212"/>
                <a:gd name="T30" fmla="*/ 32 w 292"/>
                <a:gd name="T31" fmla="*/ 212 h 212"/>
                <a:gd name="T32" fmla="*/ 17 w 292"/>
                <a:gd name="T33" fmla="*/ 170 h 212"/>
                <a:gd name="T34" fmla="*/ 37 w 292"/>
                <a:gd name="T35" fmla="*/ 197 h 212"/>
                <a:gd name="T36" fmla="*/ 37 w 292"/>
                <a:gd name="T37" fmla="*/ 198 h 212"/>
                <a:gd name="T38" fmla="*/ 166 w 292"/>
                <a:gd name="T39" fmla="*/ 141 h 212"/>
                <a:gd name="T40" fmla="*/ 251 w 292"/>
                <a:gd name="T41" fmla="*/ 67 h 212"/>
                <a:gd name="T42" fmla="*/ 271 w 292"/>
                <a:gd name="T43" fmla="*/ 20 h 212"/>
                <a:gd name="T44" fmla="*/ 253 w 292"/>
                <a:gd name="T45" fmla="*/ 14 h 212"/>
                <a:gd name="T46" fmla="*/ 119 w 292"/>
                <a:gd name="T47" fmla="*/ 71 h 212"/>
                <a:gd name="T48" fmla="*/ 17 w 292"/>
                <a:gd name="T49" fmla="*/ 17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2" h="212">
                  <a:moveTo>
                    <a:pt x="32" y="212"/>
                  </a:moveTo>
                  <a:cubicBezTo>
                    <a:pt x="32" y="212"/>
                    <a:pt x="32" y="212"/>
                    <a:pt x="32" y="212"/>
                  </a:cubicBezTo>
                  <a:cubicBezTo>
                    <a:pt x="31" y="212"/>
                    <a:pt x="30" y="212"/>
                    <a:pt x="29" y="212"/>
                  </a:cubicBezTo>
                  <a:cubicBezTo>
                    <a:pt x="26" y="212"/>
                    <a:pt x="24" y="210"/>
                    <a:pt x="23" y="209"/>
                  </a:cubicBezTo>
                  <a:cubicBezTo>
                    <a:pt x="22" y="207"/>
                    <a:pt x="22" y="204"/>
                    <a:pt x="22" y="202"/>
                  </a:cubicBezTo>
                  <a:cubicBezTo>
                    <a:pt x="23" y="201"/>
                    <a:pt x="23" y="199"/>
                    <a:pt x="23" y="197"/>
                  </a:cubicBezTo>
                  <a:cubicBezTo>
                    <a:pt x="23" y="189"/>
                    <a:pt x="17" y="183"/>
                    <a:pt x="9" y="183"/>
                  </a:cubicBezTo>
                  <a:cubicBezTo>
                    <a:pt x="9" y="183"/>
                    <a:pt x="9" y="183"/>
                    <a:pt x="8" y="183"/>
                  </a:cubicBezTo>
                  <a:cubicBezTo>
                    <a:pt x="6" y="183"/>
                    <a:pt x="4" y="182"/>
                    <a:pt x="2" y="181"/>
                  </a:cubicBezTo>
                  <a:cubicBezTo>
                    <a:pt x="1" y="179"/>
                    <a:pt x="0" y="176"/>
                    <a:pt x="1" y="174"/>
                  </a:cubicBezTo>
                  <a:cubicBezTo>
                    <a:pt x="10" y="143"/>
                    <a:pt x="54" y="98"/>
                    <a:pt x="111" y="59"/>
                  </a:cubicBezTo>
                  <a:cubicBezTo>
                    <a:pt x="166" y="23"/>
                    <a:pt x="220" y="0"/>
                    <a:pt x="253" y="0"/>
                  </a:cubicBezTo>
                  <a:cubicBezTo>
                    <a:pt x="267" y="0"/>
                    <a:pt x="277" y="4"/>
                    <a:pt x="282" y="12"/>
                  </a:cubicBezTo>
                  <a:cubicBezTo>
                    <a:pt x="292" y="26"/>
                    <a:pt x="285" y="48"/>
                    <a:pt x="262" y="75"/>
                  </a:cubicBezTo>
                  <a:cubicBezTo>
                    <a:pt x="242" y="101"/>
                    <a:pt x="210" y="128"/>
                    <a:pt x="174" y="152"/>
                  </a:cubicBezTo>
                  <a:cubicBezTo>
                    <a:pt x="120" y="189"/>
                    <a:pt x="65" y="212"/>
                    <a:pt x="32" y="212"/>
                  </a:cubicBezTo>
                  <a:close/>
                  <a:moveTo>
                    <a:pt x="17" y="170"/>
                  </a:moveTo>
                  <a:cubicBezTo>
                    <a:pt x="29" y="174"/>
                    <a:pt x="37" y="184"/>
                    <a:pt x="37" y="197"/>
                  </a:cubicBezTo>
                  <a:cubicBezTo>
                    <a:pt x="37" y="197"/>
                    <a:pt x="37" y="197"/>
                    <a:pt x="37" y="198"/>
                  </a:cubicBezTo>
                  <a:cubicBezTo>
                    <a:pt x="68" y="195"/>
                    <a:pt x="118" y="173"/>
                    <a:pt x="166" y="141"/>
                  </a:cubicBezTo>
                  <a:cubicBezTo>
                    <a:pt x="201" y="117"/>
                    <a:pt x="232" y="91"/>
                    <a:pt x="251" y="67"/>
                  </a:cubicBezTo>
                  <a:cubicBezTo>
                    <a:pt x="272" y="41"/>
                    <a:pt x="275" y="26"/>
                    <a:pt x="271" y="20"/>
                  </a:cubicBezTo>
                  <a:cubicBezTo>
                    <a:pt x="268" y="15"/>
                    <a:pt x="260" y="14"/>
                    <a:pt x="253" y="14"/>
                  </a:cubicBezTo>
                  <a:cubicBezTo>
                    <a:pt x="223" y="14"/>
                    <a:pt x="171" y="36"/>
                    <a:pt x="119" y="71"/>
                  </a:cubicBezTo>
                  <a:cubicBezTo>
                    <a:pt x="70" y="104"/>
                    <a:pt x="30" y="143"/>
                    <a:pt x="17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26"/>
            <p:cNvSpPr>
              <a:spLocks noEditPoints="1"/>
            </p:cNvSpPr>
            <p:nvPr/>
          </p:nvSpPr>
          <p:spPr bwMode="auto">
            <a:xfrm>
              <a:off x="499644" y="4750137"/>
              <a:ext cx="124342" cy="124342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6 w 56"/>
                <a:gd name="T5" fmla="*/ 0 h 56"/>
                <a:gd name="T6" fmla="*/ 28 w 56"/>
                <a:gd name="T7" fmla="*/ 0 h 56"/>
                <a:gd name="T8" fmla="*/ 56 w 56"/>
                <a:gd name="T9" fmla="*/ 28 h 56"/>
                <a:gd name="T10" fmla="*/ 55 w 56"/>
                <a:gd name="T11" fmla="*/ 38 h 56"/>
                <a:gd name="T12" fmla="*/ 28 w 56"/>
                <a:gd name="T13" fmla="*/ 56 h 56"/>
                <a:gd name="T14" fmla="*/ 28 w 56"/>
                <a:gd name="T15" fmla="*/ 14 h 56"/>
                <a:gd name="T16" fmla="*/ 27 w 56"/>
                <a:gd name="T17" fmla="*/ 14 h 56"/>
                <a:gd name="T18" fmla="*/ 14 w 56"/>
                <a:gd name="T19" fmla="*/ 28 h 56"/>
                <a:gd name="T20" fmla="*/ 28 w 56"/>
                <a:gd name="T21" fmla="*/ 42 h 56"/>
                <a:gd name="T22" fmla="*/ 41 w 56"/>
                <a:gd name="T23" fmla="*/ 33 h 56"/>
                <a:gd name="T24" fmla="*/ 42 w 56"/>
                <a:gd name="T25" fmla="*/ 28 h 56"/>
                <a:gd name="T26" fmla="*/ 28 w 56"/>
                <a:gd name="T27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3" y="56"/>
                    <a:pt x="0" y="44"/>
                    <a:pt x="0" y="28"/>
                  </a:cubicBezTo>
                  <a:cubicBezTo>
                    <a:pt x="0" y="14"/>
                    <a:pt x="12" y="1"/>
                    <a:pt x="26" y="0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32"/>
                    <a:pt x="56" y="35"/>
                    <a:pt x="55" y="38"/>
                  </a:cubicBezTo>
                  <a:cubicBezTo>
                    <a:pt x="50" y="49"/>
                    <a:pt x="40" y="56"/>
                    <a:pt x="28" y="56"/>
                  </a:cubicBezTo>
                  <a:close/>
                  <a:moveTo>
                    <a:pt x="28" y="14"/>
                  </a:moveTo>
                  <a:cubicBezTo>
                    <a:pt x="28" y="14"/>
                    <a:pt x="28" y="14"/>
                    <a:pt x="27" y="14"/>
                  </a:cubicBezTo>
                  <a:cubicBezTo>
                    <a:pt x="20" y="15"/>
                    <a:pt x="14" y="21"/>
                    <a:pt x="14" y="28"/>
                  </a:cubicBezTo>
                  <a:cubicBezTo>
                    <a:pt x="14" y="36"/>
                    <a:pt x="21" y="42"/>
                    <a:pt x="28" y="42"/>
                  </a:cubicBezTo>
                  <a:cubicBezTo>
                    <a:pt x="34" y="42"/>
                    <a:pt x="39" y="39"/>
                    <a:pt x="41" y="33"/>
                  </a:cubicBezTo>
                  <a:cubicBezTo>
                    <a:pt x="42" y="32"/>
                    <a:pt x="42" y="30"/>
                    <a:pt x="42" y="28"/>
                  </a:cubicBezTo>
                  <a:cubicBezTo>
                    <a:pt x="42" y="20"/>
                    <a:pt x="36" y="14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754789" y="2639041"/>
            <a:ext cx="319304" cy="339417"/>
            <a:chOff x="484101" y="3048908"/>
            <a:chExt cx="717795" cy="763009"/>
          </a:xfrm>
          <a:solidFill>
            <a:schemeClr val="bg1"/>
          </a:solidFill>
        </p:grpSpPr>
        <p:sp>
          <p:nvSpPr>
            <p:cNvPr id="106" name="Freeform 164"/>
            <p:cNvSpPr>
              <a:spLocks noEditPoints="1"/>
            </p:cNvSpPr>
            <p:nvPr/>
          </p:nvSpPr>
          <p:spPr bwMode="auto">
            <a:xfrm>
              <a:off x="592901" y="3157707"/>
              <a:ext cx="500195" cy="654210"/>
            </a:xfrm>
            <a:custGeom>
              <a:avLst/>
              <a:gdLst>
                <a:gd name="T0" fmla="*/ 148 w 225"/>
                <a:gd name="T1" fmla="*/ 295 h 295"/>
                <a:gd name="T2" fmla="*/ 78 w 225"/>
                <a:gd name="T3" fmla="*/ 295 h 295"/>
                <a:gd name="T4" fmla="*/ 71 w 225"/>
                <a:gd name="T5" fmla="*/ 288 h 295"/>
                <a:gd name="T6" fmla="*/ 71 w 225"/>
                <a:gd name="T7" fmla="*/ 232 h 295"/>
                <a:gd name="T8" fmla="*/ 49 w 225"/>
                <a:gd name="T9" fmla="*/ 202 h 295"/>
                <a:gd name="T10" fmla="*/ 0 w 225"/>
                <a:gd name="T11" fmla="*/ 113 h 295"/>
                <a:gd name="T12" fmla="*/ 32 w 225"/>
                <a:gd name="T13" fmla="*/ 34 h 295"/>
                <a:gd name="T14" fmla="*/ 113 w 225"/>
                <a:gd name="T15" fmla="*/ 0 h 295"/>
                <a:gd name="T16" fmla="*/ 193 w 225"/>
                <a:gd name="T17" fmla="*/ 34 h 295"/>
                <a:gd name="T18" fmla="*/ 225 w 225"/>
                <a:gd name="T19" fmla="*/ 113 h 295"/>
                <a:gd name="T20" fmla="*/ 176 w 225"/>
                <a:gd name="T21" fmla="*/ 203 h 295"/>
                <a:gd name="T22" fmla="*/ 155 w 225"/>
                <a:gd name="T23" fmla="*/ 231 h 295"/>
                <a:gd name="T24" fmla="*/ 155 w 225"/>
                <a:gd name="T25" fmla="*/ 288 h 295"/>
                <a:gd name="T26" fmla="*/ 148 w 225"/>
                <a:gd name="T27" fmla="*/ 295 h 295"/>
                <a:gd name="T28" fmla="*/ 85 w 225"/>
                <a:gd name="T29" fmla="*/ 281 h 295"/>
                <a:gd name="T30" fmla="*/ 141 w 225"/>
                <a:gd name="T31" fmla="*/ 281 h 295"/>
                <a:gd name="T32" fmla="*/ 141 w 225"/>
                <a:gd name="T33" fmla="*/ 231 h 295"/>
                <a:gd name="T34" fmla="*/ 167 w 225"/>
                <a:gd name="T35" fmla="*/ 192 h 295"/>
                <a:gd name="T36" fmla="*/ 211 w 225"/>
                <a:gd name="T37" fmla="*/ 113 h 295"/>
                <a:gd name="T38" fmla="*/ 183 w 225"/>
                <a:gd name="T39" fmla="*/ 44 h 295"/>
                <a:gd name="T40" fmla="*/ 113 w 225"/>
                <a:gd name="T41" fmla="*/ 14 h 295"/>
                <a:gd name="T42" fmla="*/ 42 w 225"/>
                <a:gd name="T43" fmla="*/ 44 h 295"/>
                <a:gd name="T44" fmla="*/ 14 w 225"/>
                <a:gd name="T45" fmla="*/ 113 h 295"/>
                <a:gd name="T46" fmla="*/ 58 w 225"/>
                <a:gd name="T47" fmla="*/ 192 h 295"/>
                <a:gd name="T48" fmla="*/ 85 w 225"/>
                <a:gd name="T49" fmla="*/ 232 h 295"/>
                <a:gd name="T50" fmla="*/ 85 w 225"/>
                <a:gd name="T51" fmla="*/ 28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5" h="295">
                  <a:moveTo>
                    <a:pt x="148" y="295"/>
                  </a:moveTo>
                  <a:cubicBezTo>
                    <a:pt x="78" y="295"/>
                    <a:pt x="78" y="295"/>
                    <a:pt x="78" y="295"/>
                  </a:cubicBezTo>
                  <a:cubicBezTo>
                    <a:pt x="74" y="295"/>
                    <a:pt x="71" y="292"/>
                    <a:pt x="71" y="288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1" y="221"/>
                    <a:pt x="61" y="213"/>
                    <a:pt x="49" y="202"/>
                  </a:cubicBezTo>
                  <a:cubicBezTo>
                    <a:pt x="29" y="186"/>
                    <a:pt x="1" y="162"/>
                    <a:pt x="0" y="113"/>
                  </a:cubicBezTo>
                  <a:cubicBezTo>
                    <a:pt x="0" y="84"/>
                    <a:pt x="11" y="56"/>
                    <a:pt x="32" y="34"/>
                  </a:cubicBezTo>
                  <a:cubicBezTo>
                    <a:pt x="53" y="13"/>
                    <a:pt x="82" y="0"/>
                    <a:pt x="113" y="0"/>
                  </a:cubicBezTo>
                  <a:cubicBezTo>
                    <a:pt x="143" y="0"/>
                    <a:pt x="171" y="12"/>
                    <a:pt x="193" y="34"/>
                  </a:cubicBezTo>
                  <a:cubicBezTo>
                    <a:pt x="214" y="55"/>
                    <a:pt x="225" y="83"/>
                    <a:pt x="225" y="113"/>
                  </a:cubicBezTo>
                  <a:cubicBezTo>
                    <a:pt x="224" y="163"/>
                    <a:pt x="197" y="186"/>
                    <a:pt x="176" y="203"/>
                  </a:cubicBezTo>
                  <a:cubicBezTo>
                    <a:pt x="164" y="213"/>
                    <a:pt x="155" y="221"/>
                    <a:pt x="155" y="231"/>
                  </a:cubicBezTo>
                  <a:cubicBezTo>
                    <a:pt x="155" y="288"/>
                    <a:pt x="155" y="288"/>
                    <a:pt x="155" y="288"/>
                  </a:cubicBezTo>
                  <a:cubicBezTo>
                    <a:pt x="155" y="292"/>
                    <a:pt x="152" y="295"/>
                    <a:pt x="148" y="295"/>
                  </a:cubicBezTo>
                  <a:close/>
                  <a:moveTo>
                    <a:pt x="85" y="281"/>
                  </a:moveTo>
                  <a:cubicBezTo>
                    <a:pt x="141" y="281"/>
                    <a:pt x="141" y="281"/>
                    <a:pt x="141" y="281"/>
                  </a:cubicBezTo>
                  <a:cubicBezTo>
                    <a:pt x="141" y="231"/>
                    <a:pt x="141" y="231"/>
                    <a:pt x="141" y="231"/>
                  </a:cubicBezTo>
                  <a:cubicBezTo>
                    <a:pt x="141" y="215"/>
                    <a:pt x="154" y="204"/>
                    <a:pt x="167" y="192"/>
                  </a:cubicBezTo>
                  <a:cubicBezTo>
                    <a:pt x="188" y="175"/>
                    <a:pt x="210" y="156"/>
                    <a:pt x="211" y="113"/>
                  </a:cubicBezTo>
                  <a:cubicBezTo>
                    <a:pt x="211" y="87"/>
                    <a:pt x="201" y="62"/>
                    <a:pt x="183" y="44"/>
                  </a:cubicBezTo>
                  <a:cubicBezTo>
                    <a:pt x="164" y="25"/>
                    <a:pt x="139" y="14"/>
                    <a:pt x="113" y="14"/>
                  </a:cubicBezTo>
                  <a:cubicBezTo>
                    <a:pt x="86" y="14"/>
                    <a:pt x="60" y="25"/>
                    <a:pt x="42" y="44"/>
                  </a:cubicBezTo>
                  <a:cubicBezTo>
                    <a:pt x="24" y="63"/>
                    <a:pt x="14" y="87"/>
                    <a:pt x="14" y="113"/>
                  </a:cubicBezTo>
                  <a:cubicBezTo>
                    <a:pt x="15" y="156"/>
                    <a:pt x="38" y="175"/>
                    <a:pt x="58" y="192"/>
                  </a:cubicBezTo>
                  <a:cubicBezTo>
                    <a:pt x="72" y="203"/>
                    <a:pt x="85" y="215"/>
                    <a:pt x="85" y="232"/>
                  </a:cubicBezTo>
                  <a:lnTo>
                    <a:pt x="85" y="2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65"/>
            <p:cNvSpPr/>
            <p:nvPr/>
          </p:nvSpPr>
          <p:spPr bwMode="auto">
            <a:xfrm>
              <a:off x="828868" y="3048908"/>
              <a:ext cx="31086" cy="93257"/>
            </a:xfrm>
            <a:custGeom>
              <a:avLst/>
              <a:gdLst>
                <a:gd name="T0" fmla="*/ 7 w 14"/>
                <a:gd name="T1" fmla="*/ 42 h 42"/>
                <a:gd name="T2" fmla="*/ 0 w 14"/>
                <a:gd name="T3" fmla="*/ 35 h 42"/>
                <a:gd name="T4" fmla="*/ 0 w 14"/>
                <a:gd name="T5" fmla="*/ 7 h 42"/>
                <a:gd name="T6" fmla="*/ 7 w 14"/>
                <a:gd name="T7" fmla="*/ 0 h 42"/>
                <a:gd name="T8" fmla="*/ 14 w 14"/>
                <a:gd name="T9" fmla="*/ 7 h 42"/>
                <a:gd name="T10" fmla="*/ 14 w 14"/>
                <a:gd name="T11" fmla="*/ 35 h 42"/>
                <a:gd name="T12" fmla="*/ 7 w 14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2">
                  <a:moveTo>
                    <a:pt x="7" y="42"/>
                  </a:moveTo>
                  <a:cubicBezTo>
                    <a:pt x="3" y="42"/>
                    <a:pt x="0" y="39"/>
                    <a:pt x="0" y="3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9"/>
                    <a:pt x="11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66"/>
            <p:cNvSpPr/>
            <p:nvPr/>
          </p:nvSpPr>
          <p:spPr bwMode="auto">
            <a:xfrm>
              <a:off x="1023860" y="3147817"/>
              <a:ext cx="77714" cy="76301"/>
            </a:xfrm>
            <a:custGeom>
              <a:avLst/>
              <a:gdLst>
                <a:gd name="T0" fmla="*/ 8 w 35"/>
                <a:gd name="T1" fmla="*/ 34 h 34"/>
                <a:gd name="T2" fmla="*/ 3 w 35"/>
                <a:gd name="T3" fmla="*/ 32 h 34"/>
                <a:gd name="T4" fmla="*/ 3 w 35"/>
                <a:gd name="T5" fmla="*/ 22 h 34"/>
                <a:gd name="T6" fmla="*/ 23 w 35"/>
                <a:gd name="T7" fmla="*/ 3 h 34"/>
                <a:gd name="T8" fmla="*/ 33 w 35"/>
                <a:gd name="T9" fmla="*/ 3 h 34"/>
                <a:gd name="T10" fmla="*/ 33 w 35"/>
                <a:gd name="T11" fmla="*/ 13 h 34"/>
                <a:gd name="T12" fmla="*/ 13 w 35"/>
                <a:gd name="T13" fmla="*/ 32 h 34"/>
                <a:gd name="T14" fmla="*/ 8 w 35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8" y="34"/>
                  </a:moveTo>
                  <a:cubicBezTo>
                    <a:pt x="6" y="34"/>
                    <a:pt x="4" y="34"/>
                    <a:pt x="3" y="32"/>
                  </a:cubicBezTo>
                  <a:cubicBezTo>
                    <a:pt x="0" y="30"/>
                    <a:pt x="0" y="25"/>
                    <a:pt x="3" y="2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6" y="0"/>
                    <a:pt x="30" y="0"/>
                    <a:pt x="33" y="3"/>
                  </a:cubicBezTo>
                  <a:cubicBezTo>
                    <a:pt x="35" y="5"/>
                    <a:pt x="35" y="10"/>
                    <a:pt x="33" y="1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4"/>
                    <a:pt x="10" y="34"/>
                    <a:pt x="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67"/>
            <p:cNvSpPr/>
            <p:nvPr/>
          </p:nvSpPr>
          <p:spPr bwMode="auto">
            <a:xfrm>
              <a:off x="1108639" y="3392262"/>
              <a:ext cx="93257" cy="31086"/>
            </a:xfrm>
            <a:custGeom>
              <a:avLst/>
              <a:gdLst>
                <a:gd name="T0" fmla="*/ 35 w 42"/>
                <a:gd name="T1" fmla="*/ 14 h 14"/>
                <a:gd name="T2" fmla="*/ 7 w 42"/>
                <a:gd name="T3" fmla="*/ 14 h 14"/>
                <a:gd name="T4" fmla="*/ 0 w 42"/>
                <a:gd name="T5" fmla="*/ 7 h 14"/>
                <a:gd name="T6" fmla="*/ 7 w 42"/>
                <a:gd name="T7" fmla="*/ 0 h 14"/>
                <a:gd name="T8" fmla="*/ 35 w 42"/>
                <a:gd name="T9" fmla="*/ 0 h 14"/>
                <a:gd name="T10" fmla="*/ 42 w 42"/>
                <a:gd name="T11" fmla="*/ 7 h 14"/>
                <a:gd name="T12" fmla="*/ 35 w 4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4">
                  <a:moveTo>
                    <a:pt x="3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2" y="3"/>
                    <a:pt x="42" y="7"/>
                  </a:cubicBezTo>
                  <a:cubicBezTo>
                    <a:pt x="42" y="11"/>
                    <a:pt x="39" y="14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68"/>
            <p:cNvSpPr/>
            <p:nvPr/>
          </p:nvSpPr>
          <p:spPr bwMode="auto">
            <a:xfrm>
              <a:off x="1023860" y="3587254"/>
              <a:ext cx="77714" cy="77714"/>
            </a:xfrm>
            <a:custGeom>
              <a:avLst/>
              <a:gdLst>
                <a:gd name="T0" fmla="*/ 28 w 35"/>
                <a:gd name="T1" fmla="*/ 35 h 35"/>
                <a:gd name="T2" fmla="*/ 23 w 35"/>
                <a:gd name="T3" fmla="*/ 33 h 35"/>
                <a:gd name="T4" fmla="*/ 3 w 35"/>
                <a:gd name="T5" fmla="*/ 13 h 35"/>
                <a:gd name="T6" fmla="*/ 3 w 35"/>
                <a:gd name="T7" fmla="*/ 3 h 35"/>
                <a:gd name="T8" fmla="*/ 13 w 35"/>
                <a:gd name="T9" fmla="*/ 3 h 35"/>
                <a:gd name="T10" fmla="*/ 33 w 35"/>
                <a:gd name="T11" fmla="*/ 23 h 35"/>
                <a:gd name="T12" fmla="*/ 33 w 35"/>
                <a:gd name="T13" fmla="*/ 33 h 35"/>
                <a:gd name="T14" fmla="*/ 28 w 35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28" y="35"/>
                  </a:moveTo>
                  <a:cubicBezTo>
                    <a:pt x="26" y="35"/>
                    <a:pt x="24" y="34"/>
                    <a:pt x="23" y="3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5" y="26"/>
                    <a:pt x="35" y="30"/>
                    <a:pt x="33" y="33"/>
                  </a:cubicBezTo>
                  <a:cubicBezTo>
                    <a:pt x="31" y="34"/>
                    <a:pt x="30" y="35"/>
                    <a:pt x="2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69"/>
            <p:cNvSpPr/>
            <p:nvPr/>
          </p:nvSpPr>
          <p:spPr bwMode="auto">
            <a:xfrm>
              <a:off x="584423" y="3587254"/>
              <a:ext cx="77714" cy="77714"/>
            </a:xfrm>
            <a:custGeom>
              <a:avLst/>
              <a:gdLst>
                <a:gd name="T0" fmla="*/ 8 w 35"/>
                <a:gd name="T1" fmla="*/ 35 h 35"/>
                <a:gd name="T2" fmla="*/ 3 w 35"/>
                <a:gd name="T3" fmla="*/ 33 h 35"/>
                <a:gd name="T4" fmla="*/ 3 w 35"/>
                <a:gd name="T5" fmla="*/ 23 h 35"/>
                <a:gd name="T6" fmla="*/ 22 w 35"/>
                <a:gd name="T7" fmla="*/ 3 h 35"/>
                <a:gd name="T8" fmla="*/ 32 w 35"/>
                <a:gd name="T9" fmla="*/ 3 h 35"/>
                <a:gd name="T10" fmla="*/ 32 w 35"/>
                <a:gd name="T11" fmla="*/ 13 h 35"/>
                <a:gd name="T12" fmla="*/ 12 w 35"/>
                <a:gd name="T13" fmla="*/ 33 h 35"/>
                <a:gd name="T14" fmla="*/ 8 w 35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8" y="35"/>
                  </a:moveTo>
                  <a:cubicBezTo>
                    <a:pt x="6" y="35"/>
                    <a:pt x="4" y="34"/>
                    <a:pt x="3" y="33"/>
                  </a:cubicBezTo>
                  <a:cubicBezTo>
                    <a:pt x="0" y="30"/>
                    <a:pt x="0" y="26"/>
                    <a:pt x="3" y="2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5" y="0"/>
                    <a:pt x="30" y="0"/>
                    <a:pt x="32" y="3"/>
                  </a:cubicBezTo>
                  <a:cubicBezTo>
                    <a:pt x="35" y="6"/>
                    <a:pt x="35" y="10"/>
                    <a:pt x="32" y="1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4"/>
                    <a:pt x="9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70"/>
            <p:cNvSpPr/>
            <p:nvPr/>
          </p:nvSpPr>
          <p:spPr bwMode="auto">
            <a:xfrm>
              <a:off x="484101" y="3392262"/>
              <a:ext cx="93257" cy="31086"/>
            </a:xfrm>
            <a:custGeom>
              <a:avLst/>
              <a:gdLst>
                <a:gd name="T0" fmla="*/ 35 w 42"/>
                <a:gd name="T1" fmla="*/ 14 h 14"/>
                <a:gd name="T2" fmla="*/ 7 w 42"/>
                <a:gd name="T3" fmla="*/ 14 h 14"/>
                <a:gd name="T4" fmla="*/ 0 w 42"/>
                <a:gd name="T5" fmla="*/ 7 h 14"/>
                <a:gd name="T6" fmla="*/ 7 w 42"/>
                <a:gd name="T7" fmla="*/ 0 h 14"/>
                <a:gd name="T8" fmla="*/ 35 w 42"/>
                <a:gd name="T9" fmla="*/ 0 h 14"/>
                <a:gd name="T10" fmla="*/ 42 w 42"/>
                <a:gd name="T11" fmla="*/ 7 h 14"/>
                <a:gd name="T12" fmla="*/ 35 w 4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4">
                  <a:moveTo>
                    <a:pt x="3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2" y="3"/>
                    <a:pt x="42" y="7"/>
                  </a:cubicBezTo>
                  <a:cubicBezTo>
                    <a:pt x="42" y="11"/>
                    <a:pt x="39" y="14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71"/>
            <p:cNvSpPr/>
            <p:nvPr/>
          </p:nvSpPr>
          <p:spPr bwMode="auto">
            <a:xfrm>
              <a:off x="584423" y="3147817"/>
              <a:ext cx="77714" cy="76301"/>
            </a:xfrm>
            <a:custGeom>
              <a:avLst/>
              <a:gdLst>
                <a:gd name="T0" fmla="*/ 27 w 35"/>
                <a:gd name="T1" fmla="*/ 34 h 34"/>
                <a:gd name="T2" fmla="*/ 22 w 35"/>
                <a:gd name="T3" fmla="*/ 32 h 34"/>
                <a:gd name="T4" fmla="*/ 3 w 35"/>
                <a:gd name="T5" fmla="*/ 13 h 34"/>
                <a:gd name="T6" fmla="*/ 3 w 35"/>
                <a:gd name="T7" fmla="*/ 3 h 34"/>
                <a:gd name="T8" fmla="*/ 12 w 35"/>
                <a:gd name="T9" fmla="*/ 3 h 34"/>
                <a:gd name="T10" fmla="*/ 32 w 35"/>
                <a:gd name="T11" fmla="*/ 22 h 34"/>
                <a:gd name="T12" fmla="*/ 32 w 35"/>
                <a:gd name="T13" fmla="*/ 32 h 34"/>
                <a:gd name="T14" fmla="*/ 27 w 35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27" y="34"/>
                  </a:moveTo>
                  <a:cubicBezTo>
                    <a:pt x="26" y="34"/>
                    <a:pt x="24" y="34"/>
                    <a:pt x="22" y="3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5"/>
                    <a:pt x="3" y="3"/>
                  </a:cubicBezTo>
                  <a:cubicBezTo>
                    <a:pt x="5" y="0"/>
                    <a:pt x="10" y="0"/>
                    <a:pt x="12" y="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5" y="25"/>
                    <a:pt x="35" y="30"/>
                    <a:pt x="32" y="32"/>
                  </a:cubicBezTo>
                  <a:cubicBezTo>
                    <a:pt x="31" y="34"/>
                    <a:pt x="29" y="34"/>
                    <a:pt x="2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72"/>
            <p:cNvSpPr>
              <a:spLocks noEditPoints="1"/>
            </p:cNvSpPr>
            <p:nvPr/>
          </p:nvSpPr>
          <p:spPr bwMode="auto">
            <a:xfrm>
              <a:off x="751155" y="3656490"/>
              <a:ext cx="186514" cy="93257"/>
            </a:xfrm>
            <a:custGeom>
              <a:avLst/>
              <a:gdLst>
                <a:gd name="T0" fmla="*/ 77 w 84"/>
                <a:gd name="T1" fmla="*/ 42 h 42"/>
                <a:gd name="T2" fmla="*/ 7 w 84"/>
                <a:gd name="T3" fmla="*/ 42 h 42"/>
                <a:gd name="T4" fmla="*/ 0 w 84"/>
                <a:gd name="T5" fmla="*/ 35 h 42"/>
                <a:gd name="T6" fmla="*/ 0 w 84"/>
                <a:gd name="T7" fmla="*/ 7 h 42"/>
                <a:gd name="T8" fmla="*/ 7 w 84"/>
                <a:gd name="T9" fmla="*/ 0 h 42"/>
                <a:gd name="T10" fmla="*/ 77 w 84"/>
                <a:gd name="T11" fmla="*/ 0 h 42"/>
                <a:gd name="T12" fmla="*/ 84 w 84"/>
                <a:gd name="T13" fmla="*/ 7 h 42"/>
                <a:gd name="T14" fmla="*/ 84 w 84"/>
                <a:gd name="T15" fmla="*/ 35 h 42"/>
                <a:gd name="T16" fmla="*/ 77 w 84"/>
                <a:gd name="T17" fmla="*/ 42 h 42"/>
                <a:gd name="T18" fmla="*/ 14 w 84"/>
                <a:gd name="T19" fmla="*/ 28 h 42"/>
                <a:gd name="T20" fmla="*/ 70 w 84"/>
                <a:gd name="T21" fmla="*/ 28 h 42"/>
                <a:gd name="T22" fmla="*/ 70 w 84"/>
                <a:gd name="T23" fmla="*/ 14 h 42"/>
                <a:gd name="T24" fmla="*/ 14 w 84"/>
                <a:gd name="T25" fmla="*/ 14 h 42"/>
                <a:gd name="T26" fmla="*/ 14 w 84"/>
                <a:gd name="T27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42">
                  <a:moveTo>
                    <a:pt x="7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3" y="42"/>
                    <a:pt x="0" y="39"/>
                    <a:pt x="0" y="3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9"/>
                    <a:pt x="81" y="42"/>
                    <a:pt x="77" y="42"/>
                  </a:cubicBezTo>
                  <a:close/>
                  <a:moveTo>
                    <a:pt x="14" y="28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73"/>
            <p:cNvSpPr/>
            <p:nvPr/>
          </p:nvSpPr>
          <p:spPr bwMode="auto">
            <a:xfrm>
              <a:off x="826043" y="3390849"/>
              <a:ext cx="142711" cy="296726"/>
            </a:xfrm>
            <a:custGeom>
              <a:avLst/>
              <a:gdLst>
                <a:gd name="T0" fmla="*/ 22 w 64"/>
                <a:gd name="T1" fmla="*/ 134 h 134"/>
                <a:gd name="T2" fmla="*/ 20 w 64"/>
                <a:gd name="T3" fmla="*/ 134 h 134"/>
                <a:gd name="T4" fmla="*/ 15 w 64"/>
                <a:gd name="T5" fmla="*/ 125 h 134"/>
                <a:gd name="T6" fmla="*/ 46 w 64"/>
                <a:gd name="T7" fmla="*/ 20 h 134"/>
                <a:gd name="T8" fmla="*/ 10 w 64"/>
                <a:gd name="T9" fmla="*/ 35 h 134"/>
                <a:gd name="T10" fmla="*/ 1 w 64"/>
                <a:gd name="T11" fmla="*/ 31 h 134"/>
                <a:gd name="T12" fmla="*/ 5 w 64"/>
                <a:gd name="T13" fmla="*/ 22 h 134"/>
                <a:gd name="T14" fmla="*/ 54 w 64"/>
                <a:gd name="T15" fmla="*/ 1 h 134"/>
                <a:gd name="T16" fmla="*/ 61 w 64"/>
                <a:gd name="T17" fmla="*/ 2 h 134"/>
                <a:gd name="T18" fmla="*/ 63 w 64"/>
                <a:gd name="T19" fmla="*/ 10 h 134"/>
                <a:gd name="T20" fmla="*/ 28 w 64"/>
                <a:gd name="T21" fmla="*/ 129 h 134"/>
                <a:gd name="T22" fmla="*/ 22 w 64"/>
                <a:gd name="T2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134">
                  <a:moveTo>
                    <a:pt x="22" y="134"/>
                  </a:moveTo>
                  <a:cubicBezTo>
                    <a:pt x="21" y="134"/>
                    <a:pt x="20" y="134"/>
                    <a:pt x="20" y="134"/>
                  </a:cubicBezTo>
                  <a:cubicBezTo>
                    <a:pt x="16" y="133"/>
                    <a:pt x="14" y="129"/>
                    <a:pt x="15" y="125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7" y="37"/>
                    <a:pt x="3" y="35"/>
                    <a:pt x="1" y="31"/>
                  </a:cubicBezTo>
                  <a:cubicBezTo>
                    <a:pt x="0" y="28"/>
                    <a:pt x="1" y="24"/>
                    <a:pt x="5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0"/>
                    <a:pt x="59" y="1"/>
                    <a:pt x="61" y="2"/>
                  </a:cubicBezTo>
                  <a:cubicBezTo>
                    <a:pt x="63" y="4"/>
                    <a:pt x="64" y="7"/>
                    <a:pt x="63" y="10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7" y="132"/>
                    <a:pt x="25" y="134"/>
                    <a:pt x="22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74"/>
            <p:cNvSpPr/>
            <p:nvPr/>
          </p:nvSpPr>
          <p:spPr bwMode="auto">
            <a:xfrm>
              <a:off x="717243" y="3390849"/>
              <a:ext cx="144124" cy="296726"/>
            </a:xfrm>
            <a:custGeom>
              <a:avLst/>
              <a:gdLst>
                <a:gd name="T0" fmla="*/ 43 w 65"/>
                <a:gd name="T1" fmla="*/ 134 h 134"/>
                <a:gd name="T2" fmla="*/ 36 w 65"/>
                <a:gd name="T3" fmla="*/ 129 h 134"/>
                <a:gd name="T4" fmla="*/ 1 w 65"/>
                <a:gd name="T5" fmla="*/ 10 h 134"/>
                <a:gd name="T6" fmla="*/ 3 w 65"/>
                <a:gd name="T7" fmla="*/ 2 h 134"/>
                <a:gd name="T8" fmla="*/ 10 w 65"/>
                <a:gd name="T9" fmla="*/ 1 h 134"/>
                <a:gd name="T10" fmla="*/ 59 w 65"/>
                <a:gd name="T11" fmla="*/ 22 h 134"/>
                <a:gd name="T12" fmla="*/ 63 w 65"/>
                <a:gd name="T13" fmla="*/ 31 h 134"/>
                <a:gd name="T14" fmla="*/ 54 w 65"/>
                <a:gd name="T15" fmla="*/ 35 h 134"/>
                <a:gd name="T16" fmla="*/ 18 w 65"/>
                <a:gd name="T17" fmla="*/ 20 h 134"/>
                <a:gd name="T18" fmla="*/ 49 w 65"/>
                <a:gd name="T19" fmla="*/ 125 h 134"/>
                <a:gd name="T20" fmla="*/ 45 w 65"/>
                <a:gd name="T21" fmla="*/ 134 h 134"/>
                <a:gd name="T22" fmla="*/ 43 w 65"/>
                <a:gd name="T2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134">
                  <a:moveTo>
                    <a:pt x="43" y="134"/>
                  </a:moveTo>
                  <a:cubicBezTo>
                    <a:pt x="40" y="134"/>
                    <a:pt x="37" y="132"/>
                    <a:pt x="36" y="12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1"/>
                    <a:pt x="8" y="0"/>
                    <a:pt x="10" y="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3" y="24"/>
                    <a:pt x="65" y="28"/>
                    <a:pt x="63" y="31"/>
                  </a:cubicBezTo>
                  <a:cubicBezTo>
                    <a:pt x="62" y="35"/>
                    <a:pt x="57" y="37"/>
                    <a:pt x="54" y="35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9"/>
                    <a:pt x="48" y="133"/>
                    <a:pt x="45" y="134"/>
                  </a:cubicBezTo>
                  <a:cubicBezTo>
                    <a:pt x="44" y="134"/>
                    <a:pt x="43" y="134"/>
                    <a:pt x="43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75"/>
            <p:cNvSpPr/>
            <p:nvPr/>
          </p:nvSpPr>
          <p:spPr bwMode="auto">
            <a:xfrm>
              <a:off x="906582" y="3687575"/>
              <a:ext cx="62171" cy="31086"/>
            </a:xfrm>
            <a:custGeom>
              <a:avLst/>
              <a:gdLst>
                <a:gd name="T0" fmla="*/ 21 w 28"/>
                <a:gd name="T1" fmla="*/ 14 h 14"/>
                <a:gd name="T2" fmla="*/ 7 w 28"/>
                <a:gd name="T3" fmla="*/ 14 h 14"/>
                <a:gd name="T4" fmla="*/ 0 w 28"/>
                <a:gd name="T5" fmla="*/ 7 h 14"/>
                <a:gd name="T6" fmla="*/ 7 w 28"/>
                <a:gd name="T7" fmla="*/ 0 h 14"/>
                <a:gd name="T8" fmla="*/ 21 w 28"/>
                <a:gd name="T9" fmla="*/ 0 h 14"/>
                <a:gd name="T10" fmla="*/ 28 w 28"/>
                <a:gd name="T11" fmla="*/ 7 h 14"/>
                <a:gd name="T12" fmla="*/ 21 w 2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21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1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76"/>
            <p:cNvSpPr/>
            <p:nvPr/>
          </p:nvSpPr>
          <p:spPr bwMode="auto">
            <a:xfrm>
              <a:off x="906582" y="3749747"/>
              <a:ext cx="62171" cy="31086"/>
            </a:xfrm>
            <a:custGeom>
              <a:avLst/>
              <a:gdLst>
                <a:gd name="T0" fmla="*/ 21 w 28"/>
                <a:gd name="T1" fmla="*/ 14 h 14"/>
                <a:gd name="T2" fmla="*/ 7 w 28"/>
                <a:gd name="T3" fmla="*/ 14 h 14"/>
                <a:gd name="T4" fmla="*/ 0 w 28"/>
                <a:gd name="T5" fmla="*/ 7 h 14"/>
                <a:gd name="T6" fmla="*/ 7 w 28"/>
                <a:gd name="T7" fmla="*/ 0 h 14"/>
                <a:gd name="T8" fmla="*/ 21 w 28"/>
                <a:gd name="T9" fmla="*/ 0 h 14"/>
                <a:gd name="T10" fmla="*/ 28 w 28"/>
                <a:gd name="T11" fmla="*/ 7 h 14"/>
                <a:gd name="T12" fmla="*/ 21 w 2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21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1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77"/>
            <p:cNvSpPr/>
            <p:nvPr/>
          </p:nvSpPr>
          <p:spPr bwMode="auto">
            <a:xfrm>
              <a:off x="720069" y="3687575"/>
              <a:ext cx="62171" cy="31086"/>
            </a:xfrm>
            <a:custGeom>
              <a:avLst/>
              <a:gdLst>
                <a:gd name="T0" fmla="*/ 21 w 28"/>
                <a:gd name="T1" fmla="*/ 14 h 14"/>
                <a:gd name="T2" fmla="*/ 7 w 28"/>
                <a:gd name="T3" fmla="*/ 14 h 14"/>
                <a:gd name="T4" fmla="*/ 0 w 28"/>
                <a:gd name="T5" fmla="*/ 7 h 14"/>
                <a:gd name="T6" fmla="*/ 7 w 28"/>
                <a:gd name="T7" fmla="*/ 0 h 14"/>
                <a:gd name="T8" fmla="*/ 21 w 28"/>
                <a:gd name="T9" fmla="*/ 0 h 14"/>
                <a:gd name="T10" fmla="*/ 28 w 28"/>
                <a:gd name="T11" fmla="*/ 7 h 14"/>
                <a:gd name="T12" fmla="*/ 21 w 2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21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8" y="3"/>
                    <a:pt x="28" y="7"/>
                  </a:cubicBezTo>
                  <a:cubicBezTo>
                    <a:pt x="28" y="11"/>
                    <a:pt x="24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78"/>
            <p:cNvSpPr/>
            <p:nvPr/>
          </p:nvSpPr>
          <p:spPr bwMode="auto">
            <a:xfrm>
              <a:off x="720069" y="3749747"/>
              <a:ext cx="62171" cy="31086"/>
            </a:xfrm>
            <a:custGeom>
              <a:avLst/>
              <a:gdLst>
                <a:gd name="T0" fmla="*/ 21 w 28"/>
                <a:gd name="T1" fmla="*/ 14 h 14"/>
                <a:gd name="T2" fmla="*/ 7 w 28"/>
                <a:gd name="T3" fmla="*/ 14 h 14"/>
                <a:gd name="T4" fmla="*/ 0 w 28"/>
                <a:gd name="T5" fmla="*/ 7 h 14"/>
                <a:gd name="T6" fmla="*/ 7 w 28"/>
                <a:gd name="T7" fmla="*/ 0 h 14"/>
                <a:gd name="T8" fmla="*/ 21 w 28"/>
                <a:gd name="T9" fmla="*/ 0 h 14"/>
                <a:gd name="T10" fmla="*/ 28 w 28"/>
                <a:gd name="T11" fmla="*/ 7 h 14"/>
                <a:gd name="T12" fmla="*/ 21 w 2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4">
                  <a:moveTo>
                    <a:pt x="21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8" y="3"/>
                    <a:pt x="28" y="7"/>
                  </a:cubicBezTo>
                  <a:cubicBezTo>
                    <a:pt x="28" y="11"/>
                    <a:pt x="24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038974" y="2679139"/>
            <a:ext cx="382456" cy="255247"/>
            <a:chOff x="4032098" y="2017431"/>
            <a:chExt cx="654210" cy="436612"/>
          </a:xfrm>
          <a:solidFill>
            <a:schemeClr val="bg1"/>
          </a:solidFill>
        </p:grpSpPr>
        <p:sp>
          <p:nvSpPr>
            <p:cNvPr id="122" name="Freeform 196"/>
            <p:cNvSpPr/>
            <p:nvPr/>
          </p:nvSpPr>
          <p:spPr bwMode="auto">
            <a:xfrm>
              <a:off x="4094269" y="2345243"/>
              <a:ext cx="31086" cy="108800"/>
            </a:xfrm>
            <a:custGeom>
              <a:avLst/>
              <a:gdLst>
                <a:gd name="T0" fmla="*/ 7 w 14"/>
                <a:gd name="T1" fmla="*/ 49 h 49"/>
                <a:gd name="T2" fmla="*/ 0 w 14"/>
                <a:gd name="T3" fmla="*/ 42 h 49"/>
                <a:gd name="T4" fmla="*/ 0 w 14"/>
                <a:gd name="T5" fmla="*/ 7 h 49"/>
                <a:gd name="T6" fmla="*/ 7 w 14"/>
                <a:gd name="T7" fmla="*/ 0 h 49"/>
                <a:gd name="T8" fmla="*/ 14 w 14"/>
                <a:gd name="T9" fmla="*/ 7 h 49"/>
                <a:gd name="T10" fmla="*/ 14 w 14"/>
                <a:gd name="T11" fmla="*/ 42 h 49"/>
                <a:gd name="T12" fmla="*/ 7 w 1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7" y="49"/>
                  </a:moveTo>
                  <a:cubicBezTo>
                    <a:pt x="3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6"/>
                    <a:pt x="11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97"/>
            <p:cNvSpPr/>
            <p:nvPr/>
          </p:nvSpPr>
          <p:spPr bwMode="auto">
            <a:xfrm>
              <a:off x="4156440" y="2376329"/>
              <a:ext cx="31086" cy="77714"/>
            </a:xfrm>
            <a:custGeom>
              <a:avLst/>
              <a:gdLst>
                <a:gd name="T0" fmla="*/ 7 w 14"/>
                <a:gd name="T1" fmla="*/ 35 h 35"/>
                <a:gd name="T2" fmla="*/ 0 w 14"/>
                <a:gd name="T3" fmla="*/ 28 h 35"/>
                <a:gd name="T4" fmla="*/ 0 w 14"/>
                <a:gd name="T5" fmla="*/ 7 h 35"/>
                <a:gd name="T6" fmla="*/ 7 w 14"/>
                <a:gd name="T7" fmla="*/ 0 h 35"/>
                <a:gd name="T8" fmla="*/ 14 w 14"/>
                <a:gd name="T9" fmla="*/ 7 h 35"/>
                <a:gd name="T10" fmla="*/ 14 w 14"/>
                <a:gd name="T11" fmla="*/ 28 h 35"/>
                <a:gd name="T12" fmla="*/ 7 w 1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">
                  <a:moveTo>
                    <a:pt x="7" y="35"/>
                  </a:moveTo>
                  <a:cubicBezTo>
                    <a:pt x="3" y="35"/>
                    <a:pt x="0" y="32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2"/>
                    <a:pt x="11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98"/>
            <p:cNvSpPr/>
            <p:nvPr/>
          </p:nvSpPr>
          <p:spPr bwMode="auto">
            <a:xfrm>
              <a:off x="4218611" y="2345243"/>
              <a:ext cx="31086" cy="108800"/>
            </a:xfrm>
            <a:custGeom>
              <a:avLst/>
              <a:gdLst>
                <a:gd name="T0" fmla="*/ 7 w 14"/>
                <a:gd name="T1" fmla="*/ 49 h 49"/>
                <a:gd name="T2" fmla="*/ 0 w 14"/>
                <a:gd name="T3" fmla="*/ 42 h 49"/>
                <a:gd name="T4" fmla="*/ 0 w 14"/>
                <a:gd name="T5" fmla="*/ 7 h 49"/>
                <a:gd name="T6" fmla="*/ 7 w 14"/>
                <a:gd name="T7" fmla="*/ 0 h 49"/>
                <a:gd name="T8" fmla="*/ 14 w 14"/>
                <a:gd name="T9" fmla="*/ 7 h 49"/>
                <a:gd name="T10" fmla="*/ 14 w 14"/>
                <a:gd name="T11" fmla="*/ 42 h 49"/>
                <a:gd name="T12" fmla="*/ 7 w 1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7" y="49"/>
                  </a:moveTo>
                  <a:cubicBezTo>
                    <a:pt x="3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6"/>
                    <a:pt x="11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99"/>
            <p:cNvSpPr/>
            <p:nvPr/>
          </p:nvSpPr>
          <p:spPr bwMode="auto">
            <a:xfrm>
              <a:off x="4280782" y="2376329"/>
              <a:ext cx="31086" cy="77714"/>
            </a:xfrm>
            <a:custGeom>
              <a:avLst/>
              <a:gdLst>
                <a:gd name="T0" fmla="*/ 7 w 14"/>
                <a:gd name="T1" fmla="*/ 35 h 35"/>
                <a:gd name="T2" fmla="*/ 0 w 14"/>
                <a:gd name="T3" fmla="*/ 28 h 35"/>
                <a:gd name="T4" fmla="*/ 0 w 14"/>
                <a:gd name="T5" fmla="*/ 7 h 35"/>
                <a:gd name="T6" fmla="*/ 7 w 14"/>
                <a:gd name="T7" fmla="*/ 0 h 35"/>
                <a:gd name="T8" fmla="*/ 14 w 14"/>
                <a:gd name="T9" fmla="*/ 7 h 35"/>
                <a:gd name="T10" fmla="*/ 14 w 14"/>
                <a:gd name="T11" fmla="*/ 28 h 35"/>
                <a:gd name="T12" fmla="*/ 7 w 1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">
                  <a:moveTo>
                    <a:pt x="7" y="35"/>
                  </a:moveTo>
                  <a:cubicBezTo>
                    <a:pt x="3" y="35"/>
                    <a:pt x="0" y="32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2"/>
                    <a:pt x="11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00"/>
            <p:cNvSpPr/>
            <p:nvPr/>
          </p:nvSpPr>
          <p:spPr bwMode="auto">
            <a:xfrm>
              <a:off x="4342954" y="2345243"/>
              <a:ext cx="31086" cy="108800"/>
            </a:xfrm>
            <a:custGeom>
              <a:avLst/>
              <a:gdLst>
                <a:gd name="T0" fmla="*/ 7 w 14"/>
                <a:gd name="T1" fmla="*/ 49 h 49"/>
                <a:gd name="T2" fmla="*/ 0 w 14"/>
                <a:gd name="T3" fmla="*/ 42 h 49"/>
                <a:gd name="T4" fmla="*/ 0 w 14"/>
                <a:gd name="T5" fmla="*/ 7 h 49"/>
                <a:gd name="T6" fmla="*/ 7 w 14"/>
                <a:gd name="T7" fmla="*/ 0 h 49"/>
                <a:gd name="T8" fmla="*/ 14 w 14"/>
                <a:gd name="T9" fmla="*/ 7 h 49"/>
                <a:gd name="T10" fmla="*/ 14 w 14"/>
                <a:gd name="T11" fmla="*/ 42 h 49"/>
                <a:gd name="T12" fmla="*/ 7 w 1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7" y="49"/>
                  </a:moveTo>
                  <a:cubicBezTo>
                    <a:pt x="3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6"/>
                    <a:pt x="11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01"/>
            <p:cNvSpPr/>
            <p:nvPr/>
          </p:nvSpPr>
          <p:spPr bwMode="auto">
            <a:xfrm>
              <a:off x="4405125" y="2376329"/>
              <a:ext cx="31086" cy="77714"/>
            </a:xfrm>
            <a:custGeom>
              <a:avLst/>
              <a:gdLst>
                <a:gd name="T0" fmla="*/ 7 w 14"/>
                <a:gd name="T1" fmla="*/ 35 h 35"/>
                <a:gd name="T2" fmla="*/ 0 w 14"/>
                <a:gd name="T3" fmla="*/ 28 h 35"/>
                <a:gd name="T4" fmla="*/ 0 w 14"/>
                <a:gd name="T5" fmla="*/ 7 h 35"/>
                <a:gd name="T6" fmla="*/ 7 w 14"/>
                <a:gd name="T7" fmla="*/ 0 h 35"/>
                <a:gd name="T8" fmla="*/ 14 w 14"/>
                <a:gd name="T9" fmla="*/ 7 h 35"/>
                <a:gd name="T10" fmla="*/ 14 w 14"/>
                <a:gd name="T11" fmla="*/ 28 h 35"/>
                <a:gd name="T12" fmla="*/ 7 w 14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5">
                  <a:moveTo>
                    <a:pt x="7" y="35"/>
                  </a:moveTo>
                  <a:cubicBezTo>
                    <a:pt x="3" y="35"/>
                    <a:pt x="0" y="32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2"/>
                    <a:pt x="11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02"/>
            <p:cNvSpPr/>
            <p:nvPr/>
          </p:nvSpPr>
          <p:spPr bwMode="auto">
            <a:xfrm>
              <a:off x="4467296" y="2345243"/>
              <a:ext cx="31086" cy="108800"/>
            </a:xfrm>
            <a:custGeom>
              <a:avLst/>
              <a:gdLst>
                <a:gd name="T0" fmla="*/ 7 w 14"/>
                <a:gd name="T1" fmla="*/ 49 h 49"/>
                <a:gd name="T2" fmla="*/ 0 w 14"/>
                <a:gd name="T3" fmla="*/ 42 h 49"/>
                <a:gd name="T4" fmla="*/ 0 w 14"/>
                <a:gd name="T5" fmla="*/ 7 h 49"/>
                <a:gd name="T6" fmla="*/ 7 w 14"/>
                <a:gd name="T7" fmla="*/ 0 h 49"/>
                <a:gd name="T8" fmla="*/ 14 w 14"/>
                <a:gd name="T9" fmla="*/ 7 h 49"/>
                <a:gd name="T10" fmla="*/ 14 w 14"/>
                <a:gd name="T11" fmla="*/ 42 h 49"/>
                <a:gd name="T12" fmla="*/ 7 w 1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7" y="49"/>
                  </a:moveTo>
                  <a:cubicBezTo>
                    <a:pt x="4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6"/>
                    <a:pt x="11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03"/>
            <p:cNvSpPr/>
            <p:nvPr/>
          </p:nvSpPr>
          <p:spPr bwMode="auto">
            <a:xfrm>
              <a:off x="4529467" y="2376329"/>
              <a:ext cx="32499" cy="77714"/>
            </a:xfrm>
            <a:custGeom>
              <a:avLst/>
              <a:gdLst>
                <a:gd name="T0" fmla="*/ 7 w 15"/>
                <a:gd name="T1" fmla="*/ 35 h 35"/>
                <a:gd name="T2" fmla="*/ 0 w 15"/>
                <a:gd name="T3" fmla="*/ 28 h 35"/>
                <a:gd name="T4" fmla="*/ 0 w 15"/>
                <a:gd name="T5" fmla="*/ 7 h 35"/>
                <a:gd name="T6" fmla="*/ 7 w 15"/>
                <a:gd name="T7" fmla="*/ 0 h 35"/>
                <a:gd name="T8" fmla="*/ 15 w 15"/>
                <a:gd name="T9" fmla="*/ 7 h 35"/>
                <a:gd name="T10" fmla="*/ 15 w 15"/>
                <a:gd name="T11" fmla="*/ 28 h 35"/>
                <a:gd name="T12" fmla="*/ 7 w 15"/>
                <a:gd name="T1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7" y="35"/>
                  </a:moveTo>
                  <a:cubicBezTo>
                    <a:pt x="4" y="35"/>
                    <a:pt x="0" y="32"/>
                    <a:pt x="0" y="2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2"/>
                    <a:pt x="11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04"/>
            <p:cNvSpPr/>
            <p:nvPr/>
          </p:nvSpPr>
          <p:spPr bwMode="auto">
            <a:xfrm>
              <a:off x="4593051" y="2345243"/>
              <a:ext cx="31086" cy="108800"/>
            </a:xfrm>
            <a:custGeom>
              <a:avLst/>
              <a:gdLst>
                <a:gd name="T0" fmla="*/ 7 w 14"/>
                <a:gd name="T1" fmla="*/ 49 h 49"/>
                <a:gd name="T2" fmla="*/ 0 w 14"/>
                <a:gd name="T3" fmla="*/ 42 h 49"/>
                <a:gd name="T4" fmla="*/ 0 w 14"/>
                <a:gd name="T5" fmla="*/ 7 h 49"/>
                <a:gd name="T6" fmla="*/ 7 w 14"/>
                <a:gd name="T7" fmla="*/ 0 h 49"/>
                <a:gd name="T8" fmla="*/ 14 w 14"/>
                <a:gd name="T9" fmla="*/ 7 h 49"/>
                <a:gd name="T10" fmla="*/ 14 w 14"/>
                <a:gd name="T11" fmla="*/ 42 h 49"/>
                <a:gd name="T12" fmla="*/ 7 w 14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7" y="49"/>
                  </a:moveTo>
                  <a:cubicBezTo>
                    <a:pt x="3" y="49"/>
                    <a:pt x="0" y="46"/>
                    <a:pt x="0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4" y="3"/>
                    <a:pt x="14" y="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6"/>
                    <a:pt x="10" y="49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06"/>
            <p:cNvSpPr>
              <a:spLocks noEditPoints="1"/>
            </p:cNvSpPr>
            <p:nvPr/>
          </p:nvSpPr>
          <p:spPr bwMode="auto">
            <a:xfrm>
              <a:off x="4094269" y="2017431"/>
              <a:ext cx="529868" cy="281183"/>
            </a:xfrm>
            <a:custGeom>
              <a:avLst/>
              <a:gdLst>
                <a:gd name="T0" fmla="*/ 232 w 239"/>
                <a:gd name="T1" fmla="*/ 127 h 127"/>
                <a:gd name="T2" fmla="*/ 7 w 239"/>
                <a:gd name="T3" fmla="*/ 127 h 127"/>
                <a:gd name="T4" fmla="*/ 0 w 239"/>
                <a:gd name="T5" fmla="*/ 119 h 127"/>
                <a:gd name="T6" fmla="*/ 119 w 239"/>
                <a:gd name="T7" fmla="*/ 0 h 127"/>
                <a:gd name="T8" fmla="*/ 239 w 239"/>
                <a:gd name="T9" fmla="*/ 119 h 127"/>
                <a:gd name="T10" fmla="*/ 232 w 239"/>
                <a:gd name="T11" fmla="*/ 127 h 127"/>
                <a:gd name="T12" fmla="*/ 14 w 239"/>
                <a:gd name="T13" fmla="*/ 112 h 127"/>
                <a:gd name="T14" fmla="*/ 224 w 239"/>
                <a:gd name="T15" fmla="*/ 112 h 127"/>
                <a:gd name="T16" fmla="*/ 119 w 239"/>
                <a:gd name="T17" fmla="*/ 14 h 127"/>
                <a:gd name="T18" fmla="*/ 14 w 239"/>
                <a:gd name="T19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" h="127">
                  <a:moveTo>
                    <a:pt x="232" y="127"/>
                  </a:moveTo>
                  <a:cubicBezTo>
                    <a:pt x="7" y="127"/>
                    <a:pt x="7" y="127"/>
                    <a:pt x="7" y="127"/>
                  </a:cubicBezTo>
                  <a:cubicBezTo>
                    <a:pt x="3" y="127"/>
                    <a:pt x="0" y="123"/>
                    <a:pt x="0" y="119"/>
                  </a:cubicBezTo>
                  <a:cubicBezTo>
                    <a:pt x="0" y="54"/>
                    <a:pt x="54" y="0"/>
                    <a:pt x="119" y="0"/>
                  </a:cubicBezTo>
                  <a:cubicBezTo>
                    <a:pt x="185" y="0"/>
                    <a:pt x="239" y="54"/>
                    <a:pt x="239" y="119"/>
                  </a:cubicBezTo>
                  <a:cubicBezTo>
                    <a:pt x="239" y="123"/>
                    <a:pt x="235" y="127"/>
                    <a:pt x="232" y="127"/>
                  </a:cubicBezTo>
                  <a:close/>
                  <a:moveTo>
                    <a:pt x="14" y="112"/>
                  </a:moveTo>
                  <a:cubicBezTo>
                    <a:pt x="224" y="112"/>
                    <a:pt x="224" y="112"/>
                    <a:pt x="224" y="112"/>
                  </a:cubicBezTo>
                  <a:cubicBezTo>
                    <a:pt x="221" y="58"/>
                    <a:pt x="175" y="14"/>
                    <a:pt x="119" y="14"/>
                  </a:cubicBezTo>
                  <a:cubicBezTo>
                    <a:pt x="64" y="14"/>
                    <a:pt x="18" y="58"/>
                    <a:pt x="1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07"/>
            <p:cNvSpPr>
              <a:spLocks noEditPoints="1"/>
            </p:cNvSpPr>
            <p:nvPr/>
          </p:nvSpPr>
          <p:spPr bwMode="auto">
            <a:xfrm>
              <a:off x="4218611" y="2141773"/>
              <a:ext cx="279770" cy="156841"/>
            </a:xfrm>
            <a:custGeom>
              <a:avLst/>
              <a:gdLst>
                <a:gd name="T0" fmla="*/ 119 w 126"/>
                <a:gd name="T1" fmla="*/ 71 h 71"/>
                <a:gd name="T2" fmla="*/ 7 w 126"/>
                <a:gd name="T3" fmla="*/ 71 h 71"/>
                <a:gd name="T4" fmla="*/ 0 w 126"/>
                <a:gd name="T5" fmla="*/ 63 h 71"/>
                <a:gd name="T6" fmla="*/ 63 w 126"/>
                <a:gd name="T7" fmla="*/ 0 h 71"/>
                <a:gd name="T8" fmla="*/ 126 w 126"/>
                <a:gd name="T9" fmla="*/ 63 h 71"/>
                <a:gd name="T10" fmla="*/ 119 w 126"/>
                <a:gd name="T11" fmla="*/ 71 h 71"/>
                <a:gd name="T12" fmla="*/ 15 w 126"/>
                <a:gd name="T13" fmla="*/ 56 h 71"/>
                <a:gd name="T14" fmla="*/ 112 w 126"/>
                <a:gd name="T15" fmla="*/ 56 h 71"/>
                <a:gd name="T16" fmla="*/ 63 w 126"/>
                <a:gd name="T17" fmla="*/ 14 h 71"/>
                <a:gd name="T18" fmla="*/ 15 w 126"/>
                <a:gd name="T1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71">
                  <a:moveTo>
                    <a:pt x="119" y="71"/>
                  </a:moveTo>
                  <a:cubicBezTo>
                    <a:pt x="7" y="71"/>
                    <a:pt x="7" y="71"/>
                    <a:pt x="7" y="71"/>
                  </a:cubicBezTo>
                  <a:cubicBezTo>
                    <a:pt x="3" y="71"/>
                    <a:pt x="0" y="67"/>
                    <a:pt x="0" y="63"/>
                  </a:cubicBezTo>
                  <a:cubicBezTo>
                    <a:pt x="0" y="29"/>
                    <a:pt x="28" y="0"/>
                    <a:pt x="63" y="0"/>
                  </a:cubicBezTo>
                  <a:cubicBezTo>
                    <a:pt x="98" y="0"/>
                    <a:pt x="126" y="29"/>
                    <a:pt x="126" y="63"/>
                  </a:cubicBezTo>
                  <a:cubicBezTo>
                    <a:pt x="126" y="67"/>
                    <a:pt x="123" y="71"/>
                    <a:pt x="119" y="71"/>
                  </a:cubicBezTo>
                  <a:close/>
                  <a:moveTo>
                    <a:pt x="15" y="56"/>
                  </a:moveTo>
                  <a:cubicBezTo>
                    <a:pt x="112" y="56"/>
                    <a:pt x="112" y="56"/>
                    <a:pt x="112" y="56"/>
                  </a:cubicBezTo>
                  <a:cubicBezTo>
                    <a:pt x="109" y="33"/>
                    <a:pt x="88" y="14"/>
                    <a:pt x="63" y="14"/>
                  </a:cubicBezTo>
                  <a:cubicBezTo>
                    <a:pt x="39" y="14"/>
                    <a:pt x="18" y="33"/>
                    <a:pt x="1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08"/>
            <p:cNvSpPr>
              <a:spLocks noEditPoints="1"/>
            </p:cNvSpPr>
            <p:nvPr/>
          </p:nvSpPr>
          <p:spPr bwMode="auto">
            <a:xfrm>
              <a:off x="4032098" y="2264703"/>
              <a:ext cx="654210" cy="189340"/>
            </a:xfrm>
            <a:custGeom>
              <a:avLst/>
              <a:gdLst>
                <a:gd name="T0" fmla="*/ 288 w 295"/>
                <a:gd name="T1" fmla="*/ 85 h 85"/>
                <a:gd name="T2" fmla="*/ 7 w 295"/>
                <a:gd name="T3" fmla="*/ 85 h 85"/>
                <a:gd name="T4" fmla="*/ 0 w 295"/>
                <a:gd name="T5" fmla="*/ 78 h 85"/>
                <a:gd name="T6" fmla="*/ 0 w 295"/>
                <a:gd name="T7" fmla="*/ 7 h 85"/>
                <a:gd name="T8" fmla="*/ 7 w 295"/>
                <a:gd name="T9" fmla="*/ 0 h 85"/>
                <a:gd name="T10" fmla="*/ 288 w 295"/>
                <a:gd name="T11" fmla="*/ 0 h 85"/>
                <a:gd name="T12" fmla="*/ 295 w 295"/>
                <a:gd name="T13" fmla="*/ 7 h 85"/>
                <a:gd name="T14" fmla="*/ 295 w 295"/>
                <a:gd name="T15" fmla="*/ 78 h 85"/>
                <a:gd name="T16" fmla="*/ 288 w 295"/>
                <a:gd name="T17" fmla="*/ 85 h 85"/>
                <a:gd name="T18" fmla="*/ 14 w 295"/>
                <a:gd name="T19" fmla="*/ 71 h 85"/>
                <a:gd name="T20" fmla="*/ 281 w 295"/>
                <a:gd name="T21" fmla="*/ 71 h 85"/>
                <a:gd name="T22" fmla="*/ 281 w 295"/>
                <a:gd name="T23" fmla="*/ 15 h 85"/>
                <a:gd name="T24" fmla="*/ 14 w 295"/>
                <a:gd name="T25" fmla="*/ 15 h 85"/>
                <a:gd name="T26" fmla="*/ 14 w 295"/>
                <a:gd name="T27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5" h="85">
                  <a:moveTo>
                    <a:pt x="288" y="85"/>
                  </a:moveTo>
                  <a:cubicBezTo>
                    <a:pt x="7" y="85"/>
                    <a:pt x="7" y="85"/>
                    <a:pt x="7" y="85"/>
                  </a:cubicBezTo>
                  <a:cubicBezTo>
                    <a:pt x="3" y="85"/>
                    <a:pt x="0" y="82"/>
                    <a:pt x="0" y="7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91" y="0"/>
                    <a:pt x="295" y="4"/>
                    <a:pt x="295" y="7"/>
                  </a:cubicBezTo>
                  <a:cubicBezTo>
                    <a:pt x="295" y="78"/>
                    <a:pt x="295" y="78"/>
                    <a:pt x="295" y="78"/>
                  </a:cubicBezTo>
                  <a:cubicBezTo>
                    <a:pt x="295" y="82"/>
                    <a:pt x="291" y="85"/>
                    <a:pt x="288" y="85"/>
                  </a:cubicBezTo>
                  <a:close/>
                  <a:moveTo>
                    <a:pt x="14" y="71"/>
                  </a:moveTo>
                  <a:cubicBezTo>
                    <a:pt x="281" y="71"/>
                    <a:pt x="281" y="71"/>
                    <a:pt x="281" y="71"/>
                  </a:cubicBezTo>
                  <a:cubicBezTo>
                    <a:pt x="281" y="15"/>
                    <a:pt x="281" y="15"/>
                    <a:pt x="281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14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720556" y="2639040"/>
            <a:ext cx="333131" cy="339417"/>
            <a:chOff x="1655463" y="1877546"/>
            <a:chExt cx="748880" cy="763010"/>
          </a:xfrm>
          <a:solidFill>
            <a:schemeClr val="bg1"/>
          </a:solidFill>
        </p:grpSpPr>
        <p:sp>
          <p:nvSpPr>
            <p:cNvPr id="135" name="Freeform 218"/>
            <p:cNvSpPr>
              <a:spLocks noEditPoints="1"/>
            </p:cNvSpPr>
            <p:nvPr/>
          </p:nvSpPr>
          <p:spPr bwMode="auto">
            <a:xfrm>
              <a:off x="1655463" y="2314157"/>
              <a:ext cx="748880" cy="326399"/>
            </a:xfrm>
            <a:custGeom>
              <a:avLst/>
              <a:gdLst>
                <a:gd name="T0" fmla="*/ 330 w 337"/>
                <a:gd name="T1" fmla="*/ 147 h 147"/>
                <a:gd name="T2" fmla="*/ 330 w 337"/>
                <a:gd name="T3" fmla="*/ 147 h 147"/>
                <a:gd name="T4" fmla="*/ 8 w 337"/>
                <a:gd name="T5" fmla="*/ 147 h 147"/>
                <a:gd name="T6" fmla="*/ 2 w 337"/>
                <a:gd name="T7" fmla="*/ 144 h 147"/>
                <a:gd name="T8" fmla="*/ 1 w 337"/>
                <a:gd name="T9" fmla="*/ 138 h 147"/>
                <a:gd name="T10" fmla="*/ 29 w 337"/>
                <a:gd name="T11" fmla="*/ 5 h 147"/>
                <a:gd name="T12" fmla="*/ 36 w 337"/>
                <a:gd name="T13" fmla="*/ 0 h 147"/>
                <a:gd name="T14" fmla="*/ 302 w 337"/>
                <a:gd name="T15" fmla="*/ 0 h 147"/>
                <a:gd name="T16" fmla="*/ 309 w 337"/>
                <a:gd name="T17" fmla="*/ 5 h 147"/>
                <a:gd name="T18" fmla="*/ 337 w 337"/>
                <a:gd name="T19" fmla="*/ 138 h 147"/>
                <a:gd name="T20" fmla="*/ 337 w 337"/>
                <a:gd name="T21" fmla="*/ 140 h 147"/>
                <a:gd name="T22" fmla="*/ 330 w 337"/>
                <a:gd name="T23" fmla="*/ 147 h 147"/>
                <a:gd name="T24" fmla="*/ 16 w 337"/>
                <a:gd name="T25" fmla="*/ 133 h 147"/>
                <a:gd name="T26" fmla="*/ 322 w 337"/>
                <a:gd name="T27" fmla="*/ 133 h 147"/>
                <a:gd name="T28" fmla="*/ 296 w 337"/>
                <a:gd name="T29" fmla="*/ 14 h 147"/>
                <a:gd name="T30" fmla="*/ 41 w 337"/>
                <a:gd name="T31" fmla="*/ 14 h 147"/>
                <a:gd name="T32" fmla="*/ 16 w 337"/>
                <a:gd name="T33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7" h="147">
                  <a:moveTo>
                    <a:pt x="330" y="147"/>
                  </a:moveTo>
                  <a:cubicBezTo>
                    <a:pt x="330" y="147"/>
                    <a:pt x="330" y="147"/>
                    <a:pt x="330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3" y="146"/>
                    <a:pt x="2" y="144"/>
                  </a:cubicBezTo>
                  <a:cubicBezTo>
                    <a:pt x="1" y="143"/>
                    <a:pt x="0" y="140"/>
                    <a:pt x="1" y="13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32" y="0"/>
                    <a:pt x="3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5" y="0"/>
                    <a:pt x="308" y="2"/>
                    <a:pt x="309" y="5"/>
                  </a:cubicBezTo>
                  <a:cubicBezTo>
                    <a:pt x="337" y="138"/>
                    <a:pt x="337" y="138"/>
                    <a:pt x="337" y="138"/>
                  </a:cubicBezTo>
                  <a:cubicBezTo>
                    <a:pt x="337" y="139"/>
                    <a:pt x="337" y="139"/>
                    <a:pt x="337" y="140"/>
                  </a:cubicBezTo>
                  <a:cubicBezTo>
                    <a:pt x="337" y="144"/>
                    <a:pt x="334" y="147"/>
                    <a:pt x="330" y="147"/>
                  </a:cubicBezTo>
                  <a:close/>
                  <a:moveTo>
                    <a:pt x="16" y="133"/>
                  </a:moveTo>
                  <a:cubicBezTo>
                    <a:pt x="322" y="133"/>
                    <a:pt x="322" y="133"/>
                    <a:pt x="322" y="133"/>
                  </a:cubicBezTo>
                  <a:cubicBezTo>
                    <a:pt x="296" y="14"/>
                    <a:pt x="296" y="14"/>
                    <a:pt x="296" y="14"/>
                  </a:cubicBezTo>
                  <a:cubicBezTo>
                    <a:pt x="41" y="14"/>
                    <a:pt x="41" y="14"/>
                    <a:pt x="41" y="14"/>
                  </a:cubicBezTo>
                  <a:lnTo>
                    <a:pt x="1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19"/>
            <p:cNvSpPr>
              <a:spLocks noEditPoints="1"/>
            </p:cNvSpPr>
            <p:nvPr/>
          </p:nvSpPr>
          <p:spPr bwMode="auto">
            <a:xfrm>
              <a:off x="1906973" y="2500671"/>
              <a:ext cx="248685" cy="139885"/>
            </a:xfrm>
            <a:custGeom>
              <a:avLst/>
              <a:gdLst>
                <a:gd name="T0" fmla="*/ 105 w 112"/>
                <a:gd name="T1" fmla="*/ 63 h 63"/>
                <a:gd name="T2" fmla="*/ 7 w 112"/>
                <a:gd name="T3" fmla="*/ 63 h 63"/>
                <a:gd name="T4" fmla="*/ 0 w 112"/>
                <a:gd name="T5" fmla="*/ 56 h 63"/>
                <a:gd name="T6" fmla="*/ 0 w 112"/>
                <a:gd name="T7" fmla="*/ 7 h 63"/>
                <a:gd name="T8" fmla="*/ 7 w 112"/>
                <a:gd name="T9" fmla="*/ 0 h 63"/>
                <a:gd name="T10" fmla="*/ 105 w 112"/>
                <a:gd name="T11" fmla="*/ 0 h 63"/>
                <a:gd name="T12" fmla="*/ 112 w 112"/>
                <a:gd name="T13" fmla="*/ 7 h 63"/>
                <a:gd name="T14" fmla="*/ 112 w 112"/>
                <a:gd name="T15" fmla="*/ 56 h 63"/>
                <a:gd name="T16" fmla="*/ 105 w 112"/>
                <a:gd name="T17" fmla="*/ 63 h 63"/>
                <a:gd name="T18" fmla="*/ 14 w 112"/>
                <a:gd name="T19" fmla="*/ 49 h 63"/>
                <a:gd name="T20" fmla="*/ 98 w 112"/>
                <a:gd name="T21" fmla="*/ 49 h 63"/>
                <a:gd name="T22" fmla="*/ 98 w 112"/>
                <a:gd name="T23" fmla="*/ 14 h 63"/>
                <a:gd name="T24" fmla="*/ 14 w 112"/>
                <a:gd name="T25" fmla="*/ 14 h 63"/>
                <a:gd name="T26" fmla="*/ 14 w 112"/>
                <a:gd name="T27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63">
                  <a:moveTo>
                    <a:pt x="105" y="63"/>
                  </a:move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3"/>
                    <a:pt x="112" y="7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60"/>
                    <a:pt x="109" y="63"/>
                    <a:pt x="105" y="63"/>
                  </a:cubicBezTo>
                  <a:close/>
                  <a:moveTo>
                    <a:pt x="14" y="49"/>
                  </a:moveTo>
                  <a:cubicBezTo>
                    <a:pt x="98" y="49"/>
                    <a:pt x="98" y="49"/>
                    <a:pt x="98" y="49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1720460" y="1877546"/>
              <a:ext cx="621712" cy="592039"/>
              <a:chOff x="1720460" y="1877546"/>
              <a:chExt cx="621712" cy="592039"/>
            </a:xfrm>
            <a:grpFill/>
          </p:grpSpPr>
          <p:sp>
            <p:nvSpPr>
              <p:cNvPr id="138" name="Freeform 216"/>
              <p:cNvSpPr>
                <a:spLocks noEditPoints="1"/>
              </p:cNvSpPr>
              <p:nvPr/>
            </p:nvSpPr>
            <p:spPr bwMode="auto">
              <a:xfrm>
                <a:off x="1782631" y="1939717"/>
                <a:ext cx="497370" cy="340529"/>
              </a:xfrm>
              <a:custGeom>
                <a:avLst/>
                <a:gdLst>
                  <a:gd name="T0" fmla="*/ 217 w 224"/>
                  <a:gd name="T1" fmla="*/ 154 h 154"/>
                  <a:gd name="T2" fmla="*/ 7 w 224"/>
                  <a:gd name="T3" fmla="*/ 154 h 154"/>
                  <a:gd name="T4" fmla="*/ 0 w 224"/>
                  <a:gd name="T5" fmla="*/ 147 h 154"/>
                  <a:gd name="T6" fmla="*/ 0 w 224"/>
                  <a:gd name="T7" fmla="*/ 7 h 154"/>
                  <a:gd name="T8" fmla="*/ 7 w 224"/>
                  <a:gd name="T9" fmla="*/ 0 h 154"/>
                  <a:gd name="T10" fmla="*/ 217 w 224"/>
                  <a:gd name="T11" fmla="*/ 0 h 154"/>
                  <a:gd name="T12" fmla="*/ 224 w 224"/>
                  <a:gd name="T13" fmla="*/ 7 h 154"/>
                  <a:gd name="T14" fmla="*/ 224 w 224"/>
                  <a:gd name="T15" fmla="*/ 147 h 154"/>
                  <a:gd name="T16" fmla="*/ 217 w 224"/>
                  <a:gd name="T17" fmla="*/ 154 h 154"/>
                  <a:gd name="T18" fmla="*/ 14 w 224"/>
                  <a:gd name="T19" fmla="*/ 140 h 154"/>
                  <a:gd name="T20" fmla="*/ 210 w 224"/>
                  <a:gd name="T21" fmla="*/ 140 h 154"/>
                  <a:gd name="T22" fmla="*/ 210 w 224"/>
                  <a:gd name="T23" fmla="*/ 14 h 154"/>
                  <a:gd name="T24" fmla="*/ 14 w 224"/>
                  <a:gd name="T25" fmla="*/ 14 h 154"/>
                  <a:gd name="T26" fmla="*/ 14 w 224"/>
                  <a:gd name="T27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4" h="154">
                    <a:moveTo>
                      <a:pt x="21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3" y="154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1" y="0"/>
                      <a:pt x="224" y="3"/>
                      <a:pt x="224" y="7"/>
                    </a:cubicBezTo>
                    <a:cubicBezTo>
                      <a:pt x="224" y="147"/>
                      <a:pt x="224" y="147"/>
                      <a:pt x="224" y="147"/>
                    </a:cubicBezTo>
                    <a:cubicBezTo>
                      <a:pt x="224" y="151"/>
                      <a:pt x="221" y="154"/>
                      <a:pt x="217" y="154"/>
                    </a:cubicBezTo>
                    <a:close/>
                    <a:moveTo>
                      <a:pt x="14" y="140"/>
                    </a:move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17"/>
              <p:cNvSpPr>
                <a:spLocks noEditPoints="1"/>
              </p:cNvSpPr>
              <p:nvPr/>
            </p:nvSpPr>
            <p:spPr bwMode="auto">
              <a:xfrm>
                <a:off x="1720460" y="1877546"/>
                <a:ext cx="621712" cy="467697"/>
              </a:xfrm>
              <a:custGeom>
                <a:avLst/>
                <a:gdLst>
                  <a:gd name="T0" fmla="*/ 273 w 280"/>
                  <a:gd name="T1" fmla="*/ 211 h 211"/>
                  <a:gd name="T2" fmla="*/ 7 w 280"/>
                  <a:gd name="T3" fmla="*/ 211 h 211"/>
                  <a:gd name="T4" fmla="*/ 0 w 280"/>
                  <a:gd name="T5" fmla="*/ 204 h 211"/>
                  <a:gd name="T6" fmla="*/ 0 w 280"/>
                  <a:gd name="T7" fmla="*/ 7 h 211"/>
                  <a:gd name="T8" fmla="*/ 7 w 280"/>
                  <a:gd name="T9" fmla="*/ 0 h 211"/>
                  <a:gd name="T10" fmla="*/ 273 w 280"/>
                  <a:gd name="T11" fmla="*/ 0 h 211"/>
                  <a:gd name="T12" fmla="*/ 280 w 280"/>
                  <a:gd name="T13" fmla="*/ 7 h 211"/>
                  <a:gd name="T14" fmla="*/ 280 w 280"/>
                  <a:gd name="T15" fmla="*/ 204 h 211"/>
                  <a:gd name="T16" fmla="*/ 273 w 280"/>
                  <a:gd name="T17" fmla="*/ 211 h 211"/>
                  <a:gd name="T18" fmla="*/ 14 w 280"/>
                  <a:gd name="T19" fmla="*/ 197 h 211"/>
                  <a:gd name="T20" fmla="*/ 266 w 280"/>
                  <a:gd name="T21" fmla="*/ 197 h 211"/>
                  <a:gd name="T22" fmla="*/ 266 w 280"/>
                  <a:gd name="T23" fmla="*/ 14 h 211"/>
                  <a:gd name="T24" fmla="*/ 14 w 280"/>
                  <a:gd name="T25" fmla="*/ 14 h 211"/>
                  <a:gd name="T26" fmla="*/ 14 w 280"/>
                  <a:gd name="T27" fmla="*/ 19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0" h="211">
                    <a:moveTo>
                      <a:pt x="273" y="211"/>
                    </a:moveTo>
                    <a:cubicBezTo>
                      <a:pt x="7" y="211"/>
                      <a:pt x="7" y="211"/>
                      <a:pt x="7" y="211"/>
                    </a:cubicBezTo>
                    <a:cubicBezTo>
                      <a:pt x="3" y="211"/>
                      <a:pt x="0" y="207"/>
                      <a:pt x="0" y="20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0"/>
                      <a:pt x="280" y="3"/>
                      <a:pt x="280" y="7"/>
                    </a:cubicBezTo>
                    <a:cubicBezTo>
                      <a:pt x="280" y="204"/>
                      <a:pt x="280" y="204"/>
                      <a:pt x="280" y="204"/>
                    </a:cubicBezTo>
                    <a:cubicBezTo>
                      <a:pt x="280" y="207"/>
                      <a:pt x="277" y="211"/>
                      <a:pt x="273" y="211"/>
                    </a:cubicBezTo>
                    <a:close/>
                    <a:moveTo>
                      <a:pt x="14" y="197"/>
                    </a:moveTo>
                    <a:cubicBezTo>
                      <a:pt x="266" y="197"/>
                      <a:pt x="266" y="197"/>
                      <a:pt x="266" y="197"/>
                    </a:cubicBezTo>
                    <a:cubicBezTo>
                      <a:pt x="266" y="14"/>
                      <a:pt x="266" y="14"/>
                      <a:pt x="266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20"/>
              <p:cNvSpPr/>
              <p:nvPr/>
            </p:nvSpPr>
            <p:spPr bwMode="auto">
              <a:xfrm>
                <a:off x="1767088" y="2376328"/>
                <a:ext cx="528455" cy="31086"/>
              </a:xfrm>
              <a:custGeom>
                <a:avLst/>
                <a:gdLst>
                  <a:gd name="T0" fmla="*/ 231 w 238"/>
                  <a:gd name="T1" fmla="*/ 14 h 14"/>
                  <a:gd name="T2" fmla="*/ 7 w 238"/>
                  <a:gd name="T3" fmla="*/ 14 h 14"/>
                  <a:gd name="T4" fmla="*/ 0 w 238"/>
                  <a:gd name="T5" fmla="*/ 7 h 14"/>
                  <a:gd name="T6" fmla="*/ 7 w 238"/>
                  <a:gd name="T7" fmla="*/ 0 h 14"/>
                  <a:gd name="T8" fmla="*/ 231 w 238"/>
                  <a:gd name="T9" fmla="*/ 0 h 14"/>
                  <a:gd name="T10" fmla="*/ 238 w 238"/>
                  <a:gd name="T11" fmla="*/ 7 h 14"/>
                  <a:gd name="T12" fmla="*/ 231 w 23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" h="14">
                    <a:moveTo>
                      <a:pt x="231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0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35" y="0"/>
                      <a:pt x="238" y="3"/>
                      <a:pt x="238" y="7"/>
                    </a:cubicBezTo>
                    <a:cubicBezTo>
                      <a:pt x="238" y="10"/>
                      <a:pt x="235" y="14"/>
                      <a:pt x="23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21"/>
              <p:cNvSpPr/>
              <p:nvPr/>
            </p:nvSpPr>
            <p:spPr bwMode="auto">
              <a:xfrm>
                <a:off x="1751545" y="2435673"/>
                <a:ext cx="559541" cy="33912"/>
              </a:xfrm>
              <a:custGeom>
                <a:avLst/>
                <a:gdLst>
                  <a:gd name="T0" fmla="*/ 245 w 252"/>
                  <a:gd name="T1" fmla="*/ 15 h 15"/>
                  <a:gd name="T2" fmla="*/ 245 w 252"/>
                  <a:gd name="T3" fmla="*/ 15 h 15"/>
                  <a:gd name="T4" fmla="*/ 7 w 252"/>
                  <a:gd name="T5" fmla="*/ 14 h 15"/>
                  <a:gd name="T6" fmla="*/ 0 w 252"/>
                  <a:gd name="T7" fmla="*/ 7 h 15"/>
                  <a:gd name="T8" fmla="*/ 7 w 252"/>
                  <a:gd name="T9" fmla="*/ 0 h 15"/>
                  <a:gd name="T10" fmla="*/ 7 w 252"/>
                  <a:gd name="T11" fmla="*/ 0 h 15"/>
                  <a:gd name="T12" fmla="*/ 245 w 252"/>
                  <a:gd name="T13" fmla="*/ 1 h 15"/>
                  <a:gd name="T14" fmla="*/ 252 w 252"/>
                  <a:gd name="T15" fmla="*/ 8 h 15"/>
                  <a:gd name="T16" fmla="*/ 245 w 25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5">
                    <a:moveTo>
                      <a:pt x="245" y="15"/>
                    </a:moveTo>
                    <a:cubicBezTo>
                      <a:pt x="245" y="15"/>
                      <a:pt x="245" y="15"/>
                      <a:pt x="245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45" y="1"/>
                      <a:pt x="245" y="1"/>
                      <a:pt x="245" y="1"/>
                    </a:cubicBezTo>
                    <a:cubicBezTo>
                      <a:pt x="249" y="1"/>
                      <a:pt x="252" y="4"/>
                      <a:pt x="252" y="8"/>
                    </a:cubicBezTo>
                    <a:cubicBezTo>
                      <a:pt x="252" y="12"/>
                      <a:pt x="249" y="15"/>
                      <a:pt x="24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142" name="直接连接符 141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/>
        </p:nvCxnSpPr>
        <p:spPr>
          <a:xfrm>
            <a:off x="587515" y="2724701"/>
            <a:ext cx="8059129" cy="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377324" y="2080584"/>
            <a:ext cx="0" cy="636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2893683" y="2720803"/>
            <a:ext cx="0" cy="636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429212" y="2080584"/>
            <a:ext cx="0" cy="636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926401" y="2720803"/>
            <a:ext cx="0" cy="636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442759" y="2080584"/>
            <a:ext cx="0" cy="6364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16"/>
          <p:cNvSpPr>
            <a:spLocks noChangeArrowheads="1"/>
          </p:cNvSpPr>
          <p:nvPr/>
        </p:nvSpPr>
        <p:spPr bwMode="auto">
          <a:xfrm>
            <a:off x="4144560" y="1522984"/>
            <a:ext cx="569306" cy="571392"/>
          </a:xfrm>
          <a:prstGeom prst="ellipse">
            <a:avLst/>
          </a:prstGeom>
          <a:solidFill>
            <a:srgbClr val="9478AC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75343" y="1522984"/>
            <a:ext cx="571216" cy="571392"/>
            <a:chOff x="1075343" y="1522984"/>
            <a:chExt cx="571216" cy="571392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075343" y="1522984"/>
              <a:ext cx="571216" cy="571392"/>
            </a:xfrm>
            <a:prstGeom prst="ellipse">
              <a:avLst/>
            </a:prstGeom>
            <a:solidFill>
              <a:srgbClr val="E1C45C"/>
            </a:solidFill>
            <a:ln w="19050">
              <a:solidFill>
                <a:srgbClr val="50443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1254922" y="1664887"/>
              <a:ext cx="213967" cy="287585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11"/>
          <p:cNvSpPr>
            <a:spLocks noEditPoints="1"/>
          </p:cNvSpPr>
          <p:nvPr/>
        </p:nvSpPr>
        <p:spPr bwMode="auto">
          <a:xfrm>
            <a:off x="4309729" y="1666140"/>
            <a:ext cx="238966" cy="283170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155979" y="1522984"/>
            <a:ext cx="569306" cy="571392"/>
            <a:chOff x="7155979" y="1522984"/>
            <a:chExt cx="569306" cy="571392"/>
          </a:xfrm>
        </p:grpSpPr>
        <p:sp>
          <p:nvSpPr>
            <p:cNvPr id="28" name="Oval 22"/>
            <p:cNvSpPr>
              <a:spLocks noChangeArrowheads="1"/>
            </p:cNvSpPr>
            <p:nvPr/>
          </p:nvSpPr>
          <p:spPr bwMode="auto">
            <a:xfrm>
              <a:off x="7155979" y="1522984"/>
              <a:ext cx="569306" cy="571392"/>
            </a:xfrm>
            <a:prstGeom prst="ellipse">
              <a:avLst/>
            </a:prstGeom>
            <a:solidFill>
              <a:srgbClr val="DB795E"/>
            </a:solidFill>
            <a:ln w="19050">
              <a:solidFill>
                <a:srgbClr val="50443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 noEditPoints="1"/>
            </p:cNvSpPr>
            <p:nvPr/>
          </p:nvSpPr>
          <p:spPr bwMode="auto">
            <a:xfrm>
              <a:off x="7299259" y="1681826"/>
              <a:ext cx="286563" cy="270646"/>
            </a:xfrm>
            <a:custGeom>
              <a:avLst/>
              <a:gdLst>
                <a:gd name="T0" fmla="*/ 48 w 98"/>
                <a:gd name="T1" fmla="*/ 24 h 92"/>
                <a:gd name="T2" fmla="*/ 50 w 98"/>
                <a:gd name="T3" fmla="*/ 53 h 92"/>
                <a:gd name="T4" fmla="*/ 52 w 98"/>
                <a:gd name="T5" fmla="*/ 17 h 92"/>
                <a:gd name="T6" fmla="*/ 48 w 98"/>
                <a:gd name="T7" fmla="*/ 16 h 92"/>
                <a:gd name="T8" fmla="*/ 41 w 98"/>
                <a:gd name="T9" fmla="*/ 28 h 92"/>
                <a:gd name="T10" fmla="*/ 94 w 98"/>
                <a:gd name="T11" fmla="*/ 12 h 92"/>
                <a:gd name="T12" fmla="*/ 84 w 98"/>
                <a:gd name="T13" fmla="*/ 12 h 92"/>
                <a:gd name="T14" fmla="*/ 80 w 98"/>
                <a:gd name="T15" fmla="*/ 0 h 92"/>
                <a:gd name="T16" fmla="*/ 14 w 98"/>
                <a:gd name="T17" fmla="*/ 4 h 92"/>
                <a:gd name="T18" fmla="*/ 3 w 98"/>
                <a:gd name="T19" fmla="*/ 12 h 92"/>
                <a:gd name="T20" fmla="*/ 0 w 98"/>
                <a:gd name="T21" fmla="*/ 37 h 92"/>
                <a:gd name="T22" fmla="*/ 6 w 98"/>
                <a:gd name="T23" fmla="*/ 52 h 92"/>
                <a:gd name="T24" fmla="*/ 45 w 98"/>
                <a:gd name="T25" fmla="*/ 75 h 92"/>
                <a:gd name="T26" fmla="*/ 29 w 98"/>
                <a:gd name="T27" fmla="*/ 84 h 92"/>
                <a:gd name="T28" fmla="*/ 29 w 98"/>
                <a:gd name="T29" fmla="*/ 92 h 92"/>
                <a:gd name="T30" fmla="*/ 73 w 98"/>
                <a:gd name="T31" fmla="*/ 88 h 92"/>
                <a:gd name="T32" fmla="*/ 53 w 98"/>
                <a:gd name="T33" fmla="*/ 84 h 92"/>
                <a:gd name="T34" fmla="*/ 78 w 98"/>
                <a:gd name="T35" fmla="*/ 59 h 92"/>
                <a:gd name="T36" fmla="*/ 92 w 98"/>
                <a:gd name="T37" fmla="*/ 52 h 92"/>
                <a:gd name="T38" fmla="*/ 98 w 98"/>
                <a:gd name="T39" fmla="*/ 16 h 92"/>
                <a:gd name="T40" fmla="*/ 11 w 98"/>
                <a:gd name="T41" fmla="*/ 47 h 92"/>
                <a:gd name="T42" fmla="*/ 7 w 98"/>
                <a:gd name="T43" fmla="*/ 37 h 92"/>
                <a:gd name="T44" fmla="*/ 14 w 98"/>
                <a:gd name="T45" fmla="*/ 20 h 92"/>
                <a:gd name="T46" fmla="*/ 15 w 98"/>
                <a:gd name="T47" fmla="*/ 50 h 92"/>
                <a:gd name="T48" fmla="*/ 76 w 98"/>
                <a:gd name="T49" fmla="*/ 40 h 92"/>
                <a:gd name="T50" fmla="*/ 73 w 98"/>
                <a:gd name="T51" fmla="*/ 53 h 92"/>
                <a:gd name="T52" fmla="*/ 49 w 98"/>
                <a:gd name="T53" fmla="*/ 67 h 92"/>
                <a:gd name="T54" fmla="*/ 24 w 98"/>
                <a:gd name="T55" fmla="*/ 53 h 92"/>
                <a:gd name="T56" fmla="*/ 21 w 98"/>
                <a:gd name="T57" fmla="*/ 40 h 92"/>
                <a:gd name="T58" fmla="*/ 76 w 98"/>
                <a:gd name="T59" fmla="*/ 8 h 92"/>
                <a:gd name="T60" fmla="*/ 91 w 98"/>
                <a:gd name="T61" fmla="*/ 37 h 92"/>
                <a:gd name="T62" fmla="*/ 86 w 98"/>
                <a:gd name="T63" fmla="*/ 47 h 92"/>
                <a:gd name="T64" fmla="*/ 83 w 98"/>
                <a:gd name="T65" fmla="*/ 50 h 92"/>
                <a:gd name="T66" fmla="*/ 84 w 98"/>
                <a:gd name="T67" fmla="*/ 40 h 92"/>
                <a:gd name="T68" fmla="*/ 91 w 98"/>
                <a:gd name="T6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92">
                  <a:moveTo>
                    <a:pt x="44" y="28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1" y="15"/>
                    <a:pt x="50" y="15"/>
                  </a:cubicBezTo>
                  <a:cubicBezTo>
                    <a:pt x="49" y="15"/>
                    <a:pt x="48" y="15"/>
                    <a:pt x="48" y="1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8"/>
                    <a:pt x="41" y="28"/>
                  </a:cubicBezTo>
                  <a:cubicBezTo>
                    <a:pt x="42" y="29"/>
                    <a:pt x="44" y="29"/>
                    <a:pt x="44" y="28"/>
                  </a:cubicBezTo>
                  <a:close/>
                  <a:moveTo>
                    <a:pt x="94" y="12"/>
                  </a:moveTo>
                  <a:cubicBezTo>
                    <a:pt x="94" y="12"/>
                    <a:pt x="94" y="12"/>
                    <a:pt x="9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2" y="48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6"/>
                    <a:pt x="14" y="58"/>
                    <a:pt x="19" y="59"/>
                  </a:cubicBezTo>
                  <a:cubicBezTo>
                    <a:pt x="25" y="68"/>
                    <a:pt x="35" y="74"/>
                    <a:pt x="45" y="7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7" y="84"/>
                    <a:pt x="25" y="86"/>
                    <a:pt x="25" y="88"/>
                  </a:cubicBezTo>
                  <a:cubicBezTo>
                    <a:pt x="25" y="90"/>
                    <a:pt x="27" y="92"/>
                    <a:pt x="2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92"/>
                    <a:pt x="73" y="90"/>
                    <a:pt x="73" y="88"/>
                  </a:cubicBezTo>
                  <a:cubicBezTo>
                    <a:pt x="73" y="86"/>
                    <a:pt x="71" y="84"/>
                    <a:pt x="69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3" y="74"/>
                    <a:pt x="73" y="68"/>
                    <a:pt x="78" y="59"/>
                  </a:cubicBezTo>
                  <a:cubicBezTo>
                    <a:pt x="84" y="58"/>
                    <a:pt x="88" y="56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6" y="48"/>
                    <a:pt x="98" y="43"/>
                    <a:pt x="98" y="37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4"/>
                    <a:pt x="96" y="12"/>
                    <a:pt x="94" y="12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4"/>
                    <a:pt x="7" y="41"/>
                    <a:pt x="7" y="3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4"/>
                    <a:pt x="14" y="47"/>
                    <a:pt x="15" y="50"/>
                  </a:cubicBezTo>
                  <a:cubicBezTo>
                    <a:pt x="14" y="49"/>
                    <a:pt x="12" y="48"/>
                    <a:pt x="11" y="47"/>
                  </a:cubicBezTo>
                  <a:close/>
                  <a:moveTo>
                    <a:pt x="76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5"/>
                    <a:pt x="75" y="49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62"/>
                    <a:pt x="59" y="67"/>
                    <a:pt x="49" y="67"/>
                  </a:cubicBezTo>
                  <a:cubicBezTo>
                    <a:pt x="39" y="67"/>
                    <a:pt x="29" y="6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2" y="49"/>
                    <a:pt x="21" y="45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0"/>
                    <a:pt x="76" y="40"/>
                    <a:pt x="76" y="40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41"/>
                    <a:pt x="89" y="44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4" y="49"/>
                    <a:pt x="83" y="50"/>
                  </a:cubicBezTo>
                  <a:cubicBezTo>
                    <a:pt x="84" y="47"/>
                    <a:pt x="84" y="44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37"/>
                    <a:pt x="91" y="37"/>
                    <a:pt x="9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16618" y="3338037"/>
            <a:ext cx="569306" cy="575215"/>
            <a:chOff x="2616618" y="3338037"/>
            <a:chExt cx="569306" cy="575215"/>
          </a:xfrm>
        </p:grpSpPr>
        <p:sp>
          <p:nvSpPr>
            <p:cNvPr id="27" name="Oval 21"/>
            <p:cNvSpPr>
              <a:spLocks noChangeArrowheads="1"/>
            </p:cNvSpPr>
            <p:nvPr/>
          </p:nvSpPr>
          <p:spPr bwMode="auto">
            <a:xfrm>
              <a:off x="2616618" y="3338037"/>
              <a:ext cx="569306" cy="575215"/>
            </a:xfrm>
            <a:prstGeom prst="ellipse">
              <a:avLst/>
            </a:prstGeom>
            <a:solidFill>
              <a:srgbClr val="74ADB2"/>
            </a:solidFill>
            <a:ln w="19050">
              <a:solidFill>
                <a:srgbClr val="50443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2759727" y="3493621"/>
              <a:ext cx="283084" cy="264046"/>
            </a:xfrm>
            <a:custGeom>
              <a:avLst/>
              <a:gdLst>
                <a:gd name="T0" fmla="*/ 70 w 192"/>
                <a:gd name="T1" fmla="*/ 76 h 179"/>
                <a:gd name="T2" fmla="*/ 70 w 192"/>
                <a:gd name="T3" fmla="*/ 97 h 179"/>
                <a:gd name="T4" fmla="*/ 50 w 192"/>
                <a:gd name="T5" fmla="*/ 97 h 179"/>
                <a:gd name="T6" fmla="*/ 50 w 192"/>
                <a:gd name="T7" fmla="*/ 76 h 179"/>
                <a:gd name="T8" fmla="*/ 96 w 192"/>
                <a:gd name="T9" fmla="*/ 0 h 179"/>
                <a:gd name="T10" fmla="*/ 163 w 192"/>
                <a:gd name="T11" fmla="*/ 25 h 179"/>
                <a:gd name="T12" fmla="*/ 163 w 192"/>
                <a:gd name="T13" fmla="*/ 148 h 179"/>
                <a:gd name="T14" fmla="*/ 73 w 192"/>
                <a:gd name="T15" fmla="*/ 170 h 179"/>
                <a:gd name="T16" fmla="*/ 31 w 192"/>
                <a:gd name="T17" fmla="*/ 177 h 179"/>
                <a:gd name="T18" fmla="*/ 24 w 192"/>
                <a:gd name="T19" fmla="*/ 179 h 179"/>
                <a:gd name="T20" fmla="*/ 13 w 192"/>
                <a:gd name="T21" fmla="*/ 170 h 179"/>
                <a:gd name="T22" fmla="*/ 13 w 192"/>
                <a:gd name="T23" fmla="*/ 162 h 179"/>
                <a:gd name="T24" fmla="*/ 5 w 192"/>
                <a:gd name="T25" fmla="*/ 115 h 179"/>
                <a:gd name="T26" fmla="*/ 28 w 192"/>
                <a:gd name="T27" fmla="*/ 25 h 179"/>
                <a:gd name="T28" fmla="*/ 153 w 192"/>
                <a:gd name="T29" fmla="*/ 37 h 179"/>
                <a:gd name="T30" fmla="*/ 96 w 192"/>
                <a:gd name="T31" fmla="*/ 16 h 179"/>
                <a:gd name="T32" fmla="*/ 14 w 192"/>
                <a:gd name="T33" fmla="*/ 86 h 179"/>
                <a:gd name="T34" fmla="*/ 31 w 192"/>
                <a:gd name="T35" fmla="*/ 130 h 179"/>
                <a:gd name="T36" fmla="*/ 28 w 192"/>
                <a:gd name="T37" fmla="*/ 162 h 179"/>
                <a:gd name="T38" fmla="*/ 57 w 192"/>
                <a:gd name="T39" fmla="*/ 149 h 179"/>
                <a:gd name="T40" fmla="*/ 96 w 192"/>
                <a:gd name="T41" fmla="*/ 157 h 179"/>
                <a:gd name="T42" fmla="*/ 177 w 192"/>
                <a:gd name="T43" fmla="*/ 86 h 179"/>
                <a:gd name="T44" fmla="*/ 64 w 192"/>
                <a:gd name="T45" fmla="*/ 83 h 179"/>
                <a:gd name="T46" fmla="*/ 60 w 192"/>
                <a:gd name="T47" fmla="*/ 81 h 179"/>
                <a:gd name="T48" fmla="*/ 55 w 192"/>
                <a:gd name="T49" fmla="*/ 86 h 179"/>
                <a:gd name="T50" fmla="*/ 60 w 192"/>
                <a:gd name="T51" fmla="*/ 92 h 179"/>
                <a:gd name="T52" fmla="*/ 65 w 192"/>
                <a:gd name="T53" fmla="*/ 86 h 179"/>
                <a:gd name="T54" fmla="*/ 96 w 192"/>
                <a:gd name="T55" fmla="*/ 72 h 179"/>
                <a:gd name="T56" fmla="*/ 105 w 192"/>
                <a:gd name="T57" fmla="*/ 76 h 179"/>
                <a:gd name="T58" fmla="*/ 105 w 192"/>
                <a:gd name="T59" fmla="*/ 97 h 179"/>
                <a:gd name="T60" fmla="*/ 86 w 192"/>
                <a:gd name="T61" fmla="*/ 97 h 179"/>
                <a:gd name="T62" fmla="*/ 86 w 192"/>
                <a:gd name="T63" fmla="*/ 76 h 179"/>
                <a:gd name="T64" fmla="*/ 99 w 192"/>
                <a:gd name="T65" fmla="*/ 83 h 179"/>
                <a:gd name="T66" fmla="*/ 96 w 192"/>
                <a:gd name="T67" fmla="*/ 81 h 179"/>
                <a:gd name="T68" fmla="*/ 90 w 192"/>
                <a:gd name="T69" fmla="*/ 86 h 179"/>
                <a:gd name="T70" fmla="*/ 96 w 192"/>
                <a:gd name="T71" fmla="*/ 92 h 179"/>
                <a:gd name="T72" fmla="*/ 101 w 192"/>
                <a:gd name="T73" fmla="*/ 86 h 179"/>
                <a:gd name="T74" fmla="*/ 131 w 192"/>
                <a:gd name="T75" fmla="*/ 72 h 179"/>
                <a:gd name="T76" fmla="*/ 141 w 192"/>
                <a:gd name="T77" fmla="*/ 76 h 179"/>
                <a:gd name="T78" fmla="*/ 141 w 192"/>
                <a:gd name="T79" fmla="*/ 97 h 179"/>
                <a:gd name="T80" fmla="*/ 121 w 192"/>
                <a:gd name="T81" fmla="*/ 97 h 179"/>
                <a:gd name="T82" fmla="*/ 121 w 192"/>
                <a:gd name="T83" fmla="*/ 76 h 179"/>
                <a:gd name="T84" fmla="*/ 135 w 192"/>
                <a:gd name="T85" fmla="*/ 83 h 179"/>
                <a:gd name="T86" fmla="*/ 131 w 192"/>
                <a:gd name="T87" fmla="*/ 81 h 179"/>
                <a:gd name="T88" fmla="*/ 126 w 192"/>
                <a:gd name="T89" fmla="*/ 86 h 179"/>
                <a:gd name="T90" fmla="*/ 131 w 192"/>
                <a:gd name="T91" fmla="*/ 92 h 179"/>
                <a:gd name="T92" fmla="*/ 136 w 192"/>
                <a:gd name="T93" fmla="*/ 8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9">
                  <a:moveTo>
                    <a:pt x="60" y="72"/>
                  </a:moveTo>
                  <a:cubicBezTo>
                    <a:pt x="64" y="72"/>
                    <a:pt x="67" y="74"/>
                    <a:pt x="70" y="76"/>
                  </a:cubicBezTo>
                  <a:cubicBezTo>
                    <a:pt x="73" y="79"/>
                    <a:pt x="74" y="82"/>
                    <a:pt x="74" y="86"/>
                  </a:cubicBezTo>
                  <a:cubicBezTo>
                    <a:pt x="74" y="90"/>
                    <a:pt x="73" y="94"/>
                    <a:pt x="70" y="97"/>
                  </a:cubicBezTo>
                  <a:cubicBezTo>
                    <a:pt x="67" y="99"/>
                    <a:pt x="64" y="101"/>
                    <a:pt x="60" y="101"/>
                  </a:cubicBezTo>
                  <a:cubicBezTo>
                    <a:pt x="56" y="101"/>
                    <a:pt x="53" y="99"/>
                    <a:pt x="50" y="97"/>
                  </a:cubicBezTo>
                  <a:cubicBezTo>
                    <a:pt x="48" y="94"/>
                    <a:pt x="46" y="90"/>
                    <a:pt x="46" y="86"/>
                  </a:cubicBezTo>
                  <a:cubicBezTo>
                    <a:pt x="46" y="82"/>
                    <a:pt x="48" y="79"/>
                    <a:pt x="50" y="76"/>
                  </a:cubicBezTo>
                  <a:cubicBezTo>
                    <a:pt x="53" y="74"/>
                    <a:pt x="56" y="72"/>
                    <a:pt x="60" y="72"/>
                  </a:cubicBez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22" y="0"/>
                    <a:pt x="146" y="10"/>
                    <a:pt x="163" y="25"/>
                  </a:cubicBezTo>
                  <a:cubicBezTo>
                    <a:pt x="181" y="41"/>
                    <a:pt x="192" y="62"/>
                    <a:pt x="192" y="86"/>
                  </a:cubicBezTo>
                  <a:cubicBezTo>
                    <a:pt x="192" y="110"/>
                    <a:pt x="181" y="132"/>
                    <a:pt x="163" y="148"/>
                  </a:cubicBezTo>
                  <a:cubicBezTo>
                    <a:pt x="146" y="163"/>
                    <a:pt x="122" y="172"/>
                    <a:pt x="96" y="172"/>
                  </a:cubicBezTo>
                  <a:cubicBezTo>
                    <a:pt x="88" y="172"/>
                    <a:pt x="80" y="172"/>
                    <a:pt x="73" y="170"/>
                  </a:cubicBezTo>
                  <a:cubicBezTo>
                    <a:pt x="66" y="169"/>
                    <a:pt x="60" y="167"/>
                    <a:pt x="54" y="164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29" y="178"/>
                    <a:pt x="27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2" y="178"/>
                    <a:pt x="19" y="177"/>
                    <a:pt x="17" y="176"/>
                  </a:cubicBezTo>
                  <a:cubicBezTo>
                    <a:pt x="15" y="174"/>
                    <a:pt x="14" y="172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2" y="167"/>
                    <a:pt x="12" y="165"/>
                    <a:pt x="13" y="162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3" y="131"/>
                    <a:pt x="8" y="123"/>
                    <a:pt x="5" y="115"/>
                  </a:cubicBezTo>
                  <a:cubicBezTo>
                    <a:pt x="2" y="106"/>
                    <a:pt x="0" y="96"/>
                    <a:pt x="0" y="86"/>
                  </a:cubicBezTo>
                  <a:cubicBezTo>
                    <a:pt x="0" y="62"/>
                    <a:pt x="10" y="41"/>
                    <a:pt x="28" y="25"/>
                  </a:cubicBezTo>
                  <a:cubicBezTo>
                    <a:pt x="45" y="10"/>
                    <a:pt x="69" y="0"/>
                    <a:pt x="96" y="0"/>
                  </a:cubicBezTo>
                  <a:close/>
                  <a:moveTo>
                    <a:pt x="153" y="37"/>
                  </a:moveTo>
                  <a:cubicBezTo>
                    <a:pt x="153" y="37"/>
                    <a:pt x="153" y="37"/>
                    <a:pt x="153" y="37"/>
                  </a:cubicBezTo>
                  <a:cubicBezTo>
                    <a:pt x="139" y="24"/>
                    <a:pt x="118" y="16"/>
                    <a:pt x="96" y="16"/>
                  </a:cubicBezTo>
                  <a:cubicBezTo>
                    <a:pt x="73" y="16"/>
                    <a:pt x="52" y="24"/>
                    <a:pt x="38" y="37"/>
                  </a:cubicBezTo>
                  <a:cubicBezTo>
                    <a:pt x="23" y="49"/>
                    <a:pt x="14" y="67"/>
                    <a:pt x="14" y="86"/>
                  </a:cubicBezTo>
                  <a:cubicBezTo>
                    <a:pt x="14" y="94"/>
                    <a:pt x="16" y="102"/>
                    <a:pt x="19" y="109"/>
                  </a:cubicBezTo>
                  <a:cubicBezTo>
                    <a:pt x="22" y="117"/>
                    <a:pt x="26" y="124"/>
                    <a:pt x="31" y="130"/>
                  </a:cubicBezTo>
                  <a:cubicBezTo>
                    <a:pt x="33" y="131"/>
                    <a:pt x="34" y="134"/>
                    <a:pt x="33" y="137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3" y="148"/>
                    <a:pt x="55" y="148"/>
                    <a:pt x="57" y="149"/>
                  </a:cubicBezTo>
                  <a:cubicBezTo>
                    <a:pt x="63" y="152"/>
                    <a:pt x="69" y="154"/>
                    <a:pt x="76" y="155"/>
                  </a:cubicBezTo>
                  <a:cubicBezTo>
                    <a:pt x="82" y="157"/>
                    <a:pt x="89" y="157"/>
                    <a:pt x="96" y="157"/>
                  </a:cubicBezTo>
                  <a:cubicBezTo>
                    <a:pt x="118" y="157"/>
                    <a:pt x="139" y="149"/>
                    <a:pt x="153" y="136"/>
                  </a:cubicBezTo>
                  <a:cubicBezTo>
                    <a:pt x="168" y="123"/>
                    <a:pt x="177" y="106"/>
                    <a:pt x="177" y="86"/>
                  </a:cubicBezTo>
                  <a:cubicBezTo>
                    <a:pt x="177" y="67"/>
                    <a:pt x="168" y="49"/>
                    <a:pt x="153" y="37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3" y="82"/>
                    <a:pt x="62" y="81"/>
                    <a:pt x="60" y="81"/>
                  </a:cubicBezTo>
                  <a:cubicBezTo>
                    <a:pt x="59" y="81"/>
                    <a:pt x="57" y="82"/>
                    <a:pt x="56" y="83"/>
                  </a:cubicBezTo>
                  <a:cubicBezTo>
                    <a:pt x="56" y="84"/>
                    <a:pt x="55" y="85"/>
                    <a:pt x="55" y="86"/>
                  </a:cubicBezTo>
                  <a:cubicBezTo>
                    <a:pt x="55" y="88"/>
                    <a:pt x="56" y="89"/>
                    <a:pt x="56" y="90"/>
                  </a:cubicBezTo>
                  <a:cubicBezTo>
                    <a:pt x="57" y="91"/>
                    <a:pt x="59" y="92"/>
                    <a:pt x="60" y="92"/>
                  </a:cubicBezTo>
                  <a:cubicBezTo>
                    <a:pt x="62" y="92"/>
                    <a:pt x="63" y="91"/>
                    <a:pt x="64" y="90"/>
                  </a:cubicBezTo>
                  <a:cubicBezTo>
                    <a:pt x="65" y="89"/>
                    <a:pt x="65" y="88"/>
                    <a:pt x="65" y="86"/>
                  </a:cubicBezTo>
                  <a:cubicBezTo>
                    <a:pt x="65" y="85"/>
                    <a:pt x="65" y="84"/>
                    <a:pt x="64" y="83"/>
                  </a:cubicBezTo>
                  <a:close/>
                  <a:moveTo>
                    <a:pt x="96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9" y="72"/>
                    <a:pt x="103" y="74"/>
                    <a:pt x="105" y="76"/>
                  </a:cubicBezTo>
                  <a:cubicBezTo>
                    <a:pt x="108" y="79"/>
                    <a:pt x="110" y="82"/>
                    <a:pt x="110" y="86"/>
                  </a:cubicBezTo>
                  <a:cubicBezTo>
                    <a:pt x="110" y="90"/>
                    <a:pt x="108" y="94"/>
                    <a:pt x="105" y="97"/>
                  </a:cubicBezTo>
                  <a:cubicBezTo>
                    <a:pt x="103" y="99"/>
                    <a:pt x="99" y="101"/>
                    <a:pt x="96" y="101"/>
                  </a:cubicBezTo>
                  <a:cubicBezTo>
                    <a:pt x="92" y="101"/>
                    <a:pt x="88" y="99"/>
                    <a:pt x="86" y="97"/>
                  </a:cubicBezTo>
                  <a:cubicBezTo>
                    <a:pt x="83" y="94"/>
                    <a:pt x="82" y="90"/>
                    <a:pt x="82" y="86"/>
                  </a:cubicBezTo>
                  <a:cubicBezTo>
                    <a:pt x="82" y="82"/>
                    <a:pt x="83" y="79"/>
                    <a:pt x="86" y="76"/>
                  </a:cubicBezTo>
                  <a:cubicBezTo>
                    <a:pt x="88" y="74"/>
                    <a:pt x="92" y="72"/>
                    <a:pt x="96" y="72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99" y="83"/>
                  </a:cubicBezTo>
                  <a:cubicBezTo>
                    <a:pt x="98" y="82"/>
                    <a:pt x="97" y="81"/>
                    <a:pt x="96" y="81"/>
                  </a:cubicBezTo>
                  <a:cubicBezTo>
                    <a:pt x="94" y="81"/>
                    <a:pt x="93" y="82"/>
                    <a:pt x="92" y="83"/>
                  </a:cubicBezTo>
                  <a:cubicBezTo>
                    <a:pt x="91" y="84"/>
                    <a:pt x="90" y="85"/>
                    <a:pt x="90" y="86"/>
                  </a:cubicBezTo>
                  <a:cubicBezTo>
                    <a:pt x="90" y="88"/>
                    <a:pt x="91" y="89"/>
                    <a:pt x="92" y="90"/>
                  </a:cubicBezTo>
                  <a:cubicBezTo>
                    <a:pt x="93" y="91"/>
                    <a:pt x="94" y="92"/>
                    <a:pt x="96" y="92"/>
                  </a:cubicBezTo>
                  <a:cubicBezTo>
                    <a:pt x="97" y="92"/>
                    <a:pt x="98" y="91"/>
                    <a:pt x="99" y="90"/>
                  </a:cubicBezTo>
                  <a:cubicBezTo>
                    <a:pt x="100" y="89"/>
                    <a:pt x="101" y="88"/>
                    <a:pt x="101" y="86"/>
                  </a:cubicBezTo>
                  <a:cubicBezTo>
                    <a:pt x="101" y="85"/>
                    <a:pt x="100" y="84"/>
                    <a:pt x="99" y="83"/>
                  </a:cubicBezTo>
                  <a:close/>
                  <a:moveTo>
                    <a:pt x="131" y="72"/>
                  </a:moveTo>
                  <a:cubicBezTo>
                    <a:pt x="131" y="72"/>
                    <a:pt x="131" y="72"/>
                    <a:pt x="131" y="72"/>
                  </a:cubicBezTo>
                  <a:cubicBezTo>
                    <a:pt x="135" y="72"/>
                    <a:pt x="138" y="74"/>
                    <a:pt x="141" y="76"/>
                  </a:cubicBezTo>
                  <a:cubicBezTo>
                    <a:pt x="143" y="79"/>
                    <a:pt x="145" y="82"/>
                    <a:pt x="145" y="86"/>
                  </a:cubicBezTo>
                  <a:cubicBezTo>
                    <a:pt x="145" y="90"/>
                    <a:pt x="143" y="94"/>
                    <a:pt x="141" y="97"/>
                  </a:cubicBezTo>
                  <a:cubicBezTo>
                    <a:pt x="138" y="99"/>
                    <a:pt x="135" y="101"/>
                    <a:pt x="131" y="101"/>
                  </a:cubicBezTo>
                  <a:cubicBezTo>
                    <a:pt x="127" y="101"/>
                    <a:pt x="124" y="99"/>
                    <a:pt x="121" y="97"/>
                  </a:cubicBezTo>
                  <a:cubicBezTo>
                    <a:pt x="119" y="94"/>
                    <a:pt x="117" y="90"/>
                    <a:pt x="117" y="86"/>
                  </a:cubicBezTo>
                  <a:cubicBezTo>
                    <a:pt x="117" y="82"/>
                    <a:pt x="119" y="79"/>
                    <a:pt x="121" y="76"/>
                  </a:cubicBezTo>
                  <a:cubicBezTo>
                    <a:pt x="124" y="74"/>
                    <a:pt x="127" y="72"/>
                    <a:pt x="131" y="72"/>
                  </a:cubicBezTo>
                  <a:close/>
                  <a:moveTo>
                    <a:pt x="135" y="83"/>
                  </a:moveTo>
                  <a:cubicBezTo>
                    <a:pt x="135" y="83"/>
                    <a:pt x="135" y="83"/>
                    <a:pt x="135" y="83"/>
                  </a:cubicBezTo>
                  <a:cubicBezTo>
                    <a:pt x="134" y="82"/>
                    <a:pt x="132" y="81"/>
                    <a:pt x="131" y="81"/>
                  </a:cubicBezTo>
                  <a:cubicBezTo>
                    <a:pt x="130" y="81"/>
                    <a:pt x="128" y="82"/>
                    <a:pt x="127" y="83"/>
                  </a:cubicBezTo>
                  <a:cubicBezTo>
                    <a:pt x="126" y="84"/>
                    <a:pt x="126" y="85"/>
                    <a:pt x="126" y="86"/>
                  </a:cubicBezTo>
                  <a:cubicBezTo>
                    <a:pt x="126" y="88"/>
                    <a:pt x="126" y="89"/>
                    <a:pt x="127" y="90"/>
                  </a:cubicBezTo>
                  <a:cubicBezTo>
                    <a:pt x="128" y="91"/>
                    <a:pt x="130" y="92"/>
                    <a:pt x="131" y="92"/>
                  </a:cubicBezTo>
                  <a:cubicBezTo>
                    <a:pt x="132" y="92"/>
                    <a:pt x="134" y="91"/>
                    <a:pt x="135" y="90"/>
                  </a:cubicBezTo>
                  <a:cubicBezTo>
                    <a:pt x="136" y="89"/>
                    <a:pt x="136" y="88"/>
                    <a:pt x="136" y="86"/>
                  </a:cubicBezTo>
                  <a:cubicBezTo>
                    <a:pt x="136" y="85"/>
                    <a:pt x="136" y="84"/>
                    <a:pt x="13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Oval 17"/>
          <p:cNvSpPr>
            <a:spLocks noChangeArrowheads="1"/>
          </p:cNvSpPr>
          <p:nvPr/>
        </p:nvSpPr>
        <p:spPr bwMode="auto">
          <a:xfrm>
            <a:off x="5643432" y="3353373"/>
            <a:ext cx="573127" cy="575215"/>
          </a:xfrm>
          <a:prstGeom prst="ellipse">
            <a:avLst/>
          </a:prstGeom>
          <a:solidFill>
            <a:srgbClr val="9BC17A"/>
          </a:solidFill>
          <a:ln w="19050">
            <a:solidFill>
              <a:srgbClr val="504437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2"/>
          <p:cNvSpPr>
            <a:spLocks noEditPoints="1"/>
          </p:cNvSpPr>
          <p:nvPr/>
        </p:nvSpPr>
        <p:spPr bwMode="auto">
          <a:xfrm>
            <a:off x="5807571" y="3478581"/>
            <a:ext cx="244850" cy="322888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24181" y="2926973"/>
            <a:ext cx="1079193" cy="363402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97356" y="3225159"/>
            <a:ext cx="1738792" cy="85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403800" y="1508382"/>
            <a:ext cx="1079193" cy="363402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076975" y="1806568"/>
            <a:ext cx="1738792" cy="85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86640" y="2934640"/>
            <a:ext cx="1079193" cy="363402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559815" y="3232826"/>
            <a:ext cx="1738792" cy="85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66576" y="1493045"/>
            <a:ext cx="1079193" cy="363402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039751" y="1791232"/>
            <a:ext cx="1738792" cy="85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946196" y="2888631"/>
            <a:ext cx="1079193" cy="363402"/>
          </a:xfrm>
          <a:prstGeom prst="rect">
            <a:avLst/>
          </a:prstGeom>
          <a:solidFill>
            <a:srgbClr val="7E9A66"/>
          </a:solidFill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教学过程</a:t>
            </a:r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6619371" y="3186818"/>
            <a:ext cx="1738792" cy="85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教学过程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PROCESS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399156" y="2757242"/>
            <a:ext cx="345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2197861" y="2896671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grpSp>
        <p:nvGrpSpPr>
          <p:cNvPr id="92" name="Group 4"/>
          <p:cNvGrpSpPr>
            <a:grpSpLocks noChangeAspect="1"/>
          </p:cNvGrpSpPr>
          <p:nvPr/>
        </p:nvGrpSpPr>
        <p:grpSpPr bwMode="auto">
          <a:xfrm>
            <a:off x="5807394" y="1767680"/>
            <a:ext cx="706295" cy="743469"/>
            <a:chOff x="2583" y="1298"/>
            <a:chExt cx="608" cy="640"/>
          </a:xfrm>
        </p:grpSpPr>
        <p:sp>
          <p:nvSpPr>
            <p:cNvPr id="93" name="Freeform 5"/>
            <p:cNvSpPr/>
            <p:nvPr/>
          </p:nvSpPr>
          <p:spPr bwMode="auto">
            <a:xfrm>
              <a:off x="2619" y="1302"/>
              <a:ext cx="562" cy="578"/>
            </a:xfrm>
            <a:custGeom>
              <a:avLst/>
              <a:gdLst>
                <a:gd name="T0" fmla="*/ 1 w 234"/>
                <a:gd name="T1" fmla="*/ 233 h 241"/>
                <a:gd name="T2" fmla="*/ 12 w 234"/>
                <a:gd name="T3" fmla="*/ 193 h 241"/>
                <a:gd name="T4" fmla="*/ 39 w 234"/>
                <a:gd name="T5" fmla="*/ 148 h 241"/>
                <a:gd name="T6" fmla="*/ 47 w 234"/>
                <a:gd name="T7" fmla="*/ 136 h 241"/>
                <a:gd name="T8" fmla="*/ 57 w 234"/>
                <a:gd name="T9" fmla="*/ 132 h 241"/>
                <a:gd name="T10" fmla="*/ 89 w 234"/>
                <a:gd name="T11" fmla="*/ 84 h 241"/>
                <a:gd name="T12" fmla="*/ 92 w 234"/>
                <a:gd name="T13" fmla="*/ 80 h 241"/>
                <a:gd name="T14" fmla="*/ 148 w 234"/>
                <a:gd name="T15" fmla="*/ 31 h 241"/>
                <a:gd name="T16" fmla="*/ 228 w 234"/>
                <a:gd name="T17" fmla="*/ 3 h 241"/>
                <a:gd name="T18" fmla="*/ 221 w 234"/>
                <a:gd name="T19" fmla="*/ 26 h 241"/>
                <a:gd name="T20" fmla="*/ 202 w 234"/>
                <a:gd name="T21" fmla="*/ 62 h 241"/>
                <a:gd name="T22" fmla="*/ 196 w 234"/>
                <a:gd name="T23" fmla="*/ 71 h 241"/>
                <a:gd name="T24" fmla="*/ 158 w 234"/>
                <a:gd name="T25" fmla="*/ 105 h 241"/>
                <a:gd name="T26" fmla="*/ 130 w 234"/>
                <a:gd name="T27" fmla="*/ 117 h 241"/>
                <a:gd name="T28" fmla="*/ 130 w 234"/>
                <a:gd name="T29" fmla="*/ 118 h 241"/>
                <a:gd name="T30" fmla="*/ 131 w 234"/>
                <a:gd name="T31" fmla="*/ 120 h 241"/>
                <a:gd name="T32" fmla="*/ 134 w 234"/>
                <a:gd name="T33" fmla="*/ 120 h 241"/>
                <a:gd name="T34" fmla="*/ 138 w 234"/>
                <a:gd name="T35" fmla="*/ 120 h 241"/>
                <a:gd name="T36" fmla="*/ 141 w 234"/>
                <a:gd name="T37" fmla="*/ 119 h 241"/>
                <a:gd name="T38" fmla="*/ 143 w 234"/>
                <a:gd name="T39" fmla="*/ 131 h 241"/>
                <a:gd name="T40" fmla="*/ 81 w 234"/>
                <a:gd name="T41" fmla="*/ 165 h 241"/>
                <a:gd name="T42" fmla="*/ 83 w 234"/>
                <a:gd name="T43" fmla="*/ 167 h 241"/>
                <a:gd name="T44" fmla="*/ 84 w 234"/>
                <a:gd name="T45" fmla="*/ 169 h 241"/>
                <a:gd name="T46" fmla="*/ 85 w 234"/>
                <a:gd name="T47" fmla="*/ 169 h 241"/>
                <a:gd name="T48" fmla="*/ 89 w 234"/>
                <a:gd name="T49" fmla="*/ 171 h 241"/>
                <a:gd name="T50" fmla="*/ 91 w 234"/>
                <a:gd name="T51" fmla="*/ 171 h 241"/>
                <a:gd name="T52" fmla="*/ 94 w 234"/>
                <a:gd name="T53" fmla="*/ 174 h 241"/>
                <a:gd name="T54" fmla="*/ 50 w 234"/>
                <a:gd name="T55" fmla="*/ 198 h 241"/>
                <a:gd name="T56" fmla="*/ 51 w 234"/>
                <a:gd name="T57" fmla="*/ 199 h 241"/>
                <a:gd name="T58" fmla="*/ 51 w 234"/>
                <a:gd name="T59" fmla="*/ 199 h 241"/>
                <a:gd name="T60" fmla="*/ 49 w 234"/>
                <a:gd name="T61" fmla="*/ 200 h 241"/>
                <a:gd name="T62" fmla="*/ 50 w 234"/>
                <a:gd name="T63" fmla="*/ 202 h 241"/>
                <a:gd name="T64" fmla="*/ 51 w 234"/>
                <a:gd name="T65" fmla="*/ 202 h 241"/>
                <a:gd name="T66" fmla="*/ 53 w 234"/>
                <a:gd name="T67" fmla="*/ 202 h 241"/>
                <a:gd name="T68" fmla="*/ 64 w 234"/>
                <a:gd name="T69" fmla="*/ 207 h 241"/>
                <a:gd name="T70" fmla="*/ 21 w 234"/>
                <a:gd name="T71" fmla="*/ 233 h 241"/>
                <a:gd name="T72" fmla="*/ 5 w 234"/>
                <a:gd name="T7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4" h="241">
                  <a:moveTo>
                    <a:pt x="1" y="239"/>
                  </a:moveTo>
                  <a:cubicBezTo>
                    <a:pt x="0" y="237"/>
                    <a:pt x="0" y="235"/>
                    <a:pt x="1" y="233"/>
                  </a:cubicBezTo>
                  <a:cubicBezTo>
                    <a:pt x="0" y="229"/>
                    <a:pt x="2" y="222"/>
                    <a:pt x="3" y="218"/>
                  </a:cubicBezTo>
                  <a:cubicBezTo>
                    <a:pt x="5" y="211"/>
                    <a:pt x="5" y="198"/>
                    <a:pt x="12" y="193"/>
                  </a:cubicBezTo>
                  <a:cubicBezTo>
                    <a:pt x="14" y="188"/>
                    <a:pt x="15" y="175"/>
                    <a:pt x="23" y="181"/>
                  </a:cubicBezTo>
                  <a:cubicBezTo>
                    <a:pt x="28" y="170"/>
                    <a:pt x="30" y="157"/>
                    <a:pt x="39" y="148"/>
                  </a:cubicBezTo>
                  <a:cubicBezTo>
                    <a:pt x="41" y="146"/>
                    <a:pt x="42" y="143"/>
                    <a:pt x="43" y="140"/>
                  </a:cubicBezTo>
                  <a:cubicBezTo>
                    <a:pt x="44" y="138"/>
                    <a:pt x="45" y="136"/>
                    <a:pt x="47" y="136"/>
                  </a:cubicBezTo>
                  <a:cubicBezTo>
                    <a:pt x="50" y="135"/>
                    <a:pt x="52" y="137"/>
                    <a:pt x="53" y="140"/>
                  </a:cubicBezTo>
                  <a:cubicBezTo>
                    <a:pt x="54" y="137"/>
                    <a:pt x="56" y="134"/>
                    <a:pt x="57" y="132"/>
                  </a:cubicBezTo>
                  <a:cubicBezTo>
                    <a:pt x="54" y="127"/>
                    <a:pt x="74" y="101"/>
                    <a:pt x="77" y="96"/>
                  </a:cubicBezTo>
                  <a:cubicBezTo>
                    <a:pt x="81" y="92"/>
                    <a:pt x="85" y="88"/>
                    <a:pt x="89" y="84"/>
                  </a:cubicBezTo>
                  <a:cubicBezTo>
                    <a:pt x="89" y="83"/>
                    <a:pt x="91" y="82"/>
                    <a:pt x="92" y="81"/>
                  </a:cubicBezTo>
                  <a:cubicBezTo>
                    <a:pt x="92" y="81"/>
                    <a:pt x="92" y="80"/>
                    <a:pt x="92" y="80"/>
                  </a:cubicBezTo>
                  <a:cubicBezTo>
                    <a:pt x="93" y="77"/>
                    <a:pt x="99" y="76"/>
                    <a:pt x="100" y="80"/>
                  </a:cubicBezTo>
                  <a:cubicBezTo>
                    <a:pt x="114" y="62"/>
                    <a:pt x="128" y="43"/>
                    <a:pt x="148" y="31"/>
                  </a:cubicBezTo>
                  <a:cubicBezTo>
                    <a:pt x="168" y="18"/>
                    <a:pt x="191" y="8"/>
                    <a:pt x="214" y="3"/>
                  </a:cubicBezTo>
                  <a:cubicBezTo>
                    <a:pt x="219" y="3"/>
                    <a:pt x="224" y="0"/>
                    <a:pt x="228" y="3"/>
                  </a:cubicBezTo>
                  <a:cubicBezTo>
                    <a:pt x="234" y="7"/>
                    <a:pt x="227" y="15"/>
                    <a:pt x="225" y="20"/>
                  </a:cubicBezTo>
                  <a:cubicBezTo>
                    <a:pt x="224" y="22"/>
                    <a:pt x="222" y="24"/>
                    <a:pt x="221" y="26"/>
                  </a:cubicBezTo>
                  <a:cubicBezTo>
                    <a:pt x="219" y="34"/>
                    <a:pt x="201" y="48"/>
                    <a:pt x="198" y="51"/>
                  </a:cubicBezTo>
                  <a:cubicBezTo>
                    <a:pt x="201" y="53"/>
                    <a:pt x="203" y="58"/>
                    <a:pt x="202" y="62"/>
                  </a:cubicBezTo>
                  <a:cubicBezTo>
                    <a:pt x="200" y="65"/>
                    <a:pt x="198" y="68"/>
                    <a:pt x="196" y="70"/>
                  </a:cubicBezTo>
                  <a:cubicBezTo>
                    <a:pt x="196" y="70"/>
                    <a:pt x="196" y="71"/>
                    <a:pt x="196" y="71"/>
                  </a:cubicBezTo>
                  <a:cubicBezTo>
                    <a:pt x="196" y="74"/>
                    <a:pt x="175" y="97"/>
                    <a:pt x="172" y="97"/>
                  </a:cubicBezTo>
                  <a:cubicBezTo>
                    <a:pt x="168" y="100"/>
                    <a:pt x="164" y="105"/>
                    <a:pt x="158" y="105"/>
                  </a:cubicBezTo>
                  <a:cubicBezTo>
                    <a:pt x="150" y="111"/>
                    <a:pt x="141" y="114"/>
                    <a:pt x="131" y="117"/>
                  </a:cubicBezTo>
                  <a:cubicBezTo>
                    <a:pt x="131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29" y="118"/>
                    <a:pt x="130" y="118"/>
                    <a:pt x="130" y="118"/>
                  </a:cubicBezTo>
                  <a:cubicBezTo>
                    <a:pt x="130" y="118"/>
                    <a:pt x="130" y="119"/>
                    <a:pt x="130" y="119"/>
                  </a:cubicBezTo>
                  <a:cubicBezTo>
                    <a:pt x="130" y="120"/>
                    <a:pt x="131" y="120"/>
                    <a:pt x="131" y="120"/>
                  </a:cubicBezTo>
                  <a:cubicBezTo>
                    <a:pt x="132" y="120"/>
                    <a:pt x="132" y="120"/>
                    <a:pt x="133" y="120"/>
                  </a:cubicBezTo>
                  <a:cubicBezTo>
                    <a:pt x="133" y="120"/>
                    <a:pt x="134" y="120"/>
                    <a:pt x="134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6" y="120"/>
                    <a:pt x="137" y="120"/>
                    <a:pt x="138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4" y="119"/>
                    <a:pt x="147" y="121"/>
                    <a:pt x="147" y="123"/>
                  </a:cubicBezTo>
                  <a:cubicBezTo>
                    <a:pt x="147" y="126"/>
                    <a:pt x="145" y="128"/>
                    <a:pt x="143" y="131"/>
                  </a:cubicBezTo>
                  <a:cubicBezTo>
                    <a:pt x="133" y="142"/>
                    <a:pt x="121" y="152"/>
                    <a:pt x="108" y="158"/>
                  </a:cubicBezTo>
                  <a:cubicBezTo>
                    <a:pt x="100" y="163"/>
                    <a:pt x="91" y="164"/>
                    <a:pt x="81" y="165"/>
                  </a:cubicBezTo>
                  <a:cubicBezTo>
                    <a:pt x="82" y="166"/>
                    <a:pt x="83" y="166"/>
                    <a:pt x="84" y="167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3" y="167"/>
                    <a:pt x="82" y="168"/>
                    <a:pt x="83" y="169"/>
                  </a:cubicBezTo>
                  <a:cubicBezTo>
                    <a:pt x="83" y="169"/>
                    <a:pt x="84" y="169"/>
                    <a:pt x="84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9"/>
                    <a:pt x="85" y="169"/>
                    <a:pt x="85" y="169"/>
                  </a:cubicBezTo>
                  <a:cubicBezTo>
                    <a:pt x="85" y="169"/>
                    <a:pt x="85" y="169"/>
                    <a:pt x="86" y="170"/>
                  </a:cubicBezTo>
                  <a:cubicBezTo>
                    <a:pt x="87" y="170"/>
                    <a:pt x="88" y="171"/>
                    <a:pt x="89" y="171"/>
                  </a:cubicBezTo>
                  <a:cubicBezTo>
                    <a:pt x="89" y="171"/>
                    <a:pt x="90" y="171"/>
                    <a:pt x="90" y="171"/>
                  </a:cubicBezTo>
                  <a:cubicBezTo>
                    <a:pt x="90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69"/>
                  </a:cubicBezTo>
                  <a:cubicBezTo>
                    <a:pt x="93" y="170"/>
                    <a:pt x="94" y="172"/>
                    <a:pt x="94" y="174"/>
                  </a:cubicBezTo>
                  <a:cubicBezTo>
                    <a:pt x="94" y="179"/>
                    <a:pt x="89" y="181"/>
                    <a:pt x="85" y="184"/>
                  </a:cubicBezTo>
                  <a:cubicBezTo>
                    <a:pt x="75" y="191"/>
                    <a:pt x="62" y="193"/>
                    <a:pt x="50" y="198"/>
                  </a:cubicBezTo>
                  <a:cubicBezTo>
                    <a:pt x="51" y="198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0" y="199"/>
                    <a:pt x="50" y="199"/>
                    <a:pt x="49" y="200"/>
                  </a:cubicBezTo>
                  <a:cubicBezTo>
                    <a:pt x="49" y="200"/>
                    <a:pt x="49" y="201"/>
                    <a:pt x="50" y="201"/>
                  </a:cubicBezTo>
                  <a:cubicBezTo>
                    <a:pt x="50" y="201"/>
                    <a:pt x="50" y="202"/>
                    <a:pt x="50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4" y="202"/>
                  </a:cubicBezTo>
                  <a:cubicBezTo>
                    <a:pt x="58" y="205"/>
                    <a:pt x="62" y="204"/>
                    <a:pt x="64" y="207"/>
                  </a:cubicBezTo>
                  <a:cubicBezTo>
                    <a:pt x="68" y="214"/>
                    <a:pt x="53" y="217"/>
                    <a:pt x="49" y="220"/>
                  </a:cubicBezTo>
                  <a:cubicBezTo>
                    <a:pt x="39" y="224"/>
                    <a:pt x="30" y="229"/>
                    <a:pt x="21" y="233"/>
                  </a:cubicBezTo>
                  <a:cubicBezTo>
                    <a:pt x="18" y="234"/>
                    <a:pt x="13" y="238"/>
                    <a:pt x="9" y="237"/>
                  </a:cubicBezTo>
                  <a:cubicBezTo>
                    <a:pt x="9" y="239"/>
                    <a:pt x="7" y="241"/>
                    <a:pt x="5" y="241"/>
                  </a:cubicBezTo>
                  <a:cubicBezTo>
                    <a:pt x="3" y="241"/>
                    <a:pt x="2" y="240"/>
                    <a:pt x="1" y="239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"/>
            <p:cNvSpPr/>
            <p:nvPr/>
          </p:nvSpPr>
          <p:spPr bwMode="auto">
            <a:xfrm>
              <a:off x="2739" y="1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2699" y="1710"/>
              <a:ext cx="129" cy="53"/>
            </a:xfrm>
            <a:custGeom>
              <a:avLst/>
              <a:gdLst>
                <a:gd name="T0" fmla="*/ 0 w 54"/>
                <a:gd name="T1" fmla="*/ 21 h 22"/>
                <a:gd name="T2" fmla="*/ 1 w 54"/>
                <a:gd name="T3" fmla="*/ 18 h 22"/>
                <a:gd name="T4" fmla="*/ 13 w 54"/>
                <a:gd name="T5" fmla="*/ 12 h 22"/>
                <a:gd name="T6" fmla="*/ 37 w 54"/>
                <a:gd name="T7" fmla="*/ 3 h 22"/>
                <a:gd name="T8" fmla="*/ 51 w 54"/>
                <a:gd name="T9" fmla="*/ 0 h 22"/>
                <a:gd name="T10" fmla="*/ 52 w 54"/>
                <a:gd name="T11" fmla="*/ 4 h 22"/>
                <a:gd name="T12" fmla="*/ 18 w 54"/>
                <a:gd name="T13" fmla="*/ 14 h 22"/>
                <a:gd name="T14" fmla="*/ 3 w 54"/>
                <a:gd name="T15" fmla="*/ 22 h 22"/>
                <a:gd name="T16" fmla="*/ 0 w 54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0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5" y="16"/>
                    <a:pt x="9" y="14"/>
                    <a:pt x="13" y="12"/>
                  </a:cubicBezTo>
                  <a:cubicBezTo>
                    <a:pt x="21" y="8"/>
                    <a:pt x="29" y="6"/>
                    <a:pt x="37" y="3"/>
                  </a:cubicBezTo>
                  <a:cubicBezTo>
                    <a:pt x="42" y="2"/>
                    <a:pt x="47" y="1"/>
                    <a:pt x="51" y="0"/>
                  </a:cubicBezTo>
                  <a:cubicBezTo>
                    <a:pt x="54" y="0"/>
                    <a:pt x="54" y="3"/>
                    <a:pt x="52" y="4"/>
                  </a:cubicBezTo>
                  <a:cubicBezTo>
                    <a:pt x="40" y="6"/>
                    <a:pt x="29" y="10"/>
                    <a:pt x="18" y="14"/>
                  </a:cubicBezTo>
                  <a:cubicBezTo>
                    <a:pt x="13" y="17"/>
                    <a:pt x="8" y="19"/>
                    <a:pt x="3" y="22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2677" y="1712"/>
              <a:ext cx="168" cy="82"/>
            </a:xfrm>
            <a:custGeom>
              <a:avLst/>
              <a:gdLst>
                <a:gd name="T0" fmla="*/ 1 w 70"/>
                <a:gd name="T1" fmla="*/ 33 h 34"/>
                <a:gd name="T2" fmla="*/ 1 w 70"/>
                <a:gd name="T3" fmla="*/ 30 h 34"/>
                <a:gd name="T4" fmla="*/ 12 w 70"/>
                <a:gd name="T5" fmla="*/ 23 h 34"/>
                <a:gd name="T6" fmla="*/ 53 w 70"/>
                <a:gd name="T7" fmla="*/ 5 h 34"/>
                <a:gd name="T8" fmla="*/ 64 w 70"/>
                <a:gd name="T9" fmla="*/ 2 h 34"/>
                <a:gd name="T10" fmla="*/ 69 w 70"/>
                <a:gd name="T11" fmla="*/ 3 h 34"/>
                <a:gd name="T12" fmla="*/ 68 w 70"/>
                <a:gd name="T13" fmla="*/ 5 h 34"/>
                <a:gd name="T14" fmla="*/ 42 w 70"/>
                <a:gd name="T15" fmla="*/ 14 h 34"/>
                <a:gd name="T16" fmla="*/ 10 w 70"/>
                <a:gd name="T17" fmla="*/ 29 h 34"/>
                <a:gd name="T18" fmla="*/ 3 w 70"/>
                <a:gd name="T19" fmla="*/ 33 h 34"/>
                <a:gd name="T20" fmla="*/ 1 w 70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4">
                  <a:moveTo>
                    <a:pt x="1" y="33"/>
                  </a:moveTo>
                  <a:cubicBezTo>
                    <a:pt x="0" y="32"/>
                    <a:pt x="0" y="31"/>
                    <a:pt x="1" y="30"/>
                  </a:cubicBezTo>
                  <a:cubicBezTo>
                    <a:pt x="5" y="28"/>
                    <a:pt x="8" y="25"/>
                    <a:pt x="12" y="23"/>
                  </a:cubicBezTo>
                  <a:cubicBezTo>
                    <a:pt x="25" y="16"/>
                    <a:pt x="39" y="11"/>
                    <a:pt x="53" y="5"/>
                  </a:cubicBezTo>
                  <a:cubicBezTo>
                    <a:pt x="57" y="4"/>
                    <a:pt x="61" y="3"/>
                    <a:pt x="64" y="2"/>
                  </a:cubicBezTo>
                  <a:cubicBezTo>
                    <a:pt x="66" y="1"/>
                    <a:pt x="69" y="0"/>
                    <a:pt x="69" y="3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59" y="7"/>
                    <a:pt x="51" y="11"/>
                    <a:pt x="42" y="14"/>
                  </a:cubicBezTo>
                  <a:cubicBezTo>
                    <a:pt x="31" y="19"/>
                    <a:pt x="20" y="23"/>
                    <a:pt x="10" y="29"/>
                  </a:cubicBezTo>
                  <a:cubicBezTo>
                    <a:pt x="8" y="31"/>
                    <a:pt x="5" y="32"/>
                    <a:pt x="3" y="33"/>
                  </a:cubicBezTo>
                  <a:cubicBezTo>
                    <a:pt x="3" y="34"/>
                    <a:pt x="1" y="34"/>
                    <a:pt x="1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2643" y="1799"/>
              <a:ext cx="84" cy="43"/>
            </a:xfrm>
            <a:custGeom>
              <a:avLst/>
              <a:gdLst>
                <a:gd name="T0" fmla="*/ 2 w 35"/>
                <a:gd name="T1" fmla="*/ 16 h 18"/>
                <a:gd name="T2" fmla="*/ 8 w 35"/>
                <a:gd name="T3" fmla="*/ 11 h 18"/>
                <a:gd name="T4" fmla="*/ 26 w 35"/>
                <a:gd name="T5" fmla="*/ 3 h 18"/>
                <a:gd name="T6" fmla="*/ 32 w 35"/>
                <a:gd name="T7" fmla="*/ 1 h 18"/>
                <a:gd name="T8" fmla="*/ 35 w 35"/>
                <a:gd name="T9" fmla="*/ 2 h 18"/>
                <a:gd name="T10" fmla="*/ 33 w 35"/>
                <a:gd name="T11" fmla="*/ 4 h 18"/>
                <a:gd name="T12" fmla="*/ 7 w 35"/>
                <a:gd name="T13" fmla="*/ 16 h 18"/>
                <a:gd name="T14" fmla="*/ 2 w 35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2" y="16"/>
                  </a:moveTo>
                  <a:cubicBezTo>
                    <a:pt x="0" y="13"/>
                    <a:pt x="6" y="12"/>
                    <a:pt x="8" y="11"/>
                  </a:cubicBezTo>
                  <a:cubicBezTo>
                    <a:pt x="13" y="8"/>
                    <a:pt x="20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4" y="8"/>
                    <a:pt x="15" y="11"/>
                    <a:pt x="7" y="16"/>
                  </a:cubicBezTo>
                  <a:cubicBezTo>
                    <a:pt x="5" y="16"/>
                    <a:pt x="4" y="18"/>
                    <a:pt x="2" y="16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"/>
            <p:cNvSpPr/>
            <p:nvPr/>
          </p:nvSpPr>
          <p:spPr bwMode="auto">
            <a:xfrm>
              <a:off x="2744" y="1616"/>
              <a:ext cx="161" cy="72"/>
            </a:xfrm>
            <a:custGeom>
              <a:avLst/>
              <a:gdLst>
                <a:gd name="T0" fmla="*/ 2 w 67"/>
                <a:gd name="T1" fmla="*/ 28 h 30"/>
                <a:gd name="T2" fmla="*/ 6 w 67"/>
                <a:gd name="T3" fmla="*/ 23 h 30"/>
                <a:gd name="T4" fmla="*/ 14 w 67"/>
                <a:gd name="T5" fmla="*/ 19 h 30"/>
                <a:gd name="T6" fmla="*/ 39 w 67"/>
                <a:gd name="T7" fmla="*/ 9 h 30"/>
                <a:gd name="T8" fmla="*/ 52 w 67"/>
                <a:gd name="T9" fmla="*/ 5 h 30"/>
                <a:gd name="T10" fmla="*/ 64 w 67"/>
                <a:gd name="T11" fmla="*/ 0 h 30"/>
                <a:gd name="T12" fmla="*/ 67 w 67"/>
                <a:gd name="T13" fmla="*/ 2 h 30"/>
                <a:gd name="T14" fmla="*/ 66 w 67"/>
                <a:gd name="T15" fmla="*/ 4 h 30"/>
                <a:gd name="T16" fmla="*/ 41 w 67"/>
                <a:gd name="T17" fmla="*/ 13 h 30"/>
                <a:gd name="T18" fmla="*/ 16 w 67"/>
                <a:gd name="T19" fmla="*/ 22 h 30"/>
                <a:gd name="T20" fmla="*/ 7 w 67"/>
                <a:gd name="T21" fmla="*/ 27 h 30"/>
                <a:gd name="T22" fmla="*/ 2 w 67"/>
                <a:gd name="T2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0">
                  <a:moveTo>
                    <a:pt x="2" y="28"/>
                  </a:moveTo>
                  <a:cubicBezTo>
                    <a:pt x="0" y="26"/>
                    <a:pt x="4" y="24"/>
                    <a:pt x="6" y="23"/>
                  </a:cubicBezTo>
                  <a:cubicBezTo>
                    <a:pt x="8" y="22"/>
                    <a:pt x="12" y="20"/>
                    <a:pt x="14" y="19"/>
                  </a:cubicBezTo>
                  <a:cubicBezTo>
                    <a:pt x="23" y="15"/>
                    <a:pt x="31" y="12"/>
                    <a:pt x="39" y="9"/>
                  </a:cubicBezTo>
                  <a:cubicBezTo>
                    <a:pt x="43" y="7"/>
                    <a:pt x="48" y="6"/>
                    <a:pt x="52" y="5"/>
                  </a:cubicBezTo>
                  <a:cubicBezTo>
                    <a:pt x="56" y="3"/>
                    <a:pt x="60" y="2"/>
                    <a:pt x="64" y="0"/>
                  </a:cubicBezTo>
                  <a:cubicBezTo>
                    <a:pt x="65" y="0"/>
                    <a:pt x="67" y="0"/>
                    <a:pt x="67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57" y="7"/>
                    <a:pt x="49" y="10"/>
                    <a:pt x="41" y="13"/>
                  </a:cubicBezTo>
                  <a:cubicBezTo>
                    <a:pt x="33" y="16"/>
                    <a:pt x="24" y="19"/>
                    <a:pt x="16" y="22"/>
                  </a:cubicBezTo>
                  <a:cubicBezTo>
                    <a:pt x="13" y="24"/>
                    <a:pt x="10" y="25"/>
                    <a:pt x="7" y="27"/>
                  </a:cubicBezTo>
                  <a:cubicBezTo>
                    <a:pt x="6" y="28"/>
                    <a:pt x="4" y="30"/>
                    <a:pt x="2" y="2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2776" y="1590"/>
              <a:ext cx="163" cy="60"/>
            </a:xfrm>
            <a:custGeom>
              <a:avLst/>
              <a:gdLst>
                <a:gd name="T0" fmla="*/ 2 w 68"/>
                <a:gd name="T1" fmla="*/ 24 h 25"/>
                <a:gd name="T2" fmla="*/ 9 w 68"/>
                <a:gd name="T3" fmla="*/ 18 h 25"/>
                <a:gd name="T4" fmla="*/ 40 w 68"/>
                <a:gd name="T5" fmla="*/ 7 h 25"/>
                <a:gd name="T6" fmla="*/ 53 w 68"/>
                <a:gd name="T7" fmla="*/ 3 h 25"/>
                <a:gd name="T8" fmla="*/ 65 w 68"/>
                <a:gd name="T9" fmla="*/ 0 h 25"/>
                <a:gd name="T10" fmla="*/ 68 w 68"/>
                <a:gd name="T11" fmla="*/ 2 h 25"/>
                <a:gd name="T12" fmla="*/ 66 w 68"/>
                <a:gd name="T13" fmla="*/ 4 h 25"/>
                <a:gd name="T14" fmla="*/ 54 w 68"/>
                <a:gd name="T15" fmla="*/ 7 h 25"/>
                <a:gd name="T16" fmla="*/ 41 w 68"/>
                <a:gd name="T17" fmla="*/ 11 h 25"/>
                <a:gd name="T18" fmla="*/ 5 w 68"/>
                <a:gd name="T19" fmla="*/ 24 h 25"/>
                <a:gd name="T20" fmla="*/ 2 w 68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5">
                  <a:moveTo>
                    <a:pt x="2" y="24"/>
                  </a:moveTo>
                  <a:cubicBezTo>
                    <a:pt x="0" y="20"/>
                    <a:pt x="7" y="19"/>
                    <a:pt x="9" y="18"/>
                  </a:cubicBezTo>
                  <a:cubicBezTo>
                    <a:pt x="19" y="13"/>
                    <a:pt x="30" y="10"/>
                    <a:pt x="40" y="7"/>
                  </a:cubicBezTo>
                  <a:cubicBezTo>
                    <a:pt x="45" y="5"/>
                    <a:pt x="49" y="4"/>
                    <a:pt x="53" y="3"/>
                  </a:cubicBezTo>
                  <a:cubicBezTo>
                    <a:pt x="57" y="2"/>
                    <a:pt x="61" y="1"/>
                    <a:pt x="65" y="0"/>
                  </a:cubicBezTo>
                  <a:cubicBezTo>
                    <a:pt x="66" y="0"/>
                    <a:pt x="67" y="1"/>
                    <a:pt x="68" y="2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2" y="5"/>
                    <a:pt x="58" y="6"/>
                    <a:pt x="54" y="7"/>
                  </a:cubicBezTo>
                  <a:cubicBezTo>
                    <a:pt x="50" y="8"/>
                    <a:pt x="45" y="9"/>
                    <a:pt x="41" y="11"/>
                  </a:cubicBezTo>
                  <a:cubicBezTo>
                    <a:pt x="29" y="14"/>
                    <a:pt x="16" y="18"/>
                    <a:pt x="5" y="24"/>
                  </a:cubicBezTo>
                  <a:cubicBezTo>
                    <a:pt x="4" y="25"/>
                    <a:pt x="2" y="25"/>
                    <a:pt x="2" y="2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2"/>
            <p:cNvSpPr/>
            <p:nvPr/>
          </p:nvSpPr>
          <p:spPr bwMode="auto">
            <a:xfrm>
              <a:off x="2795" y="1583"/>
              <a:ext cx="137" cy="48"/>
            </a:xfrm>
            <a:custGeom>
              <a:avLst/>
              <a:gdLst>
                <a:gd name="T0" fmla="*/ 3 w 57"/>
                <a:gd name="T1" fmla="*/ 19 h 20"/>
                <a:gd name="T2" fmla="*/ 0 w 57"/>
                <a:gd name="T3" fmla="*/ 17 h 20"/>
                <a:gd name="T4" fmla="*/ 5 w 57"/>
                <a:gd name="T5" fmla="*/ 14 h 20"/>
                <a:gd name="T6" fmla="*/ 11 w 57"/>
                <a:gd name="T7" fmla="*/ 11 h 20"/>
                <a:gd name="T8" fmla="*/ 55 w 57"/>
                <a:gd name="T9" fmla="*/ 0 h 20"/>
                <a:gd name="T10" fmla="*/ 57 w 57"/>
                <a:gd name="T11" fmla="*/ 3 h 20"/>
                <a:gd name="T12" fmla="*/ 51 w 57"/>
                <a:gd name="T13" fmla="*/ 5 h 20"/>
                <a:gd name="T14" fmla="*/ 34 w 57"/>
                <a:gd name="T15" fmla="*/ 10 h 20"/>
                <a:gd name="T16" fmla="*/ 5 w 57"/>
                <a:gd name="T17" fmla="*/ 20 h 20"/>
                <a:gd name="T18" fmla="*/ 3 w 57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0">
                  <a:moveTo>
                    <a:pt x="3" y="19"/>
                  </a:moveTo>
                  <a:cubicBezTo>
                    <a:pt x="1" y="19"/>
                    <a:pt x="0" y="18"/>
                    <a:pt x="0" y="17"/>
                  </a:cubicBezTo>
                  <a:cubicBezTo>
                    <a:pt x="1" y="15"/>
                    <a:pt x="3" y="15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25" y="6"/>
                    <a:pt x="40" y="2"/>
                    <a:pt x="55" y="0"/>
                  </a:cubicBezTo>
                  <a:cubicBezTo>
                    <a:pt x="57" y="0"/>
                    <a:pt x="57" y="2"/>
                    <a:pt x="57" y="3"/>
                  </a:cubicBezTo>
                  <a:cubicBezTo>
                    <a:pt x="55" y="5"/>
                    <a:pt x="53" y="4"/>
                    <a:pt x="51" y="5"/>
                  </a:cubicBezTo>
                  <a:cubicBezTo>
                    <a:pt x="45" y="7"/>
                    <a:pt x="40" y="8"/>
                    <a:pt x="34" y="10"/>
                  </a:cubicBezTo>
                  <a:cubicBezTo>
                    <a:pt x="24" y="13"/>
                    <a:pt x="14" y="16"/>
                    <a:pt x="5" y="20"/>
                  </a:cubicBezTo>
                  <a:cubicBezTo>
                    <a:pt x="4" y="20"/>
                    <a:pt x="3" y="20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3"/>
            <p:cNvSpPr/>
            <p:nvPr/>
          </p:nvSpPr>
          <p:spPr bwMode="auto">
            <a:xfrm>
              <a:off x="2852" y="1489"/>
              <a:ext cx="221" cy="72"/>
            </a:xfrm>
            <a:custGeom>
              <a:avLst/>
              <a:gdLst>
                <a:gd name="T0" fmla="*/ 1 w 92"/>
                <a:gd name="T1" fmla="*/ 29 h 30"/>
                <a:gd name="T2" fmla="*/ 7 w 92"/>
                <a:gd name="T3" fmla="*/ 23 h 30"/>
                <a:gd name="T4" fmla="*/ 26 w 92"/>
                <a:gd name="T5" fmla="*/ 16 h 30"/>
                <a:gd name="T6" fmla="*/ 84 w 92"/>
                <a:gd name="T7" fmla="*/ 1 h 30"/>
                <a:gd name="T8" fmla="*/ 89 w 92"/>
                <a:gd name="T9" fmla="*/ 1 h 30"/>
                <a:gd name="T10" fmla="*/ 89 w 92"/>
                <a:gd name="T11" fmla="*/ 5 h 30"/>
                <a:gd name="T12" fmla="*/ 59 w 92"/>
                <a:gd name="T13" fmla="*/ 10 h 30"/>
                <a:gd name="T14" fmla="*/ 34 w 92"/>
                <a:gd name="T15" fmla="*/ 17 h 30"/>
                <a:gd name="T16" fmla="*/ 11 w 92"/>
                <a:gd name="T17" fmla="*/ 26 h 30"/>
                <a:gd name="T18" fmla="*/ 4 w 92"/>
                <a:gd name="T19" fmla="*/ 29 h 30"/>
                <a:gd name="T20" fmla="*/ 1 w 92"/>
                <a:gd name="T2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0">
                  <a:moveTo>
                    <a:pt x="1" y="29"/>
                  </a:moveTo>
                  <a:cubicBezTo>
                    <a:pt x="0" y="26"/>
                    <a:pt x="5" y="24"/>
                    <a:pt x="7" y="23"/>
                  </a:cubicBezTo>
                  <a:cubicBezTo>
                    <a:pt x="13" y="20"/>
                    <a:pt x="20" y="18"/>
                    <a:pt x="26" y="16"/>
                  </a:cubicBezTo>
                  <a:cubicBezTo>
                    <a:pt x="45" y="9"/>
                    <a:pt x="64" y="4"/>
                    <a:pt x="84" y="1"/>
                  </a:cubicBezTo>
                  <a:cubicBezTo>
                    <a:pt x="85" y="1"/>
                    <a:pt x="87" y="1"/>
                    <a:pt x="89" y="1"/>
                  </a:cubicBezTo>
                  <a:cubicBezTo>
                    <a:pt x="91" y="0"/>
                    <a:pt x="92" y="4"/>
                    <a:pt x="89" y="5"/>
                  </a:cubicBezTo>
                  <a:cubicBezTo>
                    <a:pt x="79" y="6"/>
                    <a:pt x="69" y="8"/>
                    <a:pt x="59" y="10"/>
                  </a:cubicBezTo>
                  <a:cubicBezTo>
                    <a:pt x="50" y="12"/>
                    <a:pt x="42" y="14"/>
                    <a:pt x="34" y="17"/>
                  </a:cubicBezTo>
                  <a:cubicBezTo>
                    <a:pt x="26" y="20"/>
                    <a:pt x="19" y="23"/>
                    <a:pt x="11" y="26"/>
                  </a:cubicBezTo>
                  <a:cubicBezTo>
                    <a:pt x="9" y="27"/>
                    <a:pt x="6" y="28"/>
                    <a:pt x="4" y="29"/>
                  </a:cubicBezTo>
                  <a:cubicBezTo>
                    <a:pt x="3" y="30"/>
                    <a:pt x="2" y="30"/>
                    <a:pt x="1" y="2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4"/>
            <p:cNvSpPr/>
            <p:nvPr/>
          </p:nvSpPr>
          <p:spPr bwMode="auto">
            <a:xfrm>
              <a:off x="2876" y="1461"/>
              <a:ext cx="207" cy="69"/>
            </a:xfrm>
            <a:custGeom>
              <a:avLst/>
              <a:gdLst>
                <a:gd name="T0" fmla="*/ 7 w 86"/>
                <a:gd name="T1" fmla="*/ 27 h 29"/>
                <a:gd name="T2" fmla="*/ 55 w 86"/>
                <a:gd name="T3" fmla="*/ 5 h 29"/>
                <a:gd name="T4" fmla="*/ 83 w 86"/>
                <a:gd name="T5" fmla="*/ 0 h 29"/>
                <a:gd name="T6" fmla="*/ 83 w 86"/>
                <a:gd name="T7" fmla="*/ 4 h 29"/>
                <a:gd name="T8" fmla="*/ 55 w 86"/>
                <a:gd name="T9" fmla="*/ 9 h 29"/>
                <a:gd name="T10" fmla="*/ 20 w 86"/>
                <a:gd name="T11" fmla="*/ 21 h 29"/>
                <a:gd name="T12" fmla="*/ 12 w 86"/>
                <a:gd name="T13" fmla="*/ 25 h 29"/>
                <a:gd name="T14" fmla="*/ 7 w 86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9">
                  <a:moveTo>
                    <a:pt x="7" y="27"/>
                  </a:moveTo>
                  <a:cubicBezTo>
                    <a:pt x="0" y="21"/>
                    <a:pt x="50" y="7"/>
                    <a:pt x="55" y="5"/>
                  </a:cubicBezTo>
                  <a:cubicBezTo>
                    <a:pt x="64" y="2"/>
                    <a:pt x="73" y="1"/>
                    <a:pt x="83" y="0"/>
                  </a:cubicBezTo>
                  <a:cubicBezTo>
                    <a:pt x="85" y="0"/>
                    <a:pt x="86" y="4"/>
                    <a:pt x="83" y="4"/>
                  </a:cubicBezTo>
                  <a:cubicBezTo>
                    <a:pt x="74" y="5"/>
                    <a:pt x="64" y="6"/>
                    <a:pt x="55" y="9"/>
                  </a:cubicBezTo>
                  <a:cubicBezTo>
                    <a:pt x="43" y="13"/>
                    <a:pt x="31" y="16"/>
                    <a:pt x="20" y="21"/>
                  </a:cubicBezTo>
                  <a:cubicBezTo>
                    <a:pt x="18" y="22"/>
                    <a:pt x="15" y="23"/>
                    <a:pt x="12" y="25"/>
                  </a:cubicBezTo>
                  <a:cubicBezTo>
                    <a:pt x="10" y="26"/>
                    <a:pt x="9" y="29"/>
                    <a:pt x="7" y="27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5"/>
            <p:cNvSpPr/>
            <p:nvPr/>
          </p:nvSpPr>
          <p:spPr bwMode="auto">
            <a:xfrm>
              <a:off x="2984" y="1413"/>
              <a:ext cx="92" cy="38"/>
            </a:xfrm>
            <a:custGeom>
              <a:avLst/>
              <a:gdLst>
                <a:gd name="T0" fmla="*/ 0 w 38"/>
                <a:gd name="T1" fmla="*/ 13 h 16"/>
                <a:gd name="T2" fmla="*/ 4 w 38"/>
                <a:gd name="T3" fmla="*/ 10 h 16"/>
                <a:gd name="T4" fmla="*/ 35 w 38"/>
                <a:gd name="T5" fmla="*/ 1 h 16"/>
                <a:gd name="T6" fmla="*/ 37 w 38"/>
                <a:gd name="T7" fmla="*/ 2 h 16"/>
                <a:gd name="T8" fmla="*/ 36 w 38"/>
                <a:gd name="T9" fmla="*/ 5 h 16"/>
                <a:gd name="T10" fmla="*/ 30 w 38"/>
                <a:gd name="T11" fmla="*/ 6 h 16"/>
                <a:gd name="T12" fmla="*/ 9 w 38"/>
                <a:gd name="T13" fmla="*/ 13 h 16"/>
                <a:gd name="T14" fmla="*/ 0 w 38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3"/>
                  </a:moveTo>
                  <a:cubicBezTo>
                    <a:pt x="0" y="10"/>
                    <a:pt x="2" y="10"/>
                    <a:pt x="4" y="10"/>
                  </a:cubicBezTo>
                  <a:cubicBezTo>
                    <a:pt x="14" y="7"/>
                    <a:pt x="25" y="4"/>
                    <a:pt x="35" y="1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4" y="5"/>
                    <a:pt x="32" y="6"/>
                    <a:pt x="30" y="6"/>
                  </a:cubicBezTo>
                  <a:cubicBezTo>
                    <a:pt x="23" y="8"/>
                    <a:pt x="16" y="10"/>
                    <a:pt x="9" y="13"/>
                  </a:cubicBezTo>
                  <a:cubicBezTo>
                    <a:pt x="7" y="13"/>
                    <a:pt x="1" y="16"/>
                    <a:pt x="0" y="1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"/>
            <p:cNvSpPr/>
            <p:nvPr/>
          </p:nvSpPr>
          <p:spPr bwMode="auto">
            <a:xfrm>
              <a:off x="2970" y="1362"/>
              <a:ext cx="67" cy="91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35 h 38"/>
                <a:gd name="T4" fmla="*/ 9 w 28"/>
                <a:gd name="T5" fmla="*/ 24 h 38"/>
                <a:gd name="T6" fmla="*/ 24 w 28"/>
                <a:gd name="T7" fmla="*/ 2 h 38"/>
                <a:gd name="T8" fmla="*/ 27 w 28"/>
                <a:gd name="T9" fmla="*/ 3 h 38"/>
                <a:gd name="T10" fmla="*/ 27 w 28"/>
                <a:gd name="T11" fmla="*/ 4 h 38"/>
                <a:gd name="T12" fmla="*/ 12 w 28"/>
                <a:gd name="T13" fmla="*/ 26 h 38"/>
                <a:gd name="T14" fmla="*/ 3 w 28"/>
                <a:gd name="T15" fmla="*/ 38 h 38"/>
                <a:gd name="T16" fmla="*/ 0 w 28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cubicBezTo>
                    <a:pt x="0" y="37"/>
                    <a:pt x="0" y="36"/>
                    <a:pt x="0" y="35"/>
                  </a:cubicBezTo>
                  <a:cubicBezTo>
                    <a:pt x="3" y="31"/>
                    <a:pt x="6" y="28"/>
                    <a:pt x="9" y="24"/>
                  </a:cubicBezTo>
                  <a:cubicBezTo>
                    <a:pt x="14" y="17"/>
                    <a:pt x="19" y="9"/>
                    <a:pt x="24" y="2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3" y="12"/>
                    <a:pt x="18" y="19"/>
                    <a:pt x="12" y="26"/>
                  </a:cubicBezTo>
                  <a:cubicBezTo>
                    <a:pt x="9" y="30"/>
                    <a:pt x="6" y="34"/>
                    <a:pt x="3" y="38"/>
                  </a:cubicBezTo>
                  <a:cubicBezTo>
                    <a:pt x="3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7"/>
            <p:cNvSpPr/>
            <p:nvPr/>
          </p:nvSpPr>
          <p:spPr bwMode="auto">
            <a:xfrm>
              <a:off x="2824" y="1461"/>
              <a:ext cx="67" cy="124"/>
            </a:xfrm>
            <a:custGeom>
              <a:avLst/>
              <a:gdLst>
                <a:gd name="T0" fmla="*/ 1 w 28"/>
                <a:gd name="T1" fmla="*/ 51 h 52"/>
                <a:gd name="T2" fmla="*/ 0 w 28"/>
                <a:gd name="T3" fmla="*/ 48 h 52"/>
                <a:gd name="T4" fmla="*/ 8 w 28"/>
                <a:gd name="T5" fmla="*/ 35 h 52"/>
                <a:gd name="T6" fmla="*/ 16 w 28"/>
                <a:gd name="T7" fmla="*/ 17 h 52"/>
                <a:gd name="T8" fmla="*/ 23 w 28"/>
                <a:gd name="T9" fmla="*/ 1 h 52"/>
                <a:gd name="T10" fmla="*/ 27 w 28"/>
                <a:gd name="T11" fmla="*/ 4 h 52"/>
                <a:gd name="T12" fmla="*/ 21 w 28"/>
                <a:gd name="T13" fmla="*/ 16 h 52"/>
                <a:gd name="T14" fmla="*/ 10 w 28"/>
                <a:gd name="T15" fmla="*/ 39 h 52"/>
                <a:gd name="T16" fmla="*/ 3 w 28"/>
                <a:gd name="T17" fmla="*/ 51 h 52"/>
                <a:gd name="T18" fmla="*/ 1 w 28"/>
                <a:gd name="T1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1" y="51"/>
                  </a:moveTo>
                  <a:cubicBezTo>
                    <a:pt x="0" y="50"/>
                    <a:pt x="0" y="49"/>
                    <a:pt x="0" y="48"/>
                  </a:cubicBezTo>
                  <a:cubicBezTo>
                    <a:pt x="3" y="44"/>
                    <a:pt x="5" y="39"/>
                    <a:pt x="8" y="35"/>
                  </a:cubicBezTo>
                  <a:cubicBezTo>
                    <a:pt x="11" y="29"/>
                    <a:pt x="14" y="23"/>
                    <a:pt x="16" y="17"/>
                  </a:cubicBezTo>
                  <a:cubicBezTo>
                    <a:pt x="19" y="12"/>
                    <a:pt x="20" y="6"/>
                    <a:pt x="23" y="1"/>
                  </a:cubicBezTo>
                  <a:cubicBezTo>
                    <a:pt x="25" y="0"/>
                    <a:pt x="28" y="2"/>
                    <a:pt x="27" y="4"/>
                  </a:cubicBezTo>
                  <a:cubicBezTo>
                    <a:pt x="24" y="8"/>
                    <a:pt x="23" y="12"/>
                    <a:pt x="21" y="16"/>
                  </a:cubicBezTo>
                  <a:cubicBezTo>
                    <a:pt x="18" y="24"/>
                    <a:pt x="14" y="32"/>
                    <a:pt x="10" y="39"/>
                  </a:cubicBezTo>
                  <a:cubicBezTo>
                    <a:pt x="8" y="43"/>
                    <a:pt x="6" y="47"/>
                    <a:pt x="3" y="51"/>
                  </a:cubicBezTo>
                  <a:cubicBezTo>
                    <a:pt x="3" y="51"/>
                    <a:pt x="2" y="52"/>
                    <a:pt x="1" y="5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"/>
            <p:cNvSpPr/>
            <p:nvPr/>
          </p:nvSpPr>
          <p:spPr bwMode="auto">
            <a:xfrm>
              <a:off x="2848" y="1420"/>
              <a:ext cx="91" cy="144"/>
            </a:xfrm>
            <a:custGeom>
              <a:avLst/>
              <a:gdLst>
                <a:gd name="T0" fmla="*/ 1 w 38"/>
                <a:gd name="T1" fmla="*/ 60 h 60"/>
                <a:gd name="T2" fmla="*/ 1 w 38"/>
                <a:gd name="T3" fmla="*/ 57 h 60"/>
                <a:gd name="T4" fmla="*/ 15 w 38"/>
                <a:gd name="T5" fmla="*/ 35 h 60"/>
                <a:gd name="T6" fmla="*/ 33 w 38"/>
                <a:gd name="T7" fmla="*/ 2 h 60"/>
                <a:gd name="T8" fmla="*/ 37 w 38"/>
                <a:gd name="T9" fmla="*/ 4 h 60"/>
                <a:gd name="T10" fmla="*/ 24 w 38"/>
                <a:gd name="T11" fmla="*/ 27 h 60"/>
                <a:gd name="T12" fmla="*/ 11 w 38"/>
                <a:gd name="T13" fmla="*/ 50 h 60"/>
                <a:gd name="T14" fmla="*/ 4 w 38"/>
                <a:gd name="T15" fmla="*/ 59 h 60"/>
                <a:gd name="T16" fmla="*/ 1 w 38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0">
                  <a:moveTo>
                    <a:pt x="1" y="60"/>
                  </a:moveTo>
                  <a:cubicBezTo>
                    <a:pt x="0" y="59"/>
                    <a:pt x="0" y="58"/>
                    <a:pt x="1" y="57"/>
                  </a:cubicBezTo>
                  <a:cubicBezTo>
                    <a:pt x="6" y="50"/>
                    <a:pt x="10" y="43"/>
                    <a:pt x="15" y="35"/>
                  </a:cubicBezTo>
                  <a:cubicBezTo>
                    <a:pt x="21" y="25"/>
                    <a:pt x="27" y="13"/>
                    <a:pt x="33" y="2"/>
                  </a:cubicBezTo>
                  <a:cubicBezTo>
                    <a:pt x="34" y="0"/>
                    <a:pt x="38" y="2"/>
                    <a:pt x="37" y="4"/>
                  </a:cubicBezTo>
                  <a:cubicBezTo>
                    <a:pt x="33" y="12"/>
                    <a:pt x="29" y="20"/>
                    <a:pt x="24" y="27"/>
                  </a:cubicBezTo>
                  <a:cubicBezTo>
                    <a:pt x="20" y="35"/>
                    <a:pt x="15" y="42"/>
                    <a:pt x="11" y="50"/>
                  </a:cubicBezTo>
                  <a:cubicBezTo>
                    <a:pt x="9" y="53"/>
                    <a:pt x="6" y="56"/>
                    <a:pt x="4" y="59"/>
                  </a:cubicBezTo>
                  <a:cubicBezTo>
                    <a:pt x="3" y="60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9"/>
            <p:cNvSpPr/>
            <p:nvPr/>
          </p:nvSpPr>
          <p:spPr bwMode="auto">
            <a:xfrm>
              <a:off x="2725" y="1616"/>
              <a:ext cx="41" cy="106"/>
            </a:xfrm>
            <a:custGeom>
              <a:avLst/>
              <a:gdLst>
                <a:gd name="T0" fmla="*/ 1 w 17"/>
                <a:gd name="T1" fmla="*/ 40 h 44"/>
                <a:gd name="T2" fmla="*/ 1 w 17"/>
                <a:gd name="T3" fmla="*/ 36 h 44"/>
                <a:gd name="T4" fmla="*/ 3 w 17"/>
                <a:gd name="T5" fmla="*/ 32 h 44"/>
                <a:gd name="T6" fmla="*/ 13 w 17"/>
                <a:gd name="T7" fmla="*/ 3 h 44"/>
                <a:gd name="T8" fmla="*/ 17 w 17"/>
                <a:gd name="T9" fmla="*/ 4 h 44"/>
                <a:gd name="T10" fmla="*/ 1 w 17"/>
                <a:gd name="T1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" y="40"/>
                  </a:move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3"/>
                    <a:pt x="3" y="32"/>
                  </a:cubicBezTo>
                  <a:cubicBezTo>
                    <a:pt x="8" y="23"/>
                    <a:pt x="10" y="13"/>
                    <a:pt x="13" y="3"/>
                  </a:cubicBezTo>
                  <a:cubicBezTo>
                    <a:pt x="14" y="0"/>
                    <a:pt x="17" y="1"/>
                    <a:pt x="17" y="4"/>
                  </a:cubicBezTo>
                  <a:cubicBezTo>
                    <a:pt x="16" y="8"/>
                    <a:pt x="6" y="44"/>
                    <a:pt x="1" y="4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0"/>
            <p:cNvSpPr/>
            <p:nvPr/>
          </p:nvSpPr>
          <p:spPr bwMode="auto">
            <a:xfrm>
              <a:off x="2655" y="1729"/>
              <a:ext cx="41" cy="84"/>
            </a:xfrm>
            <a:custGeom>
              <a:avLst/>
              <a:gdLst>
                <a:gd name="T0" fmla="*/ 1 w 17"/>
                <a:gd name="T1" fmla="*/ 34 h 35"/>
                <a:gd name="T2" fmla="*/ 0 w 17"/>
                <a:gd name="T3" fmla="*/ 32 h 35"/>
                <a:gd name="T4" fmla="*/ 4 w 17"/>
                <a:gd name="T5" fmla="*/ 24 h 35"/>
                <a:gd name="T6" fmla="*/ 13 w 17"/>
                <a:gd name="T7" fmla="*/ 1 h 35"/>
                <a:gd name="T8" fmla="*/ 15 w 17"/>
                <a:gd name="T9" fmla="*/ 0 h 35"/>
                <a:gd name="T10" fmla="*/ 16 w 17"/>
                <a:gd name="T11" fmla="*/ 3 h 35"/>
                <a:gd name="T12" fmla="*/ 12 w 17"/>
                <a:gd name="T13" fmla="*/ 15 h 35"/>
                <a:gd name="T14" fmla="*/ 7 w 17"/>
                <a:gd name="T15" fmla="*/ 27 h 35"/>
                <a:gd name="T16" fmla="*/ 4 w 17"/>
                <a:gd name="T17" fmla="*/ 33 h 35"/>
                <a:gd name="T18" fmla="*/ 1 w 17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5">
                  <a:moveTo>
                    <a:pt x="1" y="34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2" y="29"/>
                    <a:pt x="3" y="26"/>
                    <a:pt x="4" y="24"/>
                  </a:cubicBezTo>
                  <a:cubicBezTo>
                    <a:pt x="8" y="16"/>
                    <a:pt x="10" y="9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2"/>
                    <a:pt x="16" y="3"/>
                  </a:cubicBezTo>
                  <a:cubicBezTo>
                    <a:pt x="15" y="7"/>
                    <a:pt x="14" y="11"/>
                    <a:pt x="12" y="15"/>
                  </a:cubicBezTo>
                  <a:cubicBezTo>
                    <a:pt x="11" y="19"/>
                    <a:pt x="9" y="23"/>
                    <a:pt x="7" y="27"/>
                  </a:cubicBezTo>
                  <a:cubicBezTo>
                    <a:pt x="6" y="29"/>
                    <a:pt x="5" y="31"/>
                    <a:pt x="4" y="33"/>
                  </a:cubicBezTo>
                  <a:cubicBezTo>
                    <a:pt x="3" y="34"/>
                    <a:pt x="2" y="35"/>
                    <a:pt x="1" y="3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1"/>
            <p:cNvSpPr/>
            <p:nvPr/>
          </p:nvSpPr>
          <p:spPr bwMode="auto">
            <a:xfrm>
              <a:off x="2761" y="1604"/>
              <a:ext cx="202" cy="75"/>
            </a:xfrm>
            <a:custGeom>
              <a:avLst/>
              <a:gdLst>
                <a:gd name="T0" fmla="*/ 2 w 84"/>
                <a:gd name="T1" fmla="*/ 30 h 31"/>
                <a:gd name="T2" fmla="*/ 1 w 84"/>
                <a:gd name="T3" fmla="*/ 27 h 31"/>
                <a:gd name="T4" fmla="*/ 11 w 84"/>
                <a:gd name="T5" fmla="*/ 22 h 31"/>
                <a:gd name="T6" fmla="*/ 55 w 84"/>
                <a:gd name="T7" fmla="*/ 7 h 31"/>
                <a:gd name="T8" fmla="*/ 55 w 84"/>
                <a:gd name="T9" fmla="*/ 7 h 31"/>
                <a:gd name="T10" fmla="*/ 80 w 84"/>
                <a:gd name="T11" fmla="*/ 1 h 31"/>
                <a:gd name="T12" fmla="*/ 84 w 84"/>
                <a:gd name="T13" fmla="*/ 2 h 31"/>
                <a:gd name="T14" fmla="*/ 83 w 84"/>
                <a:gd name="T15" fmla="*/ 5 h 31"/>
                <a:gd name="T16" fmla="*/ 71 w 84"/>
                <a:gd name="T17" fmla="*/ 7 h 31"/>
                <a:gd name="T18" fmla="*/ 57 w 84"/>
                <a:gd name="T19" fmla="*/ 11 h 31"/>
                <a:gd name="T20" fmla="*/ 57 w 84"/>
                <a:gd name="T21" fmla="*/ 11 h 31"/>
                <a:gd name="T22" fmla="*/ 8 w 84"/>
                <a:gd name="T23" fmla="*/ 28 h 31"/>
                <a:gd name="T24" fmla="*/ 5 w 84"/>
                <a:gd name="T25" fmla="*/ 29 h 31"/>
                <a:gd name="T26" fmla="*/ 2 w 84"/>
                <a:gd name="T2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2" y="30"/>
                  </a:moveTo>
                  <a:cubicBezTo>
                    <a:pt x="0" y="30"/>
                    <a:pt x="0" y="28"/>
                    <a:pt x="1" y="27"/>
                  </a:cubicBezTo>
                  <a:cubicBezTo>
                    <a:pt x="4" y="25"/>
                    <a:pt x="8" y="23"/>
                    <a:pt x="11" y="22"/>
                  </a:cubicBezTo>
                  <a:cubicBezTo>
                    <a:pt x="26" y="16"/>
                    <a:pt x="40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3" y="5"/>
                    <a:pt x="72" y="3"/>
                    <a:pt x="80" y="1"/>
                  </a:cubicBezTo>
                  <a:cubicBezTo>
                    <a:pt x="81" y="1"/>
                    <a:pt x="83" y="0"/>
                    <a:pt x="84" y="2"/>
                  </a:cubicBezTo>
                  <a:cubicBezTo>
                    <a:pt x="84" y="3"/>
                    <a:pt x="84" y="4"/>
                    <a:pt x="83" y="5"/>
                  </a:cubicBezTo>
                  <a:cubicBezTo>
                    <a:pt x="79" y="6"/>
                    <a:pt x="75" y="6"/>
                    <a:pt x="71" y="7"/>
                  </a:cubicBezTo>
                  <a:cubicBezTo>
                    <a:pt x="66" y="8"/>
                    <a:pt x="61" y="9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0" y="15"/>
                    <a:pt x="24" y="21"/>
                    <a:pt x="8" y="28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3" y="31"/>
                    <a:pt x="2" y="3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"/>
            <p:cNvSpPr/>
            <p:nvPr/>
          </p:nvSpPr>
          <p:spPr bwMode="auto">
            <a:xfrm>
              <a:off x="2809" y="1573"/>
              <a:ext cx="125" cy="46"/>
            </a:xfrm>
            <a:custGeom>
              <a:avLst/>
              <a:gdLst>
                <a:gd name="T0" fmla="*/ 3 w 52"/>
                <a:gd name="T1" fmla="*/ 19 h 19"/>
                <a:gd name="T2" fmla="*/ 1 w 52"/>
                <a:gd name="T3" fmla="*/ 17 h 19"/>
                <a:gd name="T4" fmla="*/ 11 w 52"/>
                <a:gd name="T5" fmla="*/ 10 h 19"/>
                <a:gd name="T6" fmla="*/ 31 w 52"/>
                <a:gd name="T7" fmla="*/ 3 h 19"/>
                <a:gd name="T8" fmla="*/ 49 w 52"/>
                <a:gd name="T9" fmla="*/ 1 h 19"/>
                <a:gd name="T10" fmla="*/ 49 w 52"/>
                <a:gd name="T11" fmla="*/ 5 h 19"/>
                <a:gd name="T12" fmla="*/ 31 w 52"/>
                <a:gd name="T13" fmla="*/ 8 h 19"/>
                <a:gd name="T14" fmla="*/ 5 w 52"/>
                <a:gd name="T15" fmla="*/ 17 h 19"/>
                <a:gd name="T16" fmla="*/ 3 w 5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3" y="19"/>
                  </a:moveTo>
                  <a:cubicBezTo>
                    <a:pt x="2" y="19"/>
                    <a:pt x="1" y="18"/>
                    <a:pt x="1" y="17"/>
                  </a:cubicBezTo>
                  <a:cubicBezTo>
                    <a:pt x="0" y="14"/>
                    <a:pt x="8" y="11"/>
                    <a:pt x="11" y="10"/>
                  </a:cubicBezTo>
                  <a:cubicBezTo>
                    <a:pt x="17" y="7"/>
                    <a:pt x="24" y="5"/>
                    <a:pt x="31" y="3"/>
                  </a:cubicBezTo>
                  <a:cubicBezTo>
                    <a:pt x="37" y="2"/>
                    <a:pt x="43" y="0"/>
                    <a:pt x="49" y="1"/>
                  </a:cubicBezTo>
                  <a:cubicBezTo>
                    <a:pt x="52" y="1"/>
                    <a:pt x="51" y="5"/>
                    <a:pt x="49" y="5"/>
                  </a:cubicBezTo>
                  <a:cubicBezTo>
                    <a:pt x="43" y="4"/>
                    <a:pt x="37" y="6"/>
                    <a:pt x="31" y="8"/>
                  </a:cubicBezTo>
                  <a:cubicBezTo>
                    <a:pt x="22" y="10"/>
                    <a:pt x="13" y="13"/>
                    <a:pt x="5" y="17"/>
                  </a:cubicBezTo>
                  <a:cubicBezTo>
                    <a:pt x="4" y="18"/>
                    <a:pt x="4" y="19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3"/>
            <p:cNvSpPr/>
            <p:nvPr/>
          </p:nvSpPr>
          <p:spPr bwMode="auto">
            <a:xfrm>
              <a:off x="2809" y="1487"/>
              <a:ext cx="55" cy="127"/>
            </a:xfrm>
            <a:custGeom>
              <a:avLst/>
              <a:gdLst>
                <a:gd name="T0" fmla="*/ 2 w 23"/>
                <a:gd name="T1" fmla="*/ 52 h 53"/>
                <a:gd name="T2" fmla="*/ 2 w 23"/>
                <a:gd name="T3" fmla="*/ 48 h 53"/>
                <a:gd name="T4" fmla="*/ 5 w 23"/>
                <a:gd name="T5" fmla="*/ 42 h 53"/>
                <a:gd name="T6" fmla="*/ 14 w 23"/>
                <a:gd name="T7" fmla="*/ 18 h 53"/>
                <a:gd name="T8" fmla="*/ 17 w 23"/>
                <a:gd name="T9" fmla="*/ 6 h 53"/>
                <a:gd name="T10" fmla="*/ 22 w 23"/>
                <a:gd name="T11" fmla="*/ 2 h 53"/>
                <a:gd name="T12" fmla="*/ 22 w 23"/>
                <a:gd name="T13" fmla="*/ 5 h 53"/>
                <a:gd name="T14" fmla="*/ 18 w 23"/>
                <a:gd name="T15" fmla="*/ 16 h 53"/>
                <a:gd name="T16" fmla="*/ 10 w 23"/>
                <a:gd name="T17" fmla="*/ 41 h 53"/>
                <a:gd name="T18" fmla="*/ 6 w 23"/>
                <a:gd name="T19" fmla="*/ 49 h 53"/>
                <a:gd name="T20" fmla="*/ 2 w 23"/>
                <a:gd name="T2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3">
                  <a:moveTo>
                    <a:pt x="2" y="52"/>
                  </a:moveTo>
                  <a:cubicBezTo>
                    <a:pt x="0" y="51"/>
                    <a:pt x="0" y="49"/>
                    <a:pt x="2" y="48"/>
                  </a:cubicBezTo>
                  <a:cubicBezTo>
                    <a:pt x="3" y="46"/>
                    <a:pt x="4" y="44"/>
                    <a:pt x="5" y="42"/>
                  </a:cubicBezTo>
                  <a:cubicBezTo>
                    <a:pt x="8" y="34"/>
                    <a:pt x="11" y="26"/>
                    <a:pt x="14" y="18"/>
                  </a:cubicBezTo>
                  <a:cubicBezTo>
                    <a:pt x="15" y="14"/>
                    <a:pt x="16" y="10"/>
                    <a:pt x="17" y="6"/>
                  </a:cubicBezTo>
                  <a:cubicBezTo>
                    <a:pt x="18" y="4"/>
                    <a:pt x="19" y="0"/>
                    <a:pt x="22" y="2"/>
                  </a:cubicBezTo>
                  <a:cubicBezTo>
                    <a:pt x="23" y="3"/>
                    <a:pt x="23" y="4"/>
                    <a:pt x="22" y="5"/>
                  </a:cubicBezTo>
                  <a:cubicBezTo>
                    <a:pt x="21" y="9"/>
                    <a:pt x="20" y="13"/>
                    <a:pt x="18" y="16"/>
                  </a:cubicBezTo>
                  <a:cubicBezTo>
                    <a:pt x="16" y="25"/>
                    <a:pt x="13" y="33"/>
                    <a:pt x="10" y="41"/>
                  </a:cubicBezTo>
                  <a:cubicBezTo>
                    <a:pt x="9" y="43"/>
                    <a:pt x="7" y="46"/>
                    <a:pt x="6" y="49"/>
                  </a:cubicBezTo>
                  <a:cubicBezTo>
                    <a:pt x="5" y="50"/>
                    <a:pt x="4" y="53"/>
                    <a:pt x="2" y="52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4"/>
            <p:cNvSpPr/>
            <p:nvPr/>
          </p:nvSpPr>
          <p:spPr bwMode="auto">
            <a:xfrm>
              <a:off x="2831" y="1487"/>
              <a:ext cx="38" cy="81"/>
            </a:xfrm>
            <a:custGeom>
              <a:avLst/>
              <a:gdLst>
                <a:gd name="T0" fmla="*/ 2 w 16"/>
                <a:gd name="T1" fmla="*/ 33 h 34"/>
                <a:gd name="T2" fmla="*/ 1 w 16"/>
                <a:gd name="T3" fmla="*/ 30 h 34"/>
                <a:gd name="T4" fmla="*/ 5 w 16"/>
                <a:gd name="T5" fmla="*/ 18 h 34"/>
                <a:gd name="T6" fmla="*/ 11 w 16"/>
                <a:gd name="T7" fmla="*/ 3 h 34"/>
                <a:gd name="T8" fmla="*/ 15 w 16"/>
                <a:gd name="T9" fmla="*/ 5 h 34"/>
                <a:gd name="T10" fmla="*/ 11 w 16"/>
                <a:gd name="T11" fmla="*/ 16 h 34"/>
                <a:gd name="T12" fmla="*/ 6 w 16"/>
                <a:gd name="T13" fmla="*/ 29 h 34"/>
                <a:gd name="T14" fmla="*/ 2 w 16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2" y="33"/>
                  </a:moveTo>
                  <a:cubicBezTo>
                    <a:pt x="1" y="32"/>
                    <a:pt x="0" y="31"/>
                    <a:pt x="1" y="30"/>
                  </a:cubicBezTo>
                  <a:cubicBezTo>
                    <a:pt x="2" y="26"/>
                    <a:pt x="4" y="22"/>
                    <a:pt x="5" y="18"/>
                  </a:cubicBezTo>
                  <a:cubicBezTo>
                    <a:pt x="8" y="13"/>
                    <a:pt x="9" y="8"/>
                    <a:pt x="11" y="3"/>
                  </a:cubicBezTo>
                  <a:cubicBezTo>
                    <a:pt x="13" y="0"/>
                    <a:pt x="16" y="2"/>
                    <a:pt x="15" y="5"/>
                  </a:cubicBezTo>
                  <a:cubicBezTo>
                    <a:pt x="14" y="9"/>
                    <a:pt x="12" y="13"/>
                    <a:pt x="11" y="16"/>
                  </a:cubicBezTo>
                  <a:cubicBezTo>
                    <a:pt x="9" y="21"/>
                    <a:pt x="7" y="25"/>
                    <a:pt x="6" y="29"/>
                  </a:cubicBezTo>
                  <a:cubicBezTo>
                    <a:pt x="5" y="30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5"/>
            <p:cNvSpPr/>
            <p:nvPr/>
          </p:nvSpPr>
          <p:spPr bwMode="auto">
            <a:xfrm>
              <a:off x="2860" y="1391"/>
              <a:ext cx="100" cy="156"/>
            </a:xfrm>
            <a:custGeom>
              <a:avLst/>
              <a:gdLst>
                <a:gd name="T0" fmla="*/ 3 w 42"/>
                <a:gd name="T1" fmla="*/ 64 h 65"/>
                <a:gd name="T2" fmla="*/ 4 w 42"/>
                <a:gd name="T3" fmla="*/ 57 h 65"/>
                <a:gd name="T4" fmla="*/ 16 w 42"/>
                <a:gd name="T5" fmla="*/ 35 h 65"/>
                <a:gd name="T6" fmla="*/ 24 w 42"/>
                <a:gd name="T7" fmla="*/ 21 h 65"/>
                <a:gd name="T8" fmla="*/ 36 w 42"/>
                <a:gd name="T9" fmla="*/ 6 h 65"/>
                <a:gd name="T10" fmla="*/ 37 w 42"/>
                <a:gd name="T11" fmla="*/ 2 h 65"/>
                <a:gd name="T12" fmla="*/ 41 w 42"/>
                <a:gd name="T13" fmla="*/ 4 h 65"/>
                <a:gd name="T14" fmla="*/ 29 w 42"/>
                <a:gd name="T15" fmla="*/ 27 h 65"/>
                <a:gd name="T16" fmla="*/ 16 w 42"/>
                <a:gd name="T17" fmla="*/ 50 h 65"/>
                <a:gd name="T18" fmla="*/ 9 w 42"/>
                <a:gd name="T19" fmla="*/ 60 h 65"/>
                <a:gd name="T20" fmla="*/ 3 w 42"/>
                <a:gd name="T2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3" y="64"/>
                  </a:moveTo>
                  <a:cubicBezTo>
                    <a:pt x="0" y="63"/>
                    <a:pt x="3" y="59"/>
                    <a:pt x="4" y="57"/>
                  </a:cubicBezTo>
                  <a:cubicBezTo>
                    <a:pt x="7" y="50"/>
                    <a:pt x="12" y="42"/>
                    <a:pt x="16" y="35"/>
                  </a:cubicBezTo>
                  <a:cubicBezTo>
                    <a:pt x="19" y="31"/>
                    <a:pt x="22" y="25"/>
                    <a:pt x="24" y="21"/>
                  </a:cubicBezTo>
                  <a:cubicBezTo>
                    <a:pt x="26" y="17"/>
                    <a:pt x="30" y="2"/>
                    <a:pt x="36" y="6"/>
                  </a:cubicBezTo>
                  <a:cubicBezTo>
                    <a:pt x="36" y="5"/>
                    <a:pt x="37" y="3"/>
                    <a:pt x="37" y="2"/>
                  </a:cubicBezTo>
                  <a:cubicBezTo>
                    <a:pt x="39" y="0"/>
                    <a:pt x="42" y="2"/>
                    <a:pt x="41" y="4"/>
                  </a:cubicBezTo>
                  <a:cubicBezTo>
                    <a:pt x="37" y="12"/>
                    <a:pt x="33" y="20"/>
                    <a:pt x="29" y="27"/>
                  </a:cubicBezTo>
                  <a:cubicBezTo>
                    <a:pt x="25" y="35"/>
                    <a:pt x="21" y="43"/>
                    <a:pt x="16" y="50"/>
                  </a:cubicBezTo>
                  <a:cubicBezTo>
                    <a:pt x="14" y="53"/>
                    <a:pt x="11" y="56"/>
                    <a:pt x="9" y="60"/>
                  </a:cubicBezTo>
                  <a:cubicBezTo>
                    <a:pt x="7" y="61"/>
                    <a:pt x="6" y="65"/>
                    <a:pt x="3" y="6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6"/>
            <p:cNvSpPr/>
            <p:nvPr/>
          </p:nvSpPr>
          <p:spPr bwMode="auto">
            <a:xfrm>
              <a:off x="2761" y="1520"/>
              <a:ext cx="151" cy="159"/>
            </a:xfrm>
            <a:custGeom>
              <a:avLst/>
              <a:gdLst>
                <a:gd name="T0" fmla="*/ 8 w 63"/>
                <a:gd name="T1" fmla="*/ 64 h 66"/>
                <a:gd name="T2" fmla="*/ 20 w 63"/>
                <a:gd name="T3" fmla="*/ 39 h 66"/>
                <a:gd name="T4" fmla="*/ 54 w 63"/>
                <a:gd name="T5" fmla="*/ 3 h 66"/>
                <a:gd name="T6" fmla="*/ 59 w 63"/>
                <a:gd name="T7" fmla="*/ 9 h 66"/>
                <a:gd name="T8" fmla="*/ 33 w 63"/>
                <a:gd name="T9" fmla="*/ 36 h 66"/>
                <a:gd name="T10" fmla="*/ 18 w 63"/>
                <a:gd name="T11" fmla="*/ 53 h 66"/>
                <a:gd name="T12" fmla="*/ 8 w 63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8" y="64"/>
                  </a:moveTo>
                  <a:cubicBezTo>
                    <a:pt x="0" y="59"/>
                    <a:pt x="17" y="44"/>
                    <a:pt x="20" y="39"/>
                  </a:cubicBezTo>
                  <a:cubicBezTo>
                    <a:pt x="31" y="27"/>
                    <a:pt x="42" y="14"/>
                    <a:pt x="54" y="3"/>
                  </a:cubicBezTo>
                  <a:cubicBezTo>
                    <a:pt x="58" y="0"/>
                    <a:pt x="63" y="5"/>
                    <a:pt x="59" y="9"/>
                  </a:cubicBezTo>
                  <a:cubicBezTo>
                    <a:pt x="50" y="17"/>
                    <a:pt x="42" y="26"/>
                    <a:pt x="33" y="36"/>
                  </a:cubicBezTo>
                  <a:cubicBezTo>
                    <a:pt x="28" y="41"/>
                    <a:pt x="23" y="47"/>
                    <a:pt x="18" y="53"/>
                  </a:cubicBezTo>
                  <a:cubicBezTo>
                    <a:pt x="15" y="56"/>
                    <a:pt x="13" y="66"/>
                    <a:pt x="8" y="64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7"/>
            <p:cNvSpPr/>
            <p:nvPr/>
          </p:nvSpPr>
          <p:spPr bwMode="auto">
            <a:xfrm>
              <a:off x="2922" y="1449"/>
              <a:ext cx="72" cy="69"/>
            </a:xfrm>
            <a:custGeom>
              <a:avLst/>
              <a:gdLst>
                <a:gd name="T0" fmla="*/ 2 w 30"/>
                <a:gd name="T1" fmla="*/ 22 h 29"/>
                <a:gd name="T2" fmla="*/ 22 w 30"/>
                <a:gd name="T3" fmla="*/ 2 h 29"/>
                <a:gd name="T4" fmla="*/ 26 w 30"/>
                <a:gd name="T5" fmla="*/ 9 h 29"/>
                <a:gd name="T6" fmla="*/ 17 w 30"/>
                <a:gd name="T7" fmla="*/ 16 h 29"/>
                <a:gd name="T8" fmla="*/ 2 w 3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" y="22"/>
                  </a:moveTo>
                  <a:cubicBezTo>
                    <a:pt x="0" y="16"/>
                    <a:pt x="17" y="6"/>
                    <a:pt x="22" y="2"/>
                  </a:cubicBezTo>
                  <a:cubicBezTo>
                    <a:pt x="26" y="0"/>
                    <a:pt x="30" y="6"/>
                    <a:pt x="26" y="9"/>
                  </a:cubicBezTo>
                  <a:cubicBezTo>
                    <a:pt x="23" y="11"/>
                    <a:pt x="20" y="13"/>
                    <a:pt x="17" y="16"/>
                  </a:cubicBezTo>
                  <a:cubicBezTo>
                    <a:pt x="13" y="18"/>
                    <a:pt x="7" y="29"/>
                    <a:pt x="2" y="2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8"/>
            <p:cNvSpPr/>
            <p:nvPr/>
          </p:nvSpPr>
          <p:spPr bwMode="auto">
            <a:xfrm>
              <a:off x="2583" y="1372"/>
              <a:ext cx="497" cy="566"/>
            </a:xfrm>
            <a:custGeom>
              <a:avLst/>
              <a:gdLst>
                <a:gd name="T0" fmla="*/ 0 w 207"/>
                <a:gd name="T1" fmla="*/ 236 h 236"/>
                <a:gd name="T2" fmla="*/ 8 w 207"/>
                <a:gd name="T3" fmla="*/ 220 h 236"/>
                <a:gd name="T4" fmla="*/ 37 w 207"/>
                <a:gd name="T5" fmla="*/ 172 h 236"/>
                <a:gd name="T6" fmla="*/ 95 w 207"/>
                <a:gd name="T7" fmla="*/ 95 h 236"/>
                <a:gd name="T8" fmla="*/ 136 w 207"/>
                <a:gd name="T9" fmla="*/ 52 h 236"/>
                <a:gd name="T10" fmla="*/ 183 w 207"/>
                <a:gd name="T11" fmla="*/ 15 h 236"/>
                <a:gd name="T12" fmla="*/ 204 w 207"/>
                <a:gd name="T13" fmla="*/ 0 h 236"/>
                <a:gd name="T14" fmla="*/ 206 w 207"/>
                <a:gd name="T15" fmla="*/ 1 h 236"/>
                <a:gd name="T16" fmla="*/ 206 w 207"/>
                <a:gd name="T17" fmla="*/ 3 h 236"/>
                <a:gd name="T18" fmla="*/ 185 w 207"/>
                <a:gd name="T19" fmla="*/ 17 h 236"/>
                <a:gd name="T20" fmla="*/ 185 w 207"/>
                <a:gd name="T21" fmla="*/ 17 h 236"/>
                <a:gd name="T22" fmla="*/ 185 w 207"/>
                <a:gd name="T23" fmla="*/ 17 h 236"/>
                <a:gd name="T24" fmla="*/ 185 w 207"/>
                <a:gd name="T25" fmla="*/ 18 h 236"/>
                <a:gd name="T26" fmla="*/ 185 w 207"/>
                <a:gd name="T27" fmla="*/ 17 h 236"/>
                <a:gd name="T28" fmla="*/ 139 w 207"/>
                <a:gd name="T29" fmla="*/ 54 h 236"/>
                <a:gd name="T30" fmla="*/ 86 w 207"/>
                <a:gd name="T31" fmla="*/ 111 h 236"/>
                <a:gd name="T32" fmla="*/ 23 w 207"/>
                <a:gd name="T33" fmla="*/ 201 h 236"/>
                <a:gd name="T34" fmla="*/ 4 w 207"/>
                <a:gd name="T35" fmla="*/ 236 h 236"/>
                <a:gd name="T36" fmla="*/ 0 w 207"/>
                <a:gd name="T3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236">
                  <a:moveTo>
                    <a:pt x="0" y="236"/>
                  </a:moveTo>
                  <a:cubicBezTo>
                    <a:pt x="3" y="230"/>
                    <a:pt x="6" y="225"/>
                    <a:pt x="8" y="220"/>
                  </a:cubicBezTo>
                  <a:cubicBezTo>
                    <a:pt x="17" y="204"/>
                    <a:pt x="27" y="188"/>
                    <a:pt x="37" y="172"/>
                  </a:cubicBezTo>
                  <a:cubicBezTo>
                    <a:pt x="55" y="145"/>
                    <a:pt x="74" y="120"/>
                    <a:pt x="95" y="95"/>
                  </a:cubicBezTo>
                  <a:cubicBezTo>
                    <a:pt x="108" y="80"/>
                    <a:pt x="121" y="65"/>
                    <a:pt x="136" y="52"/>
                  </a:cubicBezTo>
                  <a:cubicBezTo>
                    <a:pt x="151" y="38"/>
                    <a:pt x="167" y="26"/>
                    <a:pt x="183" y="15"/>
                  </a:cubicBezTo>
                  <a:cubicBezTo>
                    <a:pt x="190" y="10"/>
                    <a:pt x="197" y="5"/>
                    <a:pt x="204" y="0"/>
                  </a:cubicBezTo>
                  <a:cubicBezTo>
                    <a:pt x="205" y="0"/>
                    <a:pt x="206" y="0"/>
                    <a:pt x="206" y="1"/>
                  </a:cubicBezTo>
                  <a:cubicBezTo>
                    <a:pt x="207" y="2"/>
                    <a:pt x="207" y="3"/>
                    <a:pt x="206" y="3"/>
                  </a:cubicBezTo>
                  <a:cubicBezTo>
                    <a:pt x="199" y="8"/>
                    <a:pt x="192" y="13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69" y="29"/>
                    <a:pt x="154" y="40"/>
                    <a:pt x="139" y="54"/>
                  </a:cubicBezTo>
                  <a:cubicBezTo>
                    <a:pt x="120" y="71"/>
                    <a:pt x="103" y="91"/>
                    <a:pt x="86" y="111"/>
                  </a:cubicBezTo>
                  <a:cubicBezTo>
                    <a:pt x="63" y="140"/>
                    <a:pt x="42" y="170"/>
                    <a:pt x="23" y="201"/>
                  </a:cubicBezTo>
                  <a:cubicBezTo>
                    <a:pt x="17" y="213"/>
                    <a:pt x="10" y="224"/>
                    <a:pt x="4" y="236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 noEditPoints="1"/>
            </p:cNvSpPr>
            <p:nvPr/>
          </p:nvSpPr>
          <p:spPr bwMode="auto">
            <a:xfrm>
              <a:off x="2615" y="1298"/>
              <a:ext cx="576" cy="592"/>
            </a:xfrm>
            <a:custGeom>
              <a:avLst/>
              <a:gdLst>
                <a:gd name="T0" fmla="*/ 1 w 240"/>
                <a:gd name="T1" fmla="*/ 243 h 247"/>
                <a:gd name="T2" fmla="*/ 1 w 240"/>
                <a:gd name="T3" fmla="*/ 241 h 247"/>
                <a:gd name="T4" fmla="*/ 13 w 240"/>
                <a:gd name="T5" fmla="*/ 192 h 247"/>
                <a:gd name="T6" fmla="*/ 28 w 240"/>
                <a:gd name="T7" fmla="*/ 176 h 247"/>
                <a:gd name="T8" fmla="*/ 48 w 240"/>
                <a:gd name="T9" fmla="*/ 137 h 247"/>
                <a:gd name="T10" fmla="*/ 56 w 240"/>
                <a:gd name="T11" fmla="*/ 135 h 247"/>
                <a:gd name="T12" fmla="*/ 74 w 240"/>
                <a:gd name="T13" fmla="*/ 102 h 247"/>
                <a:gd name="T14" fmla="*/ 104 w 240"/>
                <a:gd name="T15" fmla="*/ 77 h 247"/>
                <a:gd name="T16" fmla="*/ 172 w 240"/>
                <a:gd name="T17" fmla="*/ 17 h 247"/>
                <a:gd name="T18" fmla="*/ 228 w 240"/>
                <a:gd name="T19" fmla="*/ 0 h 247"/>
                <a:gd name="T20" fmla="*/ 224 w 240"/>
                <a:gd name="T21" fmla="*/ 30 h 247"/>
                <a:gd name="T22" fmla="*/ 203 w 240"/>
                <a:gd name="T23" fmla="*/ 68 h 247"/>
                <a:gd name="T24" fmla="*/ 133 w 240"/>
                <a:gd name="T25" fmla="*/ 119 h 247"/>
                <a:gd name="T26" fmla="*/ 150 w 240"/>
                <a:gd name="T27" fmla="*/ 118 h 247"/>
                <a:gd name="T28" fmla="*/ 121 w 240"/>
                <a:gd name="T29" fmla="*/ 156 h 247"/>
                <a:gd name="T30" fmla="*/ 95 w 240"/>
                <a:gd name="T31" fmla="*/ 180 h 247"/>
                <a:gd name="T32" fmla="*/ 53 w 240"/>
                <a:gd name="T33" fmla="*/ 200 h 247"/>
                <a:gd name="T34" fmla="*/ 70 w 240"/>
                <a:gd name="T35" fmla="*/ 211 h 247"/>
                <a:gd name="T36" fmla="*/ 53 w 240"/>
                <a:gd name="T37" fmla="*/ 223 h 247"/>
                <a:gd name="T38" fmla="*/ 7 w 240"/>
                <a:gd name="T39" fmla="*/ 242 h 247"/>
                <a:gd name="T40" fmla="*/ 1 w 240"/>
                <a:gd name="T41" fmla="*/ 246 h 247"/>
                <a:gd name="T42" fmla="*/ 4 w 240"/>
                <a:gd name="T43" fmla="*/ 240 h 247"/>
                <a:gd name="T44" fmla="*/ 43 w 240"/>
                <a:gd name="T45" fmla="*/ 223 h 247"/>
                <a:gd name="T46" fmla="*/ 65 w 240"/>
                <a:gd name="T47" fmla="*/ 207 h 247"/>
                <a:gd name="T48" fmla="*/ 49 w 240"/>
                <a:gd name="T49" fmla="*/ 198 h 247"/>
                <a:gd name="T50" fmla="*/ 60 w 240"/>
                <a:gd name="T51" fmla="*/ 194 h 247"/>
                <a:gd name="T52" fmla="*/ 96 w 240"/>
                <a:gd name="T53" fmla="*/ 173 h 247"/>
                <a:gd name="T54" fmla="*/ 87 w 240"/>
                <a:gd name="T55" fmla="*/ 163 h 247"/>
                <a:gd name="T56" fmla="*/ 148 w 240"/>
                <a:gd name="T57" fmla="*/ 122 h 247"/>
                <a:gd name="T58" fmla="*/ 128 w 240"/>
                <a:gd name="T59" fmla="*/ 117 h 247"/>
                <a:gd name="T60" fmla="*/ 160 w 240"/>
                <a:gd name="T61" fmla="*/ 105 h 247"/>
                <a:gd name="T62" fmla="*/ 204 w 240"/>
                <a:gd name="T63" fmla="*/ 56 h 247"/>
                <a:gd name="T64" fmla="*/ 207 w 240"/>
                <a:gd name="T65" fmla="*/ 44 h 247"/>
                <a:gd name="T66" fmla="*/ 231 w 240"/>
                <a:gd name="T67" fmla="*/ 8 h 247"/>
                <a:gd name="T68" fmla="*/ 230 w 240"/>
                <a:gd name="T69" fmla="*/ 4 h 247"/>
                <a:gd name="T70" fmla="*/ 195 w 240"/>
                <a:gd name="T71" fmla="*/ 10 h 247"/>
                <a:gd name="T72" fmla="*/ 106 w 240"/>
                <a:gd name="T73" fmla="*/ 80 h 247"/>
                <a:gd name="T74" fmla="*/ 101 w 240"/>
                <a:gd name="T75" fmla="*/ 78 h 247"/>
                <a:gd name="T76" fmla="*/ 67 w 240"/>
                <a:gd name="T77" fmla="*/ 117 h 247"/>
                <a:gd name="T78" fmla="*/ 58 w 240"/>
                <a:gd name="T79" fmla="*/ 140 h 247"/>
                <a:gd name="T80" fmla="*/ 53 w 240"/>
                <a:gd name="T81" fmla="*/ 144 h 247"/>
                <a:gd name="T82" fmla="*/ 41 w 240"/>
                <a:gd name="T83" fmla="*/ 152 h 247"/>
                <a:gd name="T84" fmla="*/ 29 w 240"/>
                <a:gd name="T85" fmla="*/ 186 h 247"/>
                <a:gd name="T86" fmla="*/ 25 w 240"/>
                <a:gd name="T87" fmla="*/ 185 h 247"/>
                <a:gd name="T88" fmla="*/ 11 w 240"/>
                <a:gd name="T89" fmla="*/ 20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47">
                  <a:moveTo>
                    <a:pt x="1" y="246"/>
                  </a:moveTo>
                  <a:cubicBezTo>
                    <a:pt x="0" y="245"/>
                    <a:pt x="0" y="244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0" y="242"/>
                    <a:pt x="0" y="241"/>
                    <a:pt x="1" y="241"/>
                  </a:cubicBezTo>
                  <a:cubicBezTo>
                    <a:pt x="1" y="238"/>
                    <a:pt x="2" y="236"/>
                    <a:pt x="2" y="234"/>
                  </a:cubicBezTo>
                  <a:cubicBezTo>
                    <a:pt x="4" y="219"/>
                    <a:pt x="6" y="205"/>
                    <a:pt x="13" y="192"/>
                  </a:cubicBezTo>
                  <a:cubicBezTo>
                    <a:pt x="15" y="188"/>
                    <a:pt x="17" y="184"/>
                    <a:pt x="20" y="180"/>
                  </a:cubicBezTo>
                  <a:cubicBezTo>
                    <a:pt x="22" y="178"/>
                    <a:pt x="25" y="172"/>
                    <a:pt x="28" y="176"/>
                  </a:cubicBezTo>
                  <a:cubicBezTo>
                    <a:pt x="29" y="163"/>
                    <a:pt x="31" y="159"/>
                    <a:pt x="39" y="149"/>
                  </a:cubicBezTo>
                  <a:cubicBezTo>
                    <a:pt x="42" y="145"/>
                    <a:pt x="45" y="141"/>
                    <a:pt x="48" y="137"/>
                  </a:cubicBezTo>
                  <a:cubicBezTo>
                    <a:pt x="49" y="135"/>
                    <a:pt x="50" y="133"/>
                    <a:pt x="52" y="132"/>
                  </a:cubicBezTo>
                  <a:cubicBezTo>
                    <a:pt x="55" y="131"/>
                    <a:pt x="56" y="133"/>
                    <a:pt x="56" y="135"/>
                  </a:cubicBezTo>
                  <a:cubicBezTo>
                    <a:pt x="57" y="130"/>
                    <a:pt x="59" y="125"/>
                    <a:pt x="61" y="120"/>
                  </a:cubicBezTo>
                  <a:cubicBezTo>
                    <a:pt x="65" y="114"/>
                    <a:pt x="69" y="108"/>
                    <a:pt x="74" y="102"/>
                  </a:cubicBezTo>
                  <a:cubicBezTo>
                    <a:pt x="80" y="94"/>
                    <a:pt x="87" y="87"/>
                    <a:pt x="94" y="80"/>
                  </a:cubicBezTo>
                  <a:cubicBezTo>
                    <a:pt x="96" y="78"/>
                    <a:pt x="102" y="71"/>
                    <a:pt x="104" y="77"/>
                  </a:cubicBezTo>
                  <a:cubicBezTo>
                    <a:pt x="108" y="69"/>
                    <a:pt x="114" y="62"/>
                    <a:pt x="120" y="56"/>
                  </a:cubicBezTo>
                  <a:cubicBezTo>
                    <a:pt x="134" y="39"/>
                    <a:pt x="152" y="27"/>
                    <a:pt x="172" y="17"/>
                  </a:cubicBezTo>
                  <a:cubicBezTo>
                    <a:pt x="186" y="9"/>
                    <a:pt x="201" y="3"/>
                    <a:pt x="217" y="1"/>
                  </a:cubicBezTo>
                  <a:cubicBezTo>
                    <a:pt x="221" y="0"/>
                    <a:pt x="224" y="0"/>
                    <a:pt x="228" y="0"/>
                  </a:cubicBezTo>
                  <a:cubicBezTo>
                    <a:pt x="230" y="0"/>
                    <a:pt x="231" y="0"/>
                    <a:pt x="233" y="1"/>
                  </a:cubicBezTo>
                  <a:cubicBezTo>
                    <a:pt x="240" y="7"/>
                    <a:pt x="228" y="25"/>
                    <a:pt x="224" y="30"/>
                  </a:cubicBezTo>
                  <a:cubicBezTo>
                    <a:pt x="218" y="38"/>
                    <a:pt x="211" y="45"/>
                    <a:pt x="204" y="52"/>
                  </a:cubicBezTo>
                  <a:cubicBezTo>
                    <a:pt x="212" y="55"/>
                    <a:pt x="206" y="63"/>
                    <a:pt x="203" y="68"/>
                  </a:cubicBezTo>
                  <a:cubicBezTo>
                    <a:pt x="197" y="76"/>
                    <a:pt x="191" y="84"/>
                    <a:pt x="184" y="91"/>
                  </a:cubicBezTo>
                  <a:cubicBezTo>
                    <a:pt x="169" y="106"/>
                    <a:pt x="152" y="113"/>
                    <a:pt x="133" y="119"/>
                  </a:cubicBezTo>
                  <a:cubicBezTo>
                    <a:pt x="137" y="120"/>
                    <a:pt x="142" y="119"/>
                    <a:pt x="147" y="118"/>
                  </a:cubicBezTo>
                  <a:cubicBezTo>
                    <a:pt x="148" y="118"/>
                    <a:pt x="149" y="118"/>
                    <a:pt x="150" y="118"/>
                  </a:cubicBezTo>
                  <a:cubicBezTo>
                    <a:pt x="155" y="120"/>
                    <a:pt x="149" y="127"/>
                    <a:pt x="148" y="130"/>
                  </a:cubicBezTo>
                  <a:cubicBezTo>
                    <a:pt x="140" y="140"/>
                    <a:pt x="132" y="150"/>
                    <a:pt x="121" y="156"/>
                  </a:cubicBezTo>
                  <a:cubicBezTo>
                    <a:pt x="110" y="162"/>
                    <a:pt x="98" y="163"/>
                    <a:pt x="86" y="167"/>
                  </a:cubicBezTo>
                  <a:cubicBezTo>
                    <a:pt x="95" y="171"/>
                    <a:pt x="106" y="167"/>
                    <a:pt x="95" y="180"/>
                  </a:cubicBezTo>
                  <a:cubicBezTo>
                    <a:pt x="90" y="185"/>
                    <a:pt x="83" y="189"/>
                    <a:pt x="77" y="193"/>
                  </a:cubicBezTo>
                  <a:cubicBezTo>
                    <a:pt x="69" y="196"/>
                    <a:pt x="61" y="197"/>
                    <a:pt x="53" y="200"/>
                  </a:cubicBezTo>
                  <a:cubicBezTo>
                    <a:pt x="57" y="203"/>
                    <a:pt x="62" y="203"/>
                    <a:pt x="67" y="204"/>
                  </a:cubicBezTo>
                  <a:cubicBezTo>
                    <a:pt x="70" y="204"/>
                    <a:pt x="71" y="208"/>
                    <a:pt x="70" y="211"/>
                  </a:cubicBezTo>
                  <a:cubicBezTo>
                    <a:pt x="69" y="213"/>
                    <a:pt x="67" y="215"/>
                    <a:pt x="65" y="216"/>
                  </a:cubicBezTo>
                  <a:cubicBezTo>
                    <a:pt x="62" y="219"/>
                    <a:pt x="57" y="221"/>
                    <a:pt x="53" y="223"/>
                  </a:cubicBezTo>
                  <a:cubicBezTo>
                    <a:pt x="46" y="225"/>
                    <a:pt x="40" y="228"/>
                    <a:pt x="33" y="231"/>
                  </a:cubicBezTo>
                  <a:cubicBezTo>
                    <a:pt x="24" y="234"/>
                    <a:pt x="15" y="237"/>
                    <a:pt x="7" y="242"/>
                  </a:cubicBezTo>
                  <a:cubicBezTo>
                    <a:pt x="6" y="243"/>
                    <a:pt x="5" y="244"/>
                    <a:pt x="4" y="245"/>
                  </a:cubicBezTo>
                  <a:cubicBezTo>
                    <a:pt x="3" y="246"/>
                    <a:pt x="2" y="247"/>
                    <a:pt x="1" y="246"/>
                  </a:cubicBezTo>
                  <a:close/>
                  <a:moveTo>
                    <a:pt x="6" y="231"/>
                  </a:moveTo>
                  <a:cubicBezTo>
                    <a:pt x="5" y="234"/>
                    <a:pt x="5" y="237"/>
                    <a:pt x="4" y="240"/>
                  </a:cubicBezTo>
                  <a:cubicBezTo>
                    <a:pt x="11" y="235"/>
                    <a:pt x="20" y="232"/>
                    <a:pt x="28" y="229"/>
                  </a:cubicBezTo>
                  <a:cubicBezTo>
                    <a:pt x="33" y="227"/>
                    <a:pt x="38" y="225"/>
                    <a:pt x="43" y="223"/>
                  </a:cubicBezTo>
                  <a:cubicBezTo>
                    <a:pt x="48" y="220"/>
                    <a:pt x="67" y="215"/>
                    <a:pt x="67" y="208"/>
                  </a:cubicBezTo>
                  <a:cubicBezTo>
                    <a:pt x="67" y="207"/>
                    <a:pt x="66" y="207"/>
                    <a:pt x="65" y="207"/>
                  </a:cubicBezTo>
                  <a:cubicBezTo>
                    <a:pt x="63" y="206"/>
                    <a:pt x="61" y="206"/>
                    <a:pt x="59" y="206"/>
                  </a:cubicBezTo>
                  <a:cubicBezTo>
                    <a:pt x="55" y="205"/>
                    <a:pt x="47" y="203"/>
                    <a:pt x="49" y="198"/>
                  </a:cubicBezTo>
                  <a:cubicBezTo>
                    <a:pt x="50" y="197"/>
                    <a:pt x="52" y="196"/>
                    <a:pt x="53" y="196"/>
                  </a:cubicBezTo>
                  <a:cubicBezTo>
                    <a:pt x="55" y="195"/>
                    <a:pt x="58" y="195"/>
                    <a:pt x="60" y="194"/>
                  </a:cubicBezTo>
                  <a:cubicBezTo>
                    <a:pt x="64" y="193"/>
                    <a:pt x="68" y="192"/>
                    <a:pt x="72" y="191"/>
                  </a:cubicBezTo>
                  <a:cubicBezTo>
                    <a:pt x="82" y="187"/>
                    <a:pt x="90" y="181"/>
                    <a:pt x="96" y="173"/>
                  </a:cubicBezTo>
                  <a:cubicBezTo>
                    <a:pt x="92" y="172"/>
                    <a:pt x="87" y="172"/>
                    <a:pt x="83" y="169"/>
                  </a:cubicBezTo>
                  <a:cubicBezTo>
                    <a:pt x="80" y="166"/>
                    <a:pt x="84" y="164"/>
                    <a:pt x="87" y="163"/>
                  </a:cubicBezTo>
                  <a:cubicBezTo>
                    <a:pt x="97" y="160"/>
                    <a:pt x="109" y="158"/>
                    <a:pt x="119" y="153"/>
                  </a:cubicBezTo>
                  <a:cubicBezTo>
                    <a:pt x="130" y="147"/>
                    <a:pt x="143" y="133"/>
                    <a:pt x="148" y="122"/>
                  </a:cubicBezTo>
                  <a:cubicBezTo>
                    <a:pt x="144" y="122"/>
                    <a:pt x="138" y="123"/>
                    <a:pt x="134" y="123"/>
                  </a:cubicBezTo>
                  <a:cubicBezTo>
                    <a:pt x="131" y="122"/>
                    <a:pt x="126" y="121"/>
                    <a:pt x="128" y="117"/>
                  </a:cubicBezTo>
                  <a:cubicBezTo>
                    <a:pt x="130" y="116"/>
                    <a:pt x="132" y="116"/>
                    <a:pt x="134" y="115"/>
                  </a:cubicBezTo>
                  <a:cubicBezTo>
                    <a:pt x="143" y="112"/>
                    <a:pt x="152" y="109"/>
                    <a:pt x="160" y="105"/>
                  </a:cubicBezTo>
                  <a:cubicBezTo>
                    <a:pt x="178" y="96"/>
                    <a:pt x="191" y="79"/>
                    <a:pt x="202" y="63"/>
                  </a:cubicBezTo>
                  <a:cubicBezTo>
                    <a:pt x="203" y="61"/>
                    <a:pt x="206" y="57"/>
                    <a:pt x="204" y="56"/>
                  </a:cubicBezTo>
                  <a:cubicBezTo>
                    <a:pt x="202" y="55"/>
                    <a:pt x="200" y="53"/>
                    <a:pt x="201" y="51"/>
                  </a:cubicBezTo>
                  <a:cubicBezTo>
                    <a:pt x="202" y="48"/>
                    <a:pt x="205" y="46"/>
                    <a:pt x="207" y="44"/>
                  </a:cubicBezTo>
                  <a:cubicBezTo>
                    <a:pt x="210" y="41"/>
                    <a:pt x="213" y="38"/>
                    <a:pt x="216" y="34"/>
                  </a:cubicBezTo>
                  <a:cubicBezTo>
                    <a:pt x="223" y="26"/>
                    <a:pt x="229" y="18"/>
                    <a:pt x="231" y="8"/>
                  </a:cubicBezTo>
                  <a:cubicBezTo>
                    <a:pt x="232" y="7"/>
                    <a:pt x="232" y="5"/>
                    <a:pt x="231" y="4"/>
                  </a:cubicBezTo>
                  <a:cubicBezTo>
                    <a:pt x="231" y="4"/>
                    <a:pt x="230" y="4"/>
                    <a:pt x="230" y="4"/>
                  </a:cubicBezTo>
                  <a:cubicBezTo>
                    <a:pt x="223" y="3"/>
                    <a:pt x="217" y="4"/>
                    <a:pt x="211" y="5"/>
                  </a:cubicBezTo>
                  <a:cubicBezTo>
                    <a:pt x="206" y="7"/>
                    <a:pt x="200" y="8"/>
                    <a:pt x="195" y="10"/>
                  </a:cubicBezTo>
                  <a:cubicBezTo>
                    <a:pt x="172" y="19"/>
                    <a:pt x="150" y="32"/>
                    <a:pt x="132" y="48"/>
                  </a:cubicBezTo>
                  <a:cubicBezTo>
                    <a:pt x="122" y="58"/>
                    <a:pt x="112" y="68"/>
                    <a:pt x="106" y="80"/>
                  </a:cubicBezTo>
                  <a:cubicBezTo>
                    <a:pt x="105" y="82"/>
                    <a:pt x="103" y="84"/>
                    <a:pt x="102" y="82"/>
                  </a:cubicBezTo>
                  <a:cubicBezTo>
                    <a:pt x="101" y="81"/>
                    <a:pt x="101" y="79"/>
                    <a:pt x="101" y="78"/>
                  </a:cubicBezTo>
                  <a:cubicBezTo>
                    <a:pt x="96" y="82"/>
                    <a:pt x="92" y="86"/>
                    <a:pt x="88" y="91"/>
                  </a:cubicBezTo>
                  <a:cubicBezTo>
                    <a:pt x="80" y="99"/>
                    <a:pt x="73" y="108"/>
                    <a:pt x="67" y="117"/>
                  </a:cubicBezTo>
                  <a:cubicBezTo>
                    <a:pt x="64" y="121"/>
                    <a:pt x="62" y="125"/>
                    <a:pt x="61" y="130"/>
                  </a:cubicBezTo>
                  <a:cubicBezTo>
                    <a:pt x="60" y="133"/>
                    <a:pt x="59" y="136"/>
                    <a:pt x="58" y="140"/>
                  </a:cubicBezTo>
                  <a:cubicBezTo>
                    <a:pt x="58" y="141"/>
                    <a:pt x="57" y="146"/>
                    <a:pt x="54" y="145"/>
                  </a:cubicBezTo>
                  <a:cubicBezTo>
                    <a:pt x="54" y="145"/>
                    <a:pt x="53" y="144"/>
                    <a:pt x="53" y="144"/>
                  </a:cubicBezTo>
                  <a:cubicBezTo>
                    <a:pt x="53" y="141"/>
                    <a:pt x="53" y="139"/>
                    <a:pt x="53" y="136"/>
                  </a:cubicBezTo>
                  <a:cubicBezTo>
                    <a:pt x="49" y="142"/>
                    <a:pt x="45" y="147"/>
                    <a:pt x="41" y="152"/>
                  </a:cubicBezTo>
                  <a:cubicBezTo>
                    <a:pt x="38" y="157"/>
                    <a:pt x="35" y="161"/>
                    <a:pt x="33" y="165"/>
                  </a:cubicBezTo>
                  <a:cubicBezTo>
                    <a:pt x="31" y="172"/>
                    <a:pt x="32" y="179"/>
                    <a:pt x="29" y="186"/>
                  </a:cubicBezTo>
                  <a:cubicBezTo>
                    <a:pt x="29" y="188"/>
                    <a:pt x="28" y="189"/>
                    <a:pt x="26" y="188"/>
                  </a:cubicBezTo>
                  <a:cubicBezTo>
                    <a:pt x="25" y="188"/>
                    <a:pt x="25" y="186"/>
                    <a:pt x="25" y="185"/>
                  </a:cubicBezTo>
                  <a:cubicBezTo>
                    <a:pt x="25" y="183"/>
                    <a:pt x="25" y="181"/>
                    <a:pt x="25" y="179"/>
                  </a:cubicBezTo>
                  <a:cubicBezTo>
                    <a:pt x="19" y="186"/>
                    <a:pt x="14" y="195"/>
                    <a:pt x="11" y="205"/>
                  </a:cubicBezTo>
                  <a:cubicBezTo>
                    <a:pt x="9" y="213"/>
                    <a:pt x="7" y="222"/>
                    <a:pt x="6" y="2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0"/>
            <p:cNvSpPr/>
            <p:nvPr/>
          </p:nvSpPr>
          <p:spPr bwMode="auto">
            <a:xfrm>
              <a:off x="2982" y="1487"/>
              <a:ext cx="94" cy="31"/>
            </a:xfrm>
            <a:custGeom>
              <a:avLst/>
              <a:gdLst>
                <a:gd name="T0" fmla="*/ 0 w 39"/>
                <a:gd name="T1" fmla="*/ 11 h 13"/>
                <a:gd name="T2" fmla="*/ 1 w 39"/>
                <a:gd name="T3" fmla="*/ 9 h 13"/>
                <a:gd name="T4" fmla="*/ 34 w 39"/>
                <a:gd name="T5" fmla="*/ 2 h 13"/>
                <a:gd name="T6" fmla="*/ 36 w 39"/>
                <a:gd name="T7" fmla="*/ 5 h 13"/>
                <a:gd name="T8" fmla="*/ 10 w 39"/>
                <a:gd name="T9" fmla="*/ 10 h 13"/>
                <a:gd name="T10" fmla="*/ 2 w 39"/>
                <a:gd name="T11" fmla="*/ 12 h 13"/>
                <a:gd name="T12" fmla="*/ 0 w 3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12" y="7"/>
                    <a:pt x="23" y="4"/>
                    <a:pt x="34" y="2"/>
                  </a:cubicBezTo>
                  <a:cubicBezTo>
                    <a:pt x="39" y="0"/>
                    <a:pt x="39" y="6"/>
                    <a:pt x="36" y="5"/>
                  </a:cubicBezTo>
                  <a:cubicBezTo>
                    <a:pt x="27" y="6"/>
                    <a:pt x="19" y="9"/>
                    <a:pt x="10" y="10"/>
                  </a:cubicBezTo>
                  <a:cubicBezTo>
                    <a:pt x="7" y="11"/>
                    <a:pt x="5" y="12"/>
                    <a:pt x="2" y="12"/>
                  </a:cubicBezTo>
                  <a:cubicBezTo>
                    <a:pt x="1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1"/>
            <p:cNvSpPr/>
            <p:nvPr/>
          </p:nvSpPr>
          <p:spPr bwMode="auto">
            <a:xfrm>
              <a:off x="3013" y="1456"/>
              <a:ext cx="84" cy="33"/>
            </a:xfrm>
            <a:custGeom>
              <a:avLst/>
              <a:gdLst>
                <a:gd name="T0" fmla="*/ 0 w 35"/>
                <a:gd name="T1" fmla="*/ 13 h 14"/>
                <a:gd name="T2" fmla="*/ 1 w 35"/>
                <a:gd name="T3" fmla="*/ 11 h 14"/>
                <a:gd name="T4" fmla="*/ 21 w 35"/>
                <a:gd name="T5" fmla="*/ 4 h 14"/>
                <a:gd name="T6" fmla="*/ 32 w 35"/>
                <a:gd name="T7" fmla="*/ 1 h 14"/>
                <a:gd name="T8" fmla="*/ 33 w 35"/>
                <a:gd name="T9" fmla="*/ 4 h 14"/>
                <a:gd name="T10" fmla="*/ 11 w 35"/>
                <a:gd name="T11" fmla="*/ 11 h 14"/>
                <a:gd name="T12" fmla="*/ 2 w 35"/>
                <a:gd name="T13" fmla="*/ 14 h 14"/>
                <a:gd name="T14" fmla="*/ 0 w 3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8" y="9"/>
                    <a:pt x="14" y="6"/>
                    <a:pt x="21" y="4"/>
                  </a:cubicBezTo>
                  <a:cubicBezTo>
                    <a:pt x="25" y="3"/>
                    <a:pt x="28" y="2"/>
                    <a:pt x="32" y="1"/>
                  </a:cubicBezTo>
                  <a:cubicBezTo>
                    <a:pt x="34" y="0"/>
                    <a:pt x="35" y="3"/>
                    <a:pt x="33" y="4"/>
                  </a:cubicBezTo>
                  <a:cubicBezTo>
                    <a:pt x="26" y="6"/>
                    <a:pt x="19" y="8"/>
                    <a:pt x="11" y="11"/>
                  </a:cubicBezTo>
                  <a:cubicBezTo>
                    <a:pt x="8" y="12"/>
                    <a:pt x="5" y="13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2"/>
            <p:cNvSpPr/>
            <p:nvPr/>
          </p:nvSpPr>
          <p:spPr bwMode="auto">
            <a:xfrm>
              <a:off x="2869" y="1357"/>
              <a:ext cx="75" cy="68"/>
            </a:xfrm>
            <a:custGeom>
              <a:avLst/>
              <a:gdLst>
                <a:gd name="T0" fmla="*/ 2 w 31"/>
                <a:gd name="T1" fmla="*/ 27 h 28"/>
                <a:gd name="T2" fmla="*/ 5 w 31"/>
                <a:gd name="T3" fmla="*/ 21 h 28"/>
                <a:gd name="T4" fmla="*/ 22 w 31"/>
                <a:gd name="T5" fmla="*/ 6 h 28"/>
                <a:gd name="T6" fmla="*/ 28 w 31"/>
                <a:gd name="T7" fmla="*/ 0 h 28"/>
                <a:gd name="T8" fmla="*/ 31 w 31"/>
                <a:gd name="T9" fmla="*/ 1 h 28"/>
                <a:gd name="T10" fmla="*/ 30 w 31"/>
                <a:gd name="T11" fmla="*/ 3 h 28"/>
                <a:gd name="T12" fmla="*/ 18 w 31"/>
                <a:gd name="T13" fmla="*/ 13 h 28"/>
                <a:gd name="T14" fmla="*/ 5 w 31"/>
                <a:gd name="T15" fmla="*/ 26 h 28"/>
                <a:gd name="T16" fmla="*/ 2 w 31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" y="27"/>
                  </a:moveTo>
                  <a:cubicBezTo>
                    <a:pt x="0" y="26"/>
                    <a:pt x="4" y="23"/>
                    <a:pt x="5" y="21"/>
                  </a:cubicBezTo>
                  <a:cubicBezTo>
                    <a:pt x="10" y="16"/>
                    <a:pt x="16" y="10"/>
                    <a:pt x="22" y="6"/>
                  </a:cubicBezTo>
                  <a:cubicBezTo>
                    <a:pt x="24" y="4"/>
                    <a:pt x="26" y="2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6" y="6"/>
                    <a:pt x="22" y="9"/>
                    <a:pt x="18" y="13"/>
                  </a:cubicBezTo>
                  <a:cubicBezTo>
                    <a:pt x="14" y="17"/>
                    <a:pt x="9" y="21"/>
                    <a:pt x="5" y="26"/>
                  </a:cubicBezTo>
                  <a:cubicBezTo>
                    <a:pt x="4" y="27"/>
                    <a:pt x="4" y="28"/>
                    <a:pt x="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3"/>
            <p:cNvSpPr/>
            <p:nvPr/>
          </p:nvSpPr>
          <p:spPr bwMode="auto">
            <a:xfrm>
              <a:off x="2970" y="1324"/>
              <a:ext cx="31" cy="24"/>
            </a:xfrm>
            <a:custGeom>
              <a:avLst/>
              <a:gdLst>
                <a:gd name="T0" fmla="*/ 2 w 13"/>
                <a:gd name="T1" fmla="*/ 9 h 10"/>
                <a:gd name="T2" fmla="*/ 3 w 13"/>
                <a:gd name="T3" fmla="*/ 5 h 10"/>
                <a:gd name="T4" fmla="*/ 10 w 13"/>
                <a:gd name="T5" fmla="*/ 1 h 10"/>
                <a:gd name="T6" fmla="*/ 12 w 13"/>
                <a:gd name="T7" fmla="*/ 4 h 10"/>
                <a:gd name="T8" fmla="*/ 5 w 13"/>
                <a:gd name="T9" fmla="*/ 8 h 10"/>
                <a:gd name="T10" fmla="*/ 2 w 1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2" y="9"/>
                  </a:moveTo>
                  <a:cubicBezTo>
                    <a:pt x="0" y="7"/>
                    <a:pt x="2" y="6"/>
                    <a:pt x="3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0"/>
                    <a:pt x="13" y="3"/>
                    <a:pt x="12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3" y="10"/>
                    <a:pt x="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399156" y="2757242"/>
            <a:ext cx="345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224516" y="2231635"/>
            <a:ext cx="2694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REFLECTION</a:t>
            </a:r>
            <a:endParaRPr lang="en-US" altLang="zh-CN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48560" y="1502740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4800"/>
              <a:t>教学反思</a:t>
            </a:r>
            <a:endParaRPr lang="zh-CN" altLang="en-US" sz="4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204951" y="1649599"/>
            <a:ext cx="8776138" cy="2291255"/>
          </a:xfrm>
          <a:prstGeom prst="rect">
            <a:avLst/>
          </a:prstGeom>
          <a:solidFill>
            <a:srgbClr val="E3CA9B"/>
          </a:solidFill>
          <a:ln w="28575" cap="rnd">
            <a:solidFill>
              <a:srgbClr val="50443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42493" y="533549"/>
            <a:ext cx="16546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REFLECTION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教学反思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74680" y="1379483"/>
            <a:ext cx="1997549" cy="2582393"/>
            <a:chOff x="2505" y="1095"/>
            <a:chExt cx="748" cy="967"/>
          </a:xfrm>
        </p:grpSpPr>
        <p:sp>
          <p:nvSpPr>
            <p:cNvPr id="9" name="Freeform 5"/>
            <p:cNvSpPr/>
            <p:nvPr/>
          </p:nvSpPr>
          <p:spPr bwMode="auto">
            <a:xfrm>
              <a:off x="2517" y="1885"/>
              <a:ext cx="545" cy="153"/>
            </a:xfrm>
            <a:custGeom>
              <a:avLst/>
              <a:gdLst>
                <a:gd name="T0" fmla="*/ 202 w 228"/>
                <a:gd name="T1" fmla="*/ 12 h 64"/>
                <a:gd name="T2" fmla="*/ 223 w 228"/>
                <a:gd name="T3" fmla="*/ 52 h 64"/>
                <a:gd name="T4" fmla="*/ 218 w 228"/>
                <a:gd name="T5" fmla="*/ 60 h 64"/>
                <a:gd name="T6" fmla="*/ 204 w 228"/>
                <a:gd name="T7" fmla="*/ 63 h 64"/>
                <a:gd name="T8" fmla="*/ 137 w 228"/>
                <a:gd name="T9" fmla="*/ 61 h 64"/>
                <a:gd name="T10" fmla="*/ 85 w 228"/>
                <a:gd name="T11" fmla="*/ 61 h 64"/>
                <a:gd name="T12" fmla="*/ 83 w 228"/>
                <a:gd name="T13" fmla="*/ 60 h 64"/>
                <a:gd name="T14" fmla="*/ 0 w 228"/>
                <a:gd name="T15" fmla="*/ 55 h 64"/>
                <a:gd name="T16" fmla="*/ 0 w 228"/>
                <a:gd name="T17" fmla="*/ 2 h 64"/>
                <a:gd name="T18" fmla="*/ 12 w 228"/>
                <a:gd name="T19" fmla="*/ 1 h 64"/>
                <a:gd name="T20" fmla="*/ 24 w 228"/>
                <a:gd name="T21" fmla="*/ 2 h 64"/>
                <a:gd name="T22" fmla="*/ 31 w 228"/>
                <a:gd name="T23" fmla="*/ 3 h 64"/>
                <a:gd name="T24" fmla="*/ 42 w 228"/>
                <a:gd name="T25" fmla="*/ 3 h 64"/>
                <a:gd name="T26" fmla="*/ 67 w 228"/>
                <a:gd name="T27" fmla="*/ 5 h 64"/>
                <a:gd name="T28" fmla="*/ 85 w 228"/>
                <a:gd name="T29" fmla="*/ 5 h 64"/>
                <a:gd name="T30" fmla="*/ 123 w 228"/>
                <a:gd name="T31" fmla="*/ 6 h 64"/>
                <a:gd name="T32" fmla="*/ 168 w 228"/>
                <a:gd name="T33" fmla="*/ 8 h 64"/>
                <a:gd name="T34" fmla="*/ 195 w 228"/>
                <a:gd name="T35" fmla="*/ 11 h 64"/>
                <a:gd name="T36" fmla="*/ 199 w 228"/>
                <a:gd name="T37" fmla="*/ 12 h 64"/>
                <a:gd name="T38" fmla="*/ 202 w 228"/>
                <a:gd name="T3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64">
                  <a:moveTo>
                    <a:pt x="202" y="12"/>
                  </a:moveTo>
                  <a:cubicBezTo>
                    <a:pt x="221" y="13"/>
                    <a:pt x="228" y="36"/>
                    <a:pt x="223" y="52"/>
                  </a:cubicBezTo>
                  <a:cubicBezTo>
                    <a:pt x="223" y="55"/>
                    <a:pt x="221" y="58"/>
                    <a:pt x="218" y="60"/>
                  </a:cubicBezTo>
                  <a:cubicBezTo>
                    <a:pt x="215" y="64"/>
                    <a:pt x="208" y="63"/>
                    <a:pt x="204" y="63"/>
                  </a:cubicBezTo>
                  <a:cubicBezTo>
                    <a:pt x="181" y="62"/>
                    <a:pt x="159" y="60"/>
                    <a:pt x="137" y="61"/>
                  </a:cubicBezTo>
                  <a:cubicBezTo>
                    <a:pt x="120" y="62"/>
                    <a:pt x="103" y="60"/>
                    <a:pt x="85" y="61"/>
                  </a:cubicBezTo>
                  <a:cubicBezTo>
                    <a:pt x="84" y="61"/>
                    <a:pt x="84" y="60"/>
                    <a:pt x="83" y="60"/>
                  </a:cubicBezTo>
                  <a:cubicBezTo>
                    <a:pt x="55" y="60"/>
                    <a:pt x="28" y="56"/>
                    <a:pt x="0" y="5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8" y="1"/>
                    <a:pt x="12" y="1"/>
                  </a:cubicBezTo>
                  <a:cubicBezTo>
                    <a:pt x="16" y="1"/>
                    <a:pt x="20" y="2"/>
                    <a:pt x="24" y="2"/>
                  </a:cubicBezTo>
                  <a:cubicBezTo>
                    <a:pt x="26" y="2"/>
                    <a:pt x="29" y="2"/>
                    <a:pt x="31" y="3"/>
                  </a:cubicBezTo>
                  <a:cubicBezTo>
                    <a:pt x="34" y="1"/>
                    <a:pt x="38" y="3"/>
                    <a:pt x="42" y="3"/>
                  </a:cubicBezTo>
                  <a:cubicBezTo>
                    <a:pt x="50" y="4"/>
                    <a:pt x="59" y="5"/>
                    <a:pt x="67" y="5"/>
                  </a:cubicBezTo>
                  <a:cubicBezTo>
                    <a:pt x="70" y="1"/>
                    <a:pt x="80" y="5"/>
                    <a:pt x="85" y="5"/>
                  </a:cubicBezTo>
                  <a:cubicBezTo>
                    <a:pt x="97" y="6"/>
                    <a:pt x="110" y="4"/>
                    <a:pt x="123" y="6"/>
                  </a:cubicBezTo>
                  <a:cubicBezTo>
                    <a:pt x="138" y="7"/>
                    <a:pt x="153" y="7"/>
                    <a:pt x="168" y="8"/>
                  </a:cubicBezTo>
                  <a:cubicBezTo>
                    <a:pt x="177" y="9"/>
                    <a:pt x="187" y="8"/>
                    <a:pt x="195" y="11"/>
                  </a:cubicBezTo>
                  <a:cubicBezTo>
                    <a:pt x="196" y="11"/>
                    <a:pt x="198" y="11"/>
                    <a:pt x="199" y="12"/>
                  </a:cubicBezTo>
                  <a:cubicBezTo>
                    <a:pt x="200" y="12"/>
                    <a:pt x="201" y="12"/>
                    <a:pt x="202" y="12"/>
                  </a:cubicBezTo>
                  <a:close/>
                </a:path>
              </a:pathLst>
            </a:custGeom>
            <a:solidFill>
              <a:srgbClr val="F1E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2517" y="1885"/>
              <a:ext cx="514" cy="62"/>
            </a:xfrm>
            <a:custGeom>
              <a:avLst/>
              <a:gdLst>
                <a:gd name="T0" fmla="*/ 192 w 215"/>
                <a:gd name="T1" fmla="*/ 23 h 26"/>
                <a:gd name="T2" fmla="*/ 59 w 215"/>
                <a:gd name="T3" fmla="*/ 14 h 26"/>
                <a:gd name="T4" fmla="*/ 0 w 215"/>
                <a:gd name="T5" fmla="*/ 13 h 26"/>
                <a:gd name="T6" fmla="*/ 0 w 215"/>
                <a:gd name="T7" fmla="*/ 0 h 26"/>
                <a:gd name="T8" fmla="*/ 8 w 215"/>
                <a:gd name="T9" fmla="*/ 1 h 26"/>
                <a:gd name="T10" fmla="*/ 88 w 215"/>
                <a:gd name="T11" fmla="*/ 4 h 26"/>
                <a:gd name="T12" fmla="*/ 163 w 215"/>
                <a:gd name="T13" fmla="*/ 9 h 26"/>
                <a:gd name="T14" fmla="*/ 212 w 215"/>
                <a:gd name="T15" fmla="*/ 14 h 26"/>
                <a:gd name="T16" fmla="*/ 214 w 215"/>
                <a:gd name="T17" fmla="*/ 19 h 26"/>
                <a:gd name="T18" fmla="*/ 192 w 215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6">
                  <a:moveTo>
                    <a:pt x="192" y="23"/>
                  </a:moveTo>
                  <a:cubicBezTo>
                    <a:pt x="147" y="21"/>
                    <a:pt x="103" y="18"/>
                    <a:pt x="59" y="14"/>
                  </a:cubicBezTo>
                  <a:cubicBezTo>
                    <a:pt x="39" y="13"/>
                    <a:pt x="20" y="14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1"/>
                    <a:pt x="8" y="1"/>
                  </a:cubicBezTo>
                  <a:cubicBezTo>
                    <a:pt x="35" y="3"/>
                    <a:pt x="61" y="4"/>
                    <a:pt x="88" y="4"/>
                  </a:cubicBezTo>
                  <a:cubicBezTo>
                    <a:pt x="113" y="5"/>
                    <a:pt x="138" y="5"/>
                    <a:pt x="163" y="9"/>
                  </a:cubicBezTo>
                  <a:cubicBezTo>
                    <a:pt x="179" y="11"/>
                    <a:pt x="196" y="10"/>
                    <a:pt x="212" y="14"/>
                  </a:cubicBezTo>
                  <a:cubicBezTo>
                    <a:pt x="214" y="15"/>
                    <a:pt x="215" y="17"/>
                    <a:pt x="214" y="19"/>
                  </a:cubicBezTo>
                  <a:cubicBezTo>
                    <a:pt x="213" y="26"/>
                    <a:pt x="197" y="22"/>
                    <a:pt x="192" y="23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2851" y="1961"/>
              <a:ext cx="201" cy="24"/>
            </a:xfrm>
            <a:custGeom>
              <a:avLst/>
              <a:gdLst>
                <a:gd name="T0" fmla="*/ 66 w 84"/>
                <a:gd name="T1" fmla="*/ 9 h 10"/>
                <a:gd name="T2" fmla="*/ 25 w 84"/>
                <a:gd name="T3" fmla="*/ 8 h 10"/>
                <a:gd name="T4" fmla="*/ 4 w 84"/>
                <a:gd name="T5" fmla="*/ 8 h 10"/>
                <a:gd name="T6" fmla="*/ 0 w 84"/>
                <a:gd name="T7" fmla="*/ 4 h 10"/>
                <a:gd name="T8" fmla="*/ 5 w 84"/>
                <a:gd name="T9" fmla="*/ 0 h 10"/>
                <a:gd name="T10" fmla="*/ 31 w 84"/>
                <a:gd name="T11" fmla="*/ 0 h 10"/>
                <a:gd name="T12" fmla="*/ 79 w 84"/>
                <a:gd name="T13" fmla="*/ 0 h 10"/>
                <a:gd name="T14" fmla="*/ 81 w 84"/>
                <a:gd name="T15" fmla="*/ 7 h 10"/>
                <a:gd name="T16" fmla="*/ 66 w 84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0">
                  <a:moveTo>
                    <a:pt x="66" y="9"/>
                  </a:moveTo>
                  <a:cubicBezTo>
                    <a:pt x="52" y="8"/>
                    <a:pt x="38" y="8"/>
                    <a:pt x="25" y="8"/>
                  </a:cubicBezTo>
                  <a:cubicBezTo>
                    <a:pt x="18" y="8"/>
                    <a:pt x="11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3" y="0"/>
                    <a:pt x="22" y="0"/>
                    <a:pt x="31" y="0"/>
                  </a:cubicBezTo>
                  <a:cubicBezTo>
                    <a:pt x="47" y="0"/>
                    <a:pt x="63" y="0"/>
                    <a:pt x="79" y="0"/>
                  </a:cubicBezTo>
                  <a:cubicBezTo>
                    <a:pt x="82" y="0"/>
                    <a:pt x="84" y="5"/>
                    <a:pt x="81" y="7"/>
                  </a:cubicBezTo>
                  <a:cubicBezTo>
                    <a:pt x="77" y="10"/>
                    <a:pt x="71" y="8"/>
                    <a:pt x="66" y="9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2718" y="1957"/>
              <a:ext cx="98" cy="28"/>
            </a:xfrm>
            <a:custGeom>
              <a:avLst/>
              <a:gdLst>
                <a:gd name="T0" fmla="*/ 35 w 41"/>
                <a:gd name="T1" fmla="*/ 12 h 12"/>
                <a:gd name="T2" fmla="*/ 4 w 41"/>
                <a:gd name="T3" fmla="*/ 11 h 12"/>
                <a:gd name="T4" fmla="*/ 0 w 41"/>
                <a:gd name="T5" fmla="*/ 7 h 12"/>
                <a:gd name="T6" fmla="*/ 19 w 41"/>
                <a:gd name="T7" fmla="*/ 3 h 12"/>
                <a:gd name="T8" fmla="*/ 35 w 41"/>
                <a:gd name="T9" fmla="*/ 3 h 12"/>
                <a:gd name="T10" fmla="*/ 35 w 41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2">
                  <a:moveTo>
                    <a:pt x="35" y="12"/>
                  </a:moveTo>
                  <a:cubicBezTo>
                    <a:pt x="24" y="11"/>
                    <a:pt x="14" y="11"/>
                    <a:pt x="4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0"/>
                    <a:pt x="14" y="4"/>
                    <a:pt x="19" y="3"/>
                  </a:cubicBezTo>
                  <a:cubicBezTo>
                    <a:pt x="25" y="3"/>
                    <a:pt x="30" y="3"/>
                    <a:pt x="35" y="3"/>
                  </a:cubicBezTo>
                  <a:cubicBezTo>
                    <a:pt x="41" y="3"/>
                    <a:pt x="40" y="12"/>
                    <a:pt x="35" y="12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2517" y="1978"/>
              <a:ext cx="143" cy="24"/>
            </a:xfrm>
            <a:custGeom>
              <a:avLst/>
              <a:gdLst>
                <a:gd name="T0" fmla="*/ 54 w 60"/>
                <a:gd name="T1" fmla="*/ 9 h 10"/>
                <a:gd name="T2" fmla="*/ 0 w 60"/>
                <a:gd name="T3" fmla="*/ 9 h 10"/>
                <a:gd name="T4" fmla="*/ 0 w 60"/>
                <a:gd name="T5" fmla="*/ 0 h 10"/>
                <a:gd name="T6" fmla="*/ 12 w 60"/>
                <a:gd name="T7" fmla="*/ 0 h 10"/>
                <a:gd name="T8" fmla="*/ 54 w 60"/>
                <a:gd name="T9" fmla="*/ 1 h 10"/>
                <a:gd name="T10" fmla="*/ 54 w 60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0">
                  <a:moveTo>
                    <a:pt x="54" y="9"/>
                  </a:moveTo>
                  <a:cubicBezTo>
                    <a:pt x="36" y="9"/>
                    <a:pt x="18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26" y="1"/>
                    <a:pt x="40" y="1"/>
                    <a:pt x="54" y="1"/>
                  </a:cubicBezTo>
                  <a:cubicBezTo>
                    <a:pt x="60" y="1"/>
                    <a:pt x="59" y="10"/>
                    <a:pt x="54" y="9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2517" y="1926"/>
              <a:ext cx="67" cy="28"/>
            </a:xfrm>
            <a:custGeom>
              <a:avLst/>
              <a:gdLst>
                <a:gd name="T0" fmla="*/ 0 w 28"/>
                <a:gd name="T1" fmla="*/ 4 h 12"/>
                <a:gd name="T2" fmla="*/ 12 w 28"/>
                <a:gd name="T3" fmla="*/ 4 h 12"/>
                <a:gd name="T4" fmla="*/ 28 w 28"/>
                <a:gd name="T5" fmla="*/ 8 h 12"/>
                <a:gd name="T6" fmla="*/ 19 w 28"/>
                <a:gd name="T7" fmla="*/ 12 h 12"/>
                <a:gd name="T8" fmla="*/ 4 w 28"/>
                <a:gd name="T9" fmla="*/ 12 h 12"/>
                <a:gd name="T10" fmla="*/ 0 w 28"/>
                <a:gd name="T11" fmla="*/ 12 h 12"/>
                <a:gd name="T12" fmla="*/ 0 w 28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">
                  <a:moveTo>
                    <a:pt x="0" y="4"/>
                  </a:moveTo>
                  <a:cubicBezTo>
                    <a:pt x="4" y="4"/>
                    <a:pt x="8" y="4"/>
                    <a:pt x="12" y="4"/>
                  </a:cubicBezTo>
                  <a:cubicBezTo>
                    <a:pt x="17" y="4"/>
                    <a:pt x="27" y="0"/>
                    <a:pt x="28" y="8"/>
                  </a:cubicBezTo>
                  <a:cubicBezTo>
                    <a:pt x="28" y="12"/>
                    <a:pt x="23" y="12"/>
                    <a:pt x="19" y="12"/>
                  </a:cubicBezTo>
                  <a:cubicBezTo>
                    <a:pt x="14" y="12"/>
                    <a:pt x="9" y="12"/>
                    <a:pt x="4" y="12"/>
                  </a:cubicBezTo>
                  <a:cubicBezTo>
                    <a:pt x="3" y="12"/>
                    <a:pt x="1" y="12"/>
                    <a:pt x="0" y="1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2517" y="1687"/>
              <a:ext cx="368" cy="179"/>
            </a:xfrm>
            <a:custGeom>
              <a:avLst/>
              <a:gdLst>
                <a:gd name="T0" fmla="*/ 147 w 154"/>
                <a:gd name="T1" fmla="*/ 10 h 75"/>
                <a:gd name="T2" fmla="*/ 150 w 154"/>
                <a:gd name="T3" fmla="*/ 20 h 75"/>
                <a:gd name="T4" fmla="*/ 148 w 154"/>
                <a:gd name="T5" fmla="*/ 22 h 75"/>
                <a:gd name="T6" fmla="*/ 145 w 154"/>
                <a:gd name="T7" fmla="*/ 33 h 75"/>
                <a:gd name="T8" fmla="*/ 145 w 154"/>
                <a:gd name="T9" fmla="*/ 57 h 75"/>
                <a:gd name="T10" fmla="*/ 147 w 154"/>
                <a:gd name="T11" fmla="*/ 62 h 75"/>
                <a:gd name="T12" fmla="*/ 148 w 154"/>
                <a:gd name="T13" fmla="*/ 64 h 75"/>
                <a:gd name="T14" fmla="*/ 145 w 154"/>
                <a:gd name="T15" fmla="*/ 72 h 75"/>
                <a:gd name="T16" fmla="*/ 29 w 154"/>
                <a:gd name="T17" fmla="*/ 68 h 75"/>
                <a:gd name="T18" fmla="*/ 4 w 154"/>
                <a:gd name="T19" fmla="*/ 67 h 75"/>
                <a:gd name="T20" fmla="*/ 0 w 154"/>
                <a:gd name="T21" fmla="*/ 67 h 75"/>
                <a:gd name="T22" fmla="*/ 0 w 154"/>
                <a:gd name="T23" fmla="*/ 6 h 75"/>
                <a:gd name="T24" fmla="*/ 1 w 154"/>
                <a:gd name="T25" fmla="*/ 6 h 75"/>
                <a:gd name="T26" fmla="*/ 15 w 154"/>
                <a:gd name="T27" fmla="*/ 4 h 75"/>
                <a:gd name="T28" fmla="*/ 34 w 154"/>
                <a:gd name="T29" fmla="*/ 5 h 75"/>
                <a:gd name="T30" fmla="*/ 106 w 154"/>
                <a:gd name="T31" fmla="*/ 9 h 75"/>
                <a:gd name="T32" fmla="*/ 142 w 154"/>
                <a:gd name="T33" fmla="*/ 11 h 75"/>
                <a:gd name="T34" fmla="*/ 147 w 154"/>
                <a:gd name="T35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75">
                  <a:moveTo>
                    <a:pt x="147" y="10"/>
                  </a:moveTo>
                  <a:cubicBezTo>
                    <a:pt x="154" y="10"/>
                    <a:pt x="154" y="17"/>
                    <a:pt x="150" y="20"/>
                  </a:cubicBezTo>
                  <a:cubicBezTo>
                    <a:pt x="149" y="21"/>
                    <a:pt x="149" y="22"/>
                    <a:pt x="148" y="22"/>
                  </a:cubicBezTo>
                  <a:cubicBezTo>
                    <a:pt x="148" y="26"/>
                    <a:pt x="146" y="30"/>
                    <a:pt x="145" y="33"/>
                  </a:cubicBezTo>
                  <a:cubicBezTo>
                    <a:pt x="144" y="41"/>
                    <a:pt x="143" y="49"/>
                    <a:pt x="145" y="57"/>
                  </a:cubicBezTo>
                  <a:cubicBezTo>
                    <a:pt x="146" y="59"/>
                    <a:pt x="147" y="60"/>
                    <a:pt x="147" y="62"/>
                  </a:cubicBezTo>
                  <a:cubicBezTo>
                    <a:pt x="148" y="63"/>
                    <a:pt x="148" y="63"/>
                    <a:pt x="148" y="64"/>
                  </a:cubicBezTo>
                  <a:cubicBezTo>
                    <a:pt x="154" y="66"/>
                    <a:pt x="152" y="75"/>
                    <a:pt x="145" y="72"/>
                  </a:cubicBezTo>
                  <a:cubicBezTo>
                    <a:pt x="106" y="67"/>
                    <a:pt x="67" y="69"/>
                    <a:pt x="29" y="68"/>
                  </a:cubicBezTo>
                  <a:cubicBezTo>
                    <a:pt x="21" y="68"/>
                    <a:pt x="12" y="67"/>
                    <a:pt x="4" y="67"/>
                  </a:cubicBezTo>
                  <a:cubicBezTo>
                    <a:pt x="3" y="67"/>
                    <a:pt x="1" y="67"/>
                    <a:pt x="0" y="6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3" y="0"/>
                    <a:pt x="11" y="4"/>
                    <a:pt x="15" y="4"/>
                  </a:cubicBezTo>
                  <a:cubicBezTo>
                    <a:pt x="21" y="4"/>
                    <a:pt x="28" y="4"/>
                    <a:pt x="34" y="5"/>
                  </a:cubicBezTo>
                  <a:cubicBezTo>
                    <a:pt x="58" y="6"/>
                    <a:pt x="82" y="8"/>
                    <a:pt x="106" y="9"/>
                  </a:cubicBezTo>
                  <a:cubicBezTo>
                    <a:pt x="118" y="9"/>
                    <a:pt x="130" y="11"/>
                    <a:pt x="142" y="11"/>
                  </a:cubicBezTo>
                  <a:cubicBezTo>
                    <a:pt x="144" y="11"/>
                    <a:pt x="146" y="11"/>
                    <a:pt x="147" y="10"/>
                  </a:cubicBezTo>
                  <a:close/>
                </a:path>
              </a:pathLst>
            </a:custGeom>
            <a:solidFill>
              <a:srgbClr val="F1E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2517" y="1699"/>
              <a:ext cx="370" cy="52"/>
            </a:xfrm>
            <a:custGeom>
              <a:avLst/>
              <a:gdLst>
                <a:gd name="T0" fmla="*/ 131 w 155"/>
                <a:gd name="T1" fmla="*/ 21 h 22"/>
                <a:gd name="T2" fmla="*/ 20 w 155"/>
                <a:gd name="T3" fmla="*/ 14 h 22"/>
                <a:gd name="T4" fmla="*/ 0 w 155"/>
                <a:gd name="T5" fmla="*/ 14 h 22"/>
                <a:gd name="T6" fmla="*/ 0 w 155"/>
                <a:gd name="T7" fmla="*/ 0 h 22"/>
                <a:gd name="T8" fmla="*/ 11 w 155"/>
                <a:gd name="T9" fmla="*/ 1 h 22"/>
                <a:gd name="T10" fmla="*/ 64 w 155"/>
                <a:gd name="T11" fmla="*/ 4 h 22"/>
                <a:gd name="T12" fmla="*/ 132 w 155"/>
                <a:gd name="T13" fmla="*/ 6 h 22"/>
                <a:gd name="T14" fmla="*/ 150 w 155"/>
                <a:gd name="T15" fmla="*/ 7 h 22"/>
                <a:gd name="T16" fmla="*/ 146 w 155"/>
                <a:gd name="T17" fmla="*/ 17 h 22"/>
                <a:gd name="T18" fmla="*/ 131 w 155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22">
                  <a:moveTo>
                    <a:pt x="131" y="21"/>
                  </a:moveTo>
                  <a:cubicBezTo>
                    <a:pt x="94" y="21"/>
                    <a:pt x="57" y="16"/>
                    <a:pt x="20" y="14"/>
                  </a:cubicBezTo>
                  <a:cubicBezTo>
                    <a:pt x="13" y="13"/>
                    <a:pt x="6" y="13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7" y="1"/>
                    <a:pt x="11" y="1"/>
                  </a:cubicBezTo>
                  <a:cubicBezTo>
                    <a:pt x="28" y="2"/>
                    <a:pt x="46" y="4"/>
                    <a:pt x="64" y="4"/>
                  </a:cubicBezTo>
                  <a:cubicBezTo>
                    <a:pt x="86" y="3"/>
                    <a:pt x="109" y="5"/>
                    <a:pt x="132" y="6"/>
                  </a:cubicBezTo>
                  <a:cubicBezTo>
                    <a:pt x="138" y="7"/>
                    <a:pt x="144" y="5"/>
                    <a:pt x="150" y="7"/>
                  </a:cubicBezTo>
                  <a:cubicBezTo>
                    <a:pt x="155" y="11"/>
                    <a:pt x="150" y="15"/>
                    <a:pt x="146" y="17"/>
                  </a:cubicBezTo>
                  <a:cubicBezTo>
                    <a:pt x="142" y="20"/>
                    <a:pt x="137" y="22"/>
                    <a:pt x="131" y="21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2531" y="1785"/>
              <a:ext cx="182" cy="33"/>
            </a:xfrm>
            <a:custGeom>
              <a:avLst/>
              <a:gdLst>
                <a:gd name="T0" fmla="*/ 70 w 76"/>
                <a:gd name="T1" fmla="*/ 14 h 14"/>
                <a:gd name="T2" fmla="*/ 3 w 76"/>
                <a:gd name="T3" fmla="*/ 8 h 14"/>
                <a:gd name="T4" fmla="*/ 5 w 76"/>
                <a:gd name="T5" fmla="*/ 0 h 14"/>
                <a:gd name="T6" fmla="*/ 31 w 76"/>
                <a:gd name="T7" fmla="*/ 1 h 14"/>
                <a:gd name="T8" fmla="*/ 71 w 76"/>
                <a:gd name="T9" fmla="*/ 5 h 14"/>
                <a:gd name="T10" fmla="*/ 70 w 7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4">
                  <a:moveTo>
                    <a:pt x="70" y="14"/>
                  </a:moveTo>
                  <a:cubicBezTo>
                    <a:pt x="48" y="11"/>
                    <a:pt x="25" y="10"/>
                    <a:pt x="3" y="8"/>
                  </a:cubicBezTo>
                  <a:cubicBezTo>
                    <a:pt x="0" y="6"/>
                    <a:pt x="1" y="0"/>
                    <a:pt x="5" y="0"/>
                  </a:cubicBezTo>
                  <a:cubicBezTo>
                    <a:pt x="13" y="0"/>
                    <a:pt x="22" y="1"/>
                    <a:pt x="31" y="1"/>
                  </a:cubicBezTo>
                  <a:cubicBezTo>
                    <a:pt x="44" y="2"/>
                    <a:pt x="57" y="4"/>
                    <a:pt x="71" y="5"/>
                  </a:cubicBezTo>
                  <a:cubicBezTo>
                    <a:pt x="76" y="6"/>
                    <a:pt x="75" y="14"/>
                    <a:pt x="70" y="14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4"/>
            <p:cNvSpPr/>
            <p:nvPr/>
          </p:nvSpPr>
          <p:spPr bwMode="auto">
            <a:xfrm>
              <a:off x="2718" y="1778"/>
              <a:ext cx="109" cy="33"/>
            </a:xfrm>
            <a:custGeom>
              <a:avLst/>
              <a:gdLst>
                <a:gd name="T0" fmla="*/ 39 w 46"/>
                <a:gd name="T1" fmla="*/ 13 h 14"/>
                <a:gd name="T2" fmla="*/ 13 w 46"/>
                <a:gd name="T3" fmla="*/ 10 h 14"/>
                <a:gd name="T4" fmla="*/ 1 w 46"/>
                <a:gd name="T5" fmla="*/ 3 h 14"/>
                <a:gd name="T6" fmla="*/ 7 w 46"/>
                <a:gd name="T7" fmla="*/ 1 h 14"/>
                <a:gd name="T8" fmla="*/ 23 w 46"/>
                <a:gd name="T9" fmla="*/ 3 h 14"/>
                <a:gd name="T10" fmla="*/ 41 w 46"/>
                <a:gd name="T11" fmla="*/ 5 h 14"/>
                <a:gd name="T12" fmla="*/ 39 w 46"/>
                <a:gd name="T1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4">
                  <a:moveTo>
                    <a:pt x="39" y="13"/>
                  </a:moveTo>
                  <a:cubicBezTo>
                    <a:pt x="30" y="12"/>
                    <a:pt x="21" y="11"/>
                    <a:pt x="13" y="10"/>
                  </a:cubicBezTo>
                  <a:cubicBezTo>
                    <a:pt x="8" y="9"/>
                    <a:pt x="0" y="10"/>
                    <a:pt x="1" y="3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2" y="2"/>
                    <a:pt x="18" y="2"/>
                    <a:pt x="23" y="3"/>
                  </a:cubicBezTo>
                  <a:cubicBezTo>
                    <a:pt x="29" y="4"/>
                    <a:pt x="35" y="4"/>
                    <a:pt x="41" y="5"/>
                  </a:cubicBezTo>
                  <a:cubicBezTo>
                    <a:pt x="46" y="6"/>
                    <a:pt x="45" y="14"/>
                    <a:pt x="39" y="13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5"/>
            <p:cNvSpPr/>
            <p:nvPr/>
          </p:nvSpPr>
          <p:spPr bwMode="auto">
            <a:xfrm>
              <a:off x="2517" y="1871"/>
              <a:ext cx="523" cy="45"/>
            </a:xfrm>
            <a:custGeom>
              <a:avLst/>
              <a:gdLst>
                <a:gd name="T0" fmla="*/ 211 w 219"/>
                <a:gd name="T1" fmla="*/ 18 h 19"/>
                <a:gd name="T2" fmla="*/ 130 w 219"/>
                <a:gd name="T3" fmla="*/ 14 h 19"/>
                <a:gd name="T4" fmla="*/ 71 w 219"/>
                <a:gd name="T5" fmla="*/ 10 h 19"/>
                <a:gd name="T6" fmla="*/ 7 w 219"/>
                <a:gd name="T7" fmla="*/ 8 h 19"/>
                <a:gd name="T8" fmla="*/ 0 w 219"/>
                <a:gd name="T9" fmla="*/ 8 h 19"/>
                <a:gd name="T10" fmla="*/ 0 w 219"/>
                <a:gd name="T11" fmla="*/ 8 h 19"/>
                <a:gd name="T12" fmla="*/ 0 w 219"/>
                <a:gd name="T13" fmla="*/ 1 h 19"/>
                <a:gd name="T14" fmla="*/ 9 w 219"/>
                <a:gd name="T15" fmla="*/ 1 h 19"/>
                <a:gd name="T16" fmla="*/ 70 w 219"/>
                <a:gd name="T17" fmla="*/ 3 h 19"/>
                <a:gd name="T18" fmla="*/ 138 w 219"/>
                <a:gd name="T19" fmla="*/ 7 h 19"/>
                <a:gd name="T20" fmla="*/ 211 w 219"/>
                <a:gd name="T21" fmla="*/ 11 h 19"/>
                <a:gd name="T22" fmla="*/ 218 w 219"/>
                <a:gd name="T23" fmla="*/ 14 h 19"/>
                <a:gd name="T24" fmla="*/ 211 w 219"/>
                <a:gd name="T25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9" h="19">
                  <a:moveTo>
                    <a:pt x="211" y="18"/>
                  </a:moveTo>
                  <a:cubicBezTo>
                    <a:pt x="184" y="18"/>
                    <a:pt x="157" y="13"/>
                    <a:pt x="130" y="14"/>
                  </a:cubicBezTo>
                  <a:cubicBezTo>
                    <a:pt x="111" y="14"/>
                    <a:pt x="91" y="12"/>
                    <a:pt x="71" y="10"/>
                  </a:cubicBezTo>
                  <a:cubicBezTo>
                    <a:pt x="50" y="9"/>
                    <a:pt x="28" y="8"/>
                    <a:pt x="7" y="8"/>
                  </a:cubicBezTo>
                  <a:cubicBezTo>
                    <a:pt x="5" y="8"/>
                    <a:pt x="2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6" y="1"/>
                    <a:pt x="9" y="1"/>
                  </a:cubicBezTo>
                  <a:cubicBezTo>
                    <a:pt x="29" y="1"/>
                    <a:pt x="49" y="2"/>
                    <a:pt x="70" y="3"/>
                  </a:cubicBezTo>
                  <a:cubicBezTo>
                    <a:pt x="92" y="4"/>
                    <a:pt x="115" y="7"/>
                    <a:pt x="138" y="7"/>
                  </a:cubicBezTo>
                  <a:cubicBezTo>
                    <a:pt x="162" y="7"/>
                    <a:pt x="187" y="11"/>
                    <a:pt x="211" y="11"/>
                  </a:cubicBezTo>
                  <a:cubicBezTo>
                    <a:pt x="214" y="11"/>
                    <a:pt x="218" y="11"/>
                    <a:pt x="218" y="14"/>
                  </a:cubicBezTo>
                  <a:cubicBezTo>
                    <a:pt x="219" y="19"/>
                    <a:pt x="214" y="19"/>
                    <a:pt x="211" y="18"/>
                  </a:cubicBezTo>
                  <a:close/>
                </a:path>
              </a:pathLst>
            </a:custGeom>
            <a:solidFill>
              <a:srgbClr val="7BA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2517" y="1892"/>
              <a:ext cx="569" cy="170"/>
            </a:xfrm>
            <a:custGeom>
              <a:avLst/>
              <a:gdLst>
                <a:gd name="T0" fmla="*/ 215 w 238"/>
                <a:gd name="T1" fmla="*/ 69 h 71"/>
                <a:gd name="T2" fmla="*/ 213 w 238"/>
                <a:gd name="T3" fmla="*/ 67 h 71"/>
                <a:gd name="T4" fmla="*/ 188 w 238"/>
                <a:gd name="T5" fmla="*/ 66 h 71"/>
                <a:gd name="T6" fmla="*/ 68 w 238"/>
                <a:gd name="T7" fmla="*/ 64 h 71"/>
                <a:gd name="T8" fmla="*/ 37 w 238"/>
                <a:gd name="T9" fmla="*/ 64 h 71"/>
                <a:gd name="T10" fmla="*/ 7 w 238"/>
                <a:gd name="T11" fmla="*/ 63 h 71"/>
                <a:gd name="T12" fmla="*/ 0 w 238"/>
                <a:gd name="T13" fmla="*/ 62 h 71"/>
                <a:gd name="T14" fmla="*/ 0 w 238"/>
                <a:gd name="T15" fmla="*/ 54 h 71"/>
                <a:gd name="T16" fmla="*/ 44 w 238"/>
                <a:gd name="T17" fmla="*/ 56 h 71"/>
                <a:gd name="T18" fmla="*/ 102 w 238"/>
                <a:gd name="T19" fmla="*/ 59 h 71"/>
                <a:gd name="T20" fmla="*/ 199 w 238"/>
                <a:gd name="T21" fmla="*/ 60 h 71"/>
                <a:gd name="T22" fmla="*/ 221 w 238"/>
                <a:gd name="T23" fmla="*/ 58 h 71"/>
                <a:gd name="T24" fmla="*/ 224 w 238"/>
                <a:gd name="T25" fmla="*/ 43 h 71"/>
                <a:gd name="T26" fmla="*/ 222 w 238"/>
                <a:gd name="T27" fmla="*/ 29 h 71"/>
                <a:gd name="T28" fmla="*/ 222 w 238"/>
                <a:gd name="T29" fmla="*/ 22 h 71"/>
                <a:gd name="T30" fmla="*/ 211 w 238"/>
                <a:gd name="T31" fmla="*/ 11 h 71"/>
                <a:gd name="T32" fmla="*/ 215 w 238"/>
                <a:gd name="T33" fmla="*/ 5 h 71"/>
                <a:gd name="T34" fmla="*/ 233 w 238"/>
                <a:gd name="T35" fmla="*/ 25 h 71"/>
                <a:gd name="T36" fmla="*/ 226 w 238"/>
                <a:gd name="T37" fmla="*/ 64 h 71"/>
                <a:gd name="T38" fmla="*/ 215 w 238"/>
                <a:gd name="T39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8" h="71">
                  <a:moveTo>
                    <a:pt x="215" y="69"/>
                  </a:moveTo>
                  <a:cubicBezTo>
                    <a:pt x="214" y="68"/>
                    <a:pt x="214" y="67"/>
                    <a:pt x="213" y="67"/>
                  </a:cubicBezTo>
                  <a:cubicBezTo>
                    <a:pt x="205" y="68"/>
                    <a:pt x="196" y="66"/>
                    <a:pt x="188" y="66"/>
                  </a:cubicBezTo>
                  <a:cubicBezTo>
                    <a:pt x="148" y="66"/>
                    <a:pt x="108" y="66"/>
                    <a:pt x="68" y="64"/>
                  </a:cubicBezTo>
                  <a:cubicBezTo>
                    <a:pt x="58" y="66"/>
                    <a:pt x="47" y="65"/>
                    <a:pt x="37" y="64"/>
                  </a:cubicBezTo>
                  <a:cubicBezTo>
                    <a:pt x="27" y="64"/>
                    <a:pt x="17" y="65"/>
                    <a:pt x="7" y="63"/>
                  </a:cubicBezTo>
                  <a:cubicBezTo>
                    <a:pt x="6" y="63"/>
                    <a:pt x="3" y="62"/>
                    <a:pt x="0" y="6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4" y="54"/>
                    <a:pt x="29" y="56"/>
                    <a:pt x="44" y="56"/>
                  </a:cubicBezTo>
                  <a:cubicBezTo>
                    <a:pt x="63" y="57"/>
                    <a:pt x="82" y="58"/>
                    <a:pt x="102" y="59"/>
                  </a:cubicBezTo>
                  <a:cubicBezTo>
                    <a:pt x="134" y="60"/>
                    <a:pt x="166" y="58"/>
                    <a:pt x="199" y="60"/>
                  </a:cubicBezTo>
                  <a:cubicBezTo>
                    <a:pt x="206" y="58"/>
                    <a:pt x="213" y="61"/>
                    <a:pt x="221" y="58"/>
                  </a:cubicBezTo>
                  <a:cubicBezTo>
                    <a:pt x="221" y="53"/>
                    <a:pt x="223" y="48"/>
                    <a:pt x="224" y="43"/>
                  </a:cubicBezTo>
                  <a:cubicBezTo>
                    <a:pt x="223" y="38"/>
                    <a:pt x="223" y="34"/>
                    <a:pt x="222" y="29"/>
                  </a:cubicBezTo>
                  <a:cubicBezTo>
                    <a:pt x="222" y="27"/>
                    <a:pt x="220" y="24"/>
                    <a:pt x="222" y="22"/>
                  </a:cubicBezTo>
                  <a:cubicBezTo>
                    <a:pt x="219" y="17"/>
                    <a:pt x="215" y="13"/>
                    <a:pt x="211" y="11"/>
                  </a:cubicBezTo>
                  <a:cubicBezTo>
                    <a:pt x="207" y="8"/>
                    <a:pt x="211" y="3"/>
                    <a:pt x="215" y="5"/>
                  </a:cubicBezTo>
                  <a:cubicBezTo>
                    <a:pt x="222" y="0"/>
                    <a:pt x="230" y="20"/>
                    <a:pt x="233" y="25"/>
                  </a:cubicBezTo>
                  <a:cubicBezTo>
                    <a:pt x="238" y="36"/>
                    <a:pt x="236" y="56"/>
                    <a:pt x="226" y="64"/>
                  </a:cubicBezTo>
                  <a:cubicBezTo>
                    <a:pt x="223" y="66"/>
                    <a:pt x="219" y="71"/>
                    <a:pt x="215" y="69"/>
                  </a:cubicBezTo>
                  <a:close/>
                </a:path>
              </a:pathLst>
            </a:custGeom>
            <a:solidFill>
              <a:srgbClr val="7BAE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3024" y="1911"/>
              <a:ext cx="43" cy="122"/>
            </a:xfrm>
            <a:custGeom>
              <a:avLst/>
              <a:gdLst>
                <a:gd name="T0" fmla="*/ 10 w 18"/>
                <a:gd name="T1" fmla="*/ 50 h 51"/>
                <a:gd name="T2" fmla="*/ 11 w 18"/>
                <a:gd name="T3" fmla="*/ 45 h 51"/>
                <a:gd name="T4" fmla="*/ 13 w 18"/>
                <a:gd name="T5" fmla="*/ 41 h 51"/>
                <a:gd name="T6" fmla="*/ 13 w 18"/>
                <a:gd name="T7" fmla="*/ 22 h 51"/>
                <a:gd name="T8" fmla="*/ 3 w 18"/>
                <a:gd name="T9" fmla="*/ 5 h 51"/>
                <a:gd name="T10" fmla="*/ 1 w 18"/>
                <a:gd name="T11" fmla="*/ 2 h 51"/>
                <a:gd name="T12" fmla="*/ 3 w 18"/>
                <a:gd name="T13" fmla="*/ 1 h 51"/>
                <a:gd name="T14" fmla="*/ 11 w 18"/>
                <a:gd name="T15" fmla="*/ 7 h 51"/>
                <a:gd name="T16" fmla="*/ 16 w 18"/>
                <a:gd name="T17" fmla="*/ 15 h 51"/>
                <a:gd name="T18" fmla="*/ 18 w 18"/>
                <a:gd name="T19" fmla="*/ 34 h 51"/>
                <a:gd name="T20" fmla="*/ 15 w 18"/>
                <a:gd name="T21" fmla="*/ 45 h 51"/>
                <a:gd name="T22" fmla="*/ 10 w 18"/>
                <a:gd name="T23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51">
                  <a:moveTo>
                    <a:pt x="10" y="50"/>
                  </a:moveTo>
                  <a:cubicBezTo>
                    <a:pt x="8" y="48"/>
                    <a:pt x="10" y="46"/>
                    <a:pt x="11" y="45"/>
                  </a:cubicBezTo>
                  <a:cubicBezTo>
                    <a:pt x="12" y="44"/>
                    <a:pt x="12" y="43"/>
                    <a:pt x="13" y="41"/>
                  </a:cubicBezTo>
                  <a:cubicBezTo>
                    <a:pt x="14" y="35"/>
                    <a:pt x="14" y="28"/>
                    <a:pt x="13" y="22"/>
                  </a:cubicBezTo>
                  <a:cubicBezTo>
                    <a:pt x="12" y="15"/>
                    <a:pt x="9" y="8"/>
                    <a:pt x="3" y="5"/>
                  </a:cubicBezTo>
                  <a:cubicBezTo>
                    <a:pt x="2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6" y="2"/>
                    <a:pt x="9" y="4"/>
                    <a:pt x="11" y="7"/>
                  </a:cubicBezTo>
                  <a:cubicBezTo>
                    <a:pt x="13" y="9"/>
                    <a:pt x="14" y="12"/>
                    <a:pt x="16" y="15"/>
                  </a:cubicBezTo>
                  <a:cubicBezTo>
                    <a:pt x="18" y="21"/>
                    <a:pt x="18" y="27"/>
                    <a:pt x="18" y="34"/>
                  </a:cubicBezTo>
                  <a:cubicBezTo>
                    <a:pt x="17" y="38"/>
                    <a:pt x="17" y="42"/>
                    <a:pt x="15" y="45"/>
                  </a:cubicBezTo>
                  <a:cubicBezTo>
                    <a:pt x="15" y="47"/>
                    <a:pt x="13" y="51"/>
                    <a:pt x="10" y="50"/>
                  </a:cubicBezTo>
                  <a:close/>
                </a:path>
              </a:pathLst>
            </a:custGeom>
            <a:solidFill>
              <a:srgbClr val="548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3019" y="1911"/>
              <a:ext cx="57" cy="134"/>
            </a:xfrm>
            <a:custGeom>
              <a:avLst/>
              <a:gdLst>
                <a:gd name="T0" fmla="*/ 11 w 24"/>
                <a:gd name="T1" fmla="*/ 54 h 56"/>
                <a:gd name="T2" fmla="*/ 12 w 24"/>
                <a:gd name="T3" fmla="*/ 47 h 56"/>
                <a:gd name="T4" fmla="*/ 2 w 24"/>
                <a:gd name="T5" fmla="*/ 5 h 56"/>
                <a:gd name="T6" fmla="*/ 4 w 24"/>
                <a:gd name="T7" fmla="*/ 0 h 56"/>
                <a:gd name="T8" fmla="*/ 20 w 24"/>
                <a:gd name="T9" fmla="*/ 43 h 56"/>
                <a:gd name="T10" fmla="*/ 11 w 24"/>
                <a:gd name="T11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6">
                  <a:moveTo>
                    <a:pt x="11" y="54"/>
                  </a:moveTo>
                  <a:cubicBezTo>
                    <a:pt x="8" y="52"/>
                    <a:pt x="10" y="49"/>
                    <a:pt x="12" y="47"/>
                  </a:cubicBezTo>
                  <a:cubicBezTo>
                    <a:pt x="20" y="33"/>
                    <a:pt x="14" y="15"/>
                    <a:pt x="2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18" y="9"/>
                    <a:pt x="24" y="28"/>
                    <a:pt x="20" y="43"/>
                  </a:cubicBezTo>
                  <a:cubicBezTo>
                    <a:pt x="19" y="47"/>
                    <a:pt x="16" y="56"/>
                    <a:pt x="11" y="54"/>
                  </a:cubicBezTo>
                  <a:close/>
                </a:path>
              </a:pathLst>
            </a:custGeom>
            <a:solidFill>
              <a:srgbClr val="548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2517" y="2026"/>
              <a:ext cx="530" cy="26"/>
            </a:xfrm>
            <a:custGeom>
              <a:avLst/>
              <a:gdLst>
                <a:gd name="T0" fmla="*/ 216 w 222"/>
                <a:gd name="T1" fmla="*/ 10 h 11"/>
                <a:gd name="T2" fmla="*/ 173 w 222"/>
                <a:gd name="T3" fmla="*/ 9 h 11"/>
                <a:gd name="T4" fmla="*/ 120 w 222"/>
                <a:gd name="T5" fmla="*/ 10 h 11"/>
                <a:gd name="T6" fmla="*/ 0 w 222"/>
                <a:gd name="T7" fmla="*/ 8 h 11"/>
                <a:gd name="T8" fmla="*/ 0 w 222"/>
                <a:gd name="T9" fmla="*/ 2 h 11"/>
                <a:gd name="T10" fmla="*/ 61 w 222"/>
                <a:gd name="T11" fmla="*/ 2 h 11"/>
                <a:gd name="T12" fmla="*/ 157 w 222"/>
                <a:gd name="T13" fmla="*/ 4 h 11"/>
                <a:gd name="T14" fmla="*/ 219 w 222"/>
                <a:gd name="T15" fmla="*/ 5 h 11"/>
                <a:gd name="T16" fmla="*/ 222 w 222"/>
                <a:gd name="T17" fmla="*/ 7 h 11"/>
                <a:gd name="T18" fmla="*/ 216 w 222"/>
                <a:gd name="T1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2" h="11">
                  <a:moveTo>
                    <a:pt x="216" y="10"/>
                  </a:moveTo>
                  <a:cubicBezTo>
                    <a:pt x="201" y="8"/>
                    <a:pt x="187" y="8"/>
                    <a:pt x="173" y="9"/>
                  </a:cubicBezTo>
                  <a:cubicBezTo>
                    <a:pt x="156" y="10"/>
                    <a:pt x="138" y="10"/>
                    <a:pt x="120" y="10"/>
                  </a:cubicBezTo>
                  <a:cubicBezTo>
                    <a:pt x="80" y="10"/>
                    <a:pt x="40" y="5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0" y="2"/>
                    <a:pt x="40" y="0"/>
                    <a:pt x="61" y="2"/>
                  </a:cubicBezTo>
                  <a:cubicBezTo>
                    <a:pt x="92" y="5"/>
                    <a:pt x="125" y="5"/>
                    <a:pt x="157" y="4"/>
                  </a:cubicBezTo>
                  <a:cubicBezTo>
                    <a:pt x="178" y="4"/>
                    <a:pt x="198" y="2"/>
                    <a:pt x="219" y="5"/>
                  </a:cubicBezTo>
                  <a:cubicBezTo>
                    <a:pt x="221" y="5"/>
                    <a:pt x="222" y="6"/>
                    <a:pt x="222" y="7"/>
                  </a:cubicBezTo>
                  <a:cubicBezTo>
                    <a:pt x="222" y="11"/>
                    <a:pt x="218" y="11"/>
                    <a:pt x="216" y="10"/>
                  </a:cubicBezTo>
                  <a:close/>
                </a:path>
              </a:pathLst>
            </a:custGeom>
            <a:solidFill>
              <a:srgbClr val="5489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2517" y="1675"/>
              <a:ext cx="401" cy="212"/>
            </a:xfrm>
            <a:custGeom>
              <a:avLst/>
              <a:gdLst>
                <a:gd name="T0" fmla="*/ 125 w 168"/>
                <a:gd name="T1" fmla="*/ 17 h 89"/>
                <a:gd name="T2" fmla="*/ 115 w 168"/>
                <a:gd name="T3" fmla="*/ 14 h 89"/>
                <a:gd name="T4" fmla="*/ 98 w 168"/>
                <a:gd name="T5" fmla="*/ 13 h 89"/>
                <a:gd name="T6" fmla="*/ 76 w 168"/>
                <a:gd name="T7" fmla="*/ 12 h 89"/>
                <a:gd name="T8" fmla="*/ 35 w 168"/>
                <a:gd name="T9" fmla="*/ 9 h 89"/>
                <a:gd name="T10" fmla="*/ 29 w 168"/>
                <a:gd name="T11" fmla="*/ 10 h 89"/>
                <a:gd name="T12" fmla="*/ 7 w 168"/>
                <a:gd name="T13" fmla="*/ 9 h 89"/>
                <a:gd name="T14" fmla="*/ 0 w 168"/>
                <a:gd name="T15" fmla="*/ 9 h 89"/>
                <a:gd name="T16" fmla="*/ 0 w 168"/>
                <a:gd name="T17" fmla="*/ 2 h 89"/>
                <a:gd name="T18" fmla="*/ 41 w 168"/>
                <a:gd name="T19" fmla="*/ 3 h 89"/>
                <a:gd name="T20" fmla="*/ 67 w 168"/>
                <a:gd name="T21" fmla="*/ 4 h 89"/>
                <a:gd name="T22" fmla="*/ 81 w 168"/>
                <a:gd name="T23" fmla="*/ 6 h 89"/>
                <a:gd name="T24" fmla="*/ 86 w 168"/>
                <a:gd name="T25" fmla="*/ 6 h 89"/>
                <a:gd name="T26" fmla="*/ 111 w 168"/>
                <a:gd name="T27" fmla="*/ 5 h 89"/>
                <a:gd name="T28" fmla="*/ 150 w 168"/>
                <a:gd name="T29" fmla="*/ 8 h 89"/>
                <a:gd name="T30" fmla="*/ 158 w 168"/>
                <a:gd name="T31" fmla="*/ 12 h 89"/>
                <a:gd name="T32" fmla="*/ 125 w 168"/>
                <a:gd name="T33" fmla="*/ 17 h 89"/>
                <a:gd name="T34" fmla="*/ 147 w 168"/>
                <a:gd name="T35" fmla="*/ 88 h 89"/>
                <a:gd name="T36" fmla="*/ 135 w 168"/>
                <a:gd name="T37" fmla="*/ 87 h 89"/>
                <a:gd name="T38" fmla="*/ 108 w 168"/>
                <a:gd name="T39" fmla="*/ 85 h 89"/>
                <a:gd name="T40" fmla="*/ 81 w 168"/>
                <a:gd name="T41" fmla="*/ 85 h 89"/>
                <a:gd name="T42" fmla="*/ 63 w 168"/>
                <a:gd name="T43" fmla="*/ 84 h 89"/>
                <a:gd name="T44" fmla="*/ 56 w 168"/>
                <a:gd name="T45" fmla="*/ 83 h 89"/>
                <a:gd name="T46" fmla="*/ 8 w 168"/>
                <a:gd name="T47" fmla="*/ 82 h 89"/>
                <a:gd name="T48" fmla="*/ 0 w 168"/>
                <a:gd name="T49" fmla="*/ 82 h 89"/>
                <a:gd name="T50" fmla="*/ 0 w 168"/>
                <a:gd name="T51" fmla="*/ 73 h 89"/>
                <a:gd name="T52" fmla="*/ 11 w 168"/>
                <a:gd name="T53" fmla="*/ 74 h 89"/>
                <a:gd name="T54" fmla="*/ 45 w 168"/>
                <a:gd name="T55" fmla="*/ 75 h 89"/>
                <a:gd name="T56" fmla="*/ 91 w 168"/>
                <a:gd name="T57" fmla="*/ 76 h 89"/>
                <a:gd name="T58" fmla="*/ 92 w 168"/>
                <a:gd name="T59" fmla="*/ 75 h 89"/>
                <a:gd name="T60" fmla="*/ 93 w 168"/>
                <a:gd name="T61" fmla="*/ 75 h 89"/>
                <a:gd name="T62" fmla="*/ 119 w 168"/>
                <a:gd name="T63" fmla="*/ 74 h 89"/>
                <a:gd name="T64" fmla="*/ 142 w 168"/>
                <a:gd name="T65" fmla="*/ 78 h 89"/>
                <a:gd name="T66" fmla="*/ 163 w 168"/>
                <a:gd name="T67" fmla="*/ 80 h 89"/>
                <a:gd name="T68" fmla="*/ 147 w 168"/>
                <a:gd name="T69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8" h="89">
                  <a:moveTo>
                    <a:pt x="125" y="17"/>
                  </a:moveTo>
                  <a:cubicBezTo>
                    <a:pt x="122" y="16"/>
                    <a:pt x="117" y="17"/>
                    <a:pt x="115" y="14"/>
                  </a:cubicBezTo>
                  <a:cubicBezTo>
                    <a:pt x="110" y="14"/>
                    <a:pt x="104" y="13"/>
                    <a:pt x="98" y="13"/>
                  </a:cubicBezTo>
                  <a:cubicBezTo>
                    <a:pt x="93" y="16"/>
                    <a:pt x="83" y="12"/>
                    <a:pt x="76" y="12"/>
                  </a:cubicBezTo>
                  <a:cubicBezTo>
                    <a:pt x="63" y="11"/>
                    <a:pt x="49" y="10"/>
                    <a:pt x="35" y="9"/>
                  </a:cubicBezTo>
                  <a:cubicBezTo>
                    <a:pt x="34" y="11"/>
                    <a:pt x="31" y="10"/>
                    <a:pt x="29" y="10"/>
                  </a:cubicBezTo>
                  <a:cubicBezTo>
                    <a:pt x="22" y="10"/>
                    <a:pt x="14" y="10"/>
                    <a:pt x="7" y="9"/>
                  </a:cubicBezTo>
                  <a:cubicBezTo>
                    <a:pt x="5" y="9"/>
                    <a:pt x="2" y="9"/>
                    <a:pt x="0" y="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0"/>
                    <a:pt x="37" y="0"/>
                    <a:pt x="41" y="3"/>
                  </a:cubicBezTo>
                  <a:cubicBezTo>
                    <a:pt x="50" y="3"/>
                    <a:pt x="58" y="3"/>
                    <a:pt x="67" y="4"/>
                  </a:cubicBezTo>
                  <a:cubicBezTo>
                    <a:pt x="72" y="4"/>
                    <a:pt x="78" y="2"/>
                    <a:pt x="81" y="6"/>
                  </a:cubicBezTo>
                  <a:cubicBezTo>
                    <a:pt x="83" y="6"/>
                    <a:pt x="85" y="6"/>
                    <a:pt x="86" y="6"/>
                  </a:cubicBezTo>
                  <a:cubicBezTo>
                    <a:pt x="88" y="2"/>
                    <a:pt x="106" y="6"/>
                    <a:pt x="111" y="5"/>
                  </a:cubicBezTo>
                  <a:cubicBezTo>
                    <a:pt x="124" y="6"/>
                    <a:pt x="137" y="6"/>
                    <a:pt x="150" y="8"/>
                  </a:cubicBezTo>
                  <a:cubicBezTo>
                    <a:pt x="154" y="7"/>
                    <a:pt x="159" y="8"/>
                    <a:pt x="158" y="12"/>
                  </a:cubicBezTo>
                  <a:cubicBezTo>
                    <a:pt x="158" y="19"/>
                    <a:pt x="131" y="16"/>
                    <a:pt x="125" y="17"/>
                  </a:cubicBezTo>
                  <a:close/>
                  <a:moveTo>
                    <a:pt x="147" y="88"/>
                  </a:moveTo>
                  <a:cubicBezTo>
                    <a:pt x="143" y="88"/>
                    <a:pt x="139" y="89"/>
                    <a:pt x="135" y="87"/>
                  </a:cubicBezTo>
                  <a:cubicBezTo>
                    <a:pt x="126" y="85"/>
                    <a:pt x="117" y="86"/>
                    <a:pt x="108" y="85"/>
                  </a:cubicBezTo>
                  <a:cubicBezTo>
                    <a:pt x="102" y="88"/>
                    <a:pt x="89" y="85"/>
                    <a:pt x="81" y="85"/>
                  </a:cubicBezTo>
                  <a:cubicBezTo>
                    <a:pt x="75" y="85"/>
                    <a:pt x="69" y="85"/>
                    <a:pt x="63" y="84"/>
                  </a:cubicBezTo>
                  <a:cubicBezTo>
                    <a:pt x="60" y="84"/>
                    <a:pt x="58" y="84"/>
                    <a:pt x="56" y="83"/>
                  </a:cubicBezTo>
                  <a:cubicBezTo>
                    <a:pt x="40" y="83"/>
                    <a:pt x="24" y="82"/>
                    <a:pt x="8" y="82"/>
                  </a:cubicBezTo>
                  <a:cubicBezTo>
                    <a:pt x="5" y="82"/>
                    <a:pt x="2" y="83"/>
                    <a:pt x="0" y="8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" y="72"/>
                    <a:pt x="8" y="72"/>
                    <a:pt x="11" y="74"/>
                  </a:cubicBezTo>
                  <a:cubicBezTo>
                    <a:pt x="22" y="75"/>
                    <a:pt x="33" y="75"/>
                    <a:pt x="45" y="75"/>
                  </a:cubicBezTo>
                  <a:cubicBezTo>
                    <a:pt x="48" y="70"/>
                    <a:pt x="83" y="76"/>
                    <a:pt x="91" y="76"/>
                  </a:cubicBezTo>
                  <a:cubicBezTo>
                    <a:pt x="91" y="76"/>
                    <a:pt x="91" y="76"/>
                    <a:pt x="92" y="75"/>
                  </a:cubicBezTo>
                  <a:cubicBezTo>
                    <a:pt x="92" y="75"/>
                    <a:pt x="93" y="75"/>
                    <a:pt x="93" y="75"/>
                  </a:cubicBezTo>
                  <a:cubicBezTo>
                    <a:pt x="96" y="70"/>
                    <a:pt x="113" y="74"/>
                    <a:pt x="119" y="74"/>
                  </a:cubicBezTo>
                  <a:cubicBezTo>
                    <a:pt x="125" y="75"/>
                    <a:pt x="138" y="73"/>
                    <a:pt x="142" y="78"/>
                  </a:cubicBezTo>
                  <a:cubicBezTo>
                    <a:pt x="149" y="79"/>
                    <a:pt x="156" y="76"/>
                    <a:pt x="163" y="80"/>
                  </a:cubicBezTo>
                  <a:cubicBezTo>
                    <a:pt x="168" y="88"/>
                    <a:pt x="152" y="89"/>
                    <a:pt x="147" y="88"/>
                  </a:cubicBezTo>
                  <a:close/>
                </a:path>
              </a:pathLst>
            </a:custGeom>
            <a:solidFill>
              <a:srgbClr val="E0C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2990" y="1773"/>
              <a:ext cx="256" cy="284"/>
            </a:xfrm>
            <a:custGeom>
              <a:avLst/>
              <a:gdLst>
                <a:gd name="T0" fmla="*/ 107 w 107"/>
                <a:gd name="T1" fmla="*/ 71 h 119"/>
                <a:gd name="T2" fmla="*/ 107 w 107"/>
                <a:gd name="T3" fmla="*/ 107 h 119"/>
                <a:gd name="T4" fmla="*/ 86 w 107"/>
                <a:gd name="T5" fmla="*/ 119 h 119"/>
                <a:gd name="T6" fmla="*/ 64 w 107"/>
                <a:gd name="T7" fmla="*/ 117 h 119"/>
                <a:gd name="T8" fmla="*/ 33 w 107"/>
                <a:gd name="T9" fmla="*/ 119 h 119"/>
                <a:gd name="T10" fmla="*/ 38 w 107"/>
                <a:gd name="T11" fmla="*/ 98 h 119"/>
                <a:gd name="T12" fmla="*/ 21 w 107"/>
                <a:gd name="T13" fmla="*/ 54 h 119"/>
                <a:gd name="T14" fmla="*/ 10 w 107"/>
                <a:gd name="T15" fmla="*/ 50 h 119"/>
                <a:gd name="T16" fmla="*/ 6 w 107"/>
                <a:gd name="T17" fmla="*/ 51 h 119"/>
                <a:gd name="T18" fmla="*/ 6 w 107"/>
                <a:gd name="T19" fmla="*/ 33 h 119"/>
                <a:gd name="T20" fmla="*/ 13 w 107"/>
                <a:gd name="T21" fmla="*/ 21 h 119"/>
                <a:gd name="T22" fmla="*/ 21 w 107"/>
                <a:gd name="T23" fmla="*/ 9 h 119"/>
                <a:gd name="T24" fmla="*/ 51 w 107"/>
                <a:gd name="T25" fmla="*/ 0 h 119"/>
                <a:gd name="T26" fmla="*/ 56 w 107"/>
                <a:gd name="T27" fmla="*/ 0 h 119"/>
                <a:gd name="T28" fmla="*/ 56 w 107"/>
                <a:gd name="T29" fmla="*/ 0 h 119"/>
                <a:gd name="T30" fmla="*/ 63 w 107"/>
                <a:gd name="T31" fmla="*/ 2 h 119"/>
                <a:gd name="T32" fmla="*/ 71 w 107"/>
                <a:gd name="T33" fmla="*/ 2 h 119"/>
                <a:gd name="T34" fmla="*/ 75 w 107"/>
                <a:gd name="T35" fmla="*/ 2 h 119"/>
                <a:gd name="T36" fmla="*/ 89 w 107"/>
                <a:gd name="T37" fmla="*/ 18 h 119"/>
                <a:gd name="T38" fmla="*/ 103 w 107"/>
                <a:gd name="T39" fmla="*/ 39 h 119"/>
                <a:gd name="T40" fmla="*/ 107 w 107"/>
                <a:gd name="T41" fmla="*/ 7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19">
                  <a:moveTo>
                    <a:pt x="107" y="71"/>
                  </a:moveTo>
                  <a:cubicBezTo>
                    <a:pt x="107" y="83"/>
                    <a:pt x="107" y="95"/>
                    <a:pt x="107" y="107"/>
                  </a:cubicBezTo>
                  <a:cubicBezTo>
                    <a:pt x="107" y="116"/>
                    <a:pt x="97" y="119"/>
                    <a:pt x="86" y="119"/>
                  </a:cubicBezTo>
                  <a:cubicBezTo>
                    <a:pt x="77" y="119"/>
                    <a:pt x="68" y="117"/>
                    <a:pt x="64" y="117"/>
                  </a:cubicBezTo>
                  <a:cubicBezTo>
                    <a:pt x="53" y="116"/>
                    <a:pt x="43" y="119"/>
                    <a:pt x="33" y="119"/>
                  </a:cubicBezTo>
                  <a:cubicBezTo>
                    <a:pt x="24" y="115"/>
                    <a:pt x="37" y="104"/>
                    <a:pt x="38" y="98"/>
                  </a:cubicBezTo>
                  <a:cubicBezTo>
                    <a:pt x="42" y="82"/>
                    <a:pt x="35" y="63"/>
                    <a:pt x="21" y="54"/>
                  </a:cubicBezTo>
                  <a:cubicBezTo>
                    <a:pt x="18" y="52"/>
                    <a:pt x="12" y="54"/>
                    <a:pt x="10" y="50"/>
                  </a:cubicBezTo>
                  <a:cubicBezTo>
                    <a:pt x="9" y="51"/>
                    <a:pt x="7" y="52"/>
                    <a:pt x="6" y="51"/>
                  </a:cubicBezTo>
                  <a:cubicBezTo>
                    <a:pt x="0" y="50"/>
                    <a:pt x="5" y="37"/>
                    <a:pt x="6" y="33"/>
                  </a:cubicBezTo>
                  <a:cubicBezTo>
                    <a:pt x="7" y="28"/>
                    <a:pt x="10" y="25"/>
                    <a:pt x="13" y="21"/>
                  </a:cubicBezTo>
                  <a:cubicBezTo>
                    <a:pt x="15" y="17"/>
                    <a:pt x="17" y="12"/>
                    <a:pt x="21" y="9"/>
                  </a:cubicBezTo>
                  <a:cubicBezTo>
                    <a:pt x="25" y="4"/>
                    <a:pt x="37" y="1"/>
                    <a:pt x="51" y="0"/>
                  </a:cubicBezTo>
                  <a:cubicBezTo>
                    <a:pt x="53" y="0"/>
                    <a:pt x="54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2"/>
                    <a:pt x="61" y="2"/>
                    <a:pt x="63" y="2"/>
                  </a:cubicBezTo>
                  <a:cubicBezTo>
                    <a:pt x="66" y="2"/>
                    <a:pt x="68" y="2"/>
                    <a:pt x="71" y="2"/>
                  </a:cubicBezTo>
                  <a:cubicBezTo>
                    <a:pt x="72" y="2"/>
                    <a:pt x="74" y="2"/>
                    <a:pt x="75" y="2"/>
                  </a:cubicBezTo>
                  <a:cubicBezTo>
                    <a:pt x="84" y="5"/>
                    <a:pt x="91" y="10"/>
                    <a:pt x="89" y="18"/>
                  </a:cubicBezTo>
                  <a:cubicBezTo>
                    <a:pt x="88" y="25"/>
                    <a:pt x="100" y="29"/>
                    <a:pt x="103" y="39"/>
                  </a:cubicBezTo>
                  <a:cubicBezTo>
                    <a:pt x="107" y="49"/>
                    <a:pt x="106" y="60"/>
                    <a:pt x="107" y="71"/>
                  </a:cubicBezTo>
                  <a:close/>
                </a:path>
              </a:pathLst>
            </a:custGeom>
            <a:solidFill>
              <a:srgbClr val="947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3117" y="1785"/>
              <a:ext cx="136" cy="272"/>
            </a:xfrm>
            <a:custGeom>
              <a:avLst/>
              <a:gdLst>
                <a:gd name="T0" fmla="*/ 55 w 57"/>
                <a:gd name="T1" fmla="*/ 64 h 114"/>
                <a:gd name="T2" fmla="*/ 55 w 57"/>
                <a:gd name="T3" fmla="*/ 103 h 114"/>
                <a:gd name="T4" fmla="*/ 51 w 57"/>
                <a:gd name="T5" fmla="*/ 111 h 114"/>
                <a:gd name="T6" fmla="*/ 34 w 57"/>
                <a:gd name="T7" fmla="*/ 111 h 114"/>
                <a:gd name="T8" fmla="*/ 20 w 57"/>
                <a:gd name="T9" fmla="*/ 110 h 114"/>
                <a:gd name="T10" fmla="*/ 6 w 57"/>
                <a:gd name="T11" fmla="*/ 111 h 114"/>
                <a:gd name="T12" fmla="*/ 4 w 57"/>
                <a:gd name="T13" fmla="*/ 58 h 114"/>
                <a:gd name="T14" fmla="*/ 3 w 57"/>
                <a:gd name="T15" fmla="*/ 27 h 114"/>
                <a:gd name="T16" fmla="*/ 16 w 57"/>
                <a:gd name="T17" fmla="*/ 19 h 114"/>
                <a:gd name="T18" fmla="*/ 31 w 57"/>
                <a:gd name="T19" fmla="*/ 6 h 114"/>
                <a:gd name="T20" fmla="*/ 35 w 57"/>
                <a:gd name="T21" fmla="*/ 12 h 114"/>
                <a:gd name="T22" fmla="*/ 38 w 57"/>
                <a:gd name="T23" fmla="*/ 19 h 114"/>
                <a:gd name="T24" fmla="*/ 50 w 57"/>
                <a:gd name="T25" fmla="*/ 32 h 114"/>
                <a:gd name="T26" fmla="*/ 55 w 57"/>
                <a:gd name="T27" fmla="*/ 6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14">
                  <a:moveTo>
                    <a:pt x="55" y="64"/>
                  </a:moveTo>
                  <a:cubicBezTo>
                    <a:pt x="56" y="77"/>
                    <a:pt x="57" y="90"/>
                    <a:pt x="55" y="103"/>
                  </a:cubicBezTo>
                  <a:cubicBezTo>
                    <a:pt x="55" y="106"/>
                    <a:pt x="54" y="110"/>
                    <a:pt x="51" y="111"/>
                  </a:cubicBezTo>
                  <a:cubicBezTo>
                    <a:pt x="45" y="111"/>
                    <a:pt x="39" y="111"/>
                    <a:pt x="34" y="111"/>
                  </a:cubicBezTo>
                  <a:cubicBezTo>
                    <a:pt x="29" y="110"/>
                    <a:pt x="25" y="110"/>
                    <a:pt x="20" y="110"/>
                  </a:cubicBezTo>
                  <a:cubicBezTo>
                    <a:pt x="16" y="110"/>
                    <a:pt x="10" y="114"/>
                    <a:pt x="6" y="111"/>
                  </a:cubicBezTo>
                  <a:cubicBezTo>
                    <a:pt x="4" y="93"/>
                    <a:pt x="6" y="75"/>
                    <a:pt x="4" y="58"/>
                  </a:cubicBezTo>
                  <a:cubicBezTo>
                    <a:pt x="4" y="47"/>
                    <a:pt x="0" y="37"/>
                    <a:pt x="3" y="27"/>
                  </a:cubicBezTo>
                  <a:cubicBezTo>
                    <a:pt x="4" y="21"/>
                    <a:pt x="12" y="21"/>
                    <a:pt x="16" y="19"/>
                  </a:cubicBezTo>
                  <a:cubicBezTo>
                    <a:pt x="22" y="16"/>
                    <a:pt x="31" y="14"/>
                    <a:pt x="31" y="6"/>
                  </a:cubicBezTo>
                  <a:cubicBezTo>
                    <a:pt x="30" y="0"/>
                    <a:pt x="39" y="1"/>
                    <a:pt x="35" y="12"/>
                  </a:cubicBezTo>
                  <a:cubicBezTo>
                    <a:pt x="38" y="13"/>
                    <a:pt x="37" y="17"/>
                    <a:pt x="38" y="19"/>
                  </a:cubicBezTo>
                  <a:cubicBezTo>
                    <a:pt x="41" y="24"/>
                    <a:pt x="47" y="26"/>
                    <a:pt x="50" y="32"/>
                  </a:cubicBezTo>
                  <a:cubicBezTo>
                    <a:pt x="54" y="42"/>
                    <a:pt x="54" y="53"/>
                    <a:pt x="55" y="64"/>
                  </a:cubicBezTo>
                  <a:close/>
                </a:path>
              </a:pathLst>
            </a:custGeom>
            <a:solidFill>
              <a:srgbClr val="79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000" y="1790"/>
              <a:ext cx="91" cy="62"/>
            </a:xfrm>
            <a:custGeom>
              <a:avLst/>
              <a:gdLst>
                <a:gd name="T0" fmla="*/ 3 w 38"/>
                <a:gd name="T1" fmla="*/ 19 h 26"/>
                <a:gd name="T2" fmla="*/ 14 w 38"/>
                <a:gd name="T3" fmla="*/ 11 h 26"/>
                <a:gd name="T4" fmla="*/ 18 w 38"/>
                <a:gd name="T5" fmla="*/ 7 h 26"/>
                <a:gd name="T6" fmla="*/ 34 w 38"/>
                <a:gd name="T7" fmla="*/ 16 h 26"/>
                <a:gd name="T8" fmla="*/ 6 w 38"/>
                <a:gd name="T9" fmla="*/ 21 h 26"/>
                <a:gd name="T10" fmla="*/ 6 w 38"/>
                <a:gd name="T11" fmla="*/ 20 h 26"/>
                <a:gd name="T12" fmla="*/ 3 w 38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6">
                  <a:moveTo>
                    <a:pt x="3" y="19"/>
                  </a:moveTo>
                  <a:cubicBezTo>
                    <a:pt x="0" y="14"/>
                    <a:pt x="11" y="13"/>
                    <a:pt x="14" y="11"/>
                  </a:cubicBezTo>
                  <a:cubicBezTo>
                    <a:pt x="10" y="5"/>
                    <a:pt x="17" y="0"/>
                    <a:pt x="18" y="7"/>
                  </a:cubicBezTo>
                  <a:cubicBezTo>
                    <a:pt x="22" y="12"/>
                    <a:pt x="29" y="13"/>
                    <a:pt x="34" y="16"/>
                  </a:cubicBezTo>
                  <a:cubicBezTo>
                    <a:pt x="38" y="26"/>
                    <a:pt x="11" y="17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5" y="21"/>
                    <a:pt x="3" y="21"/>
                    <a:pt x="3" y="19"/>
                  </a:cubicBezTo>
                  <a:close/>
                </a:path>
              </a:pathLst>
            </a:custGeom>
            <a:solidFill>
              <a:srgbClr val="79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3062" y="1792"/>
              <a:ext cx="115" cy="26"/>
            </a:xfrm>
            <a:custGeom>
              <a:avLst/>
              <a:gdLst>
                <a:gd name="T0" fmla="*/ 35 w 48"/>
                <a:gd name="T1" fmla="*/ 10 h 11"/>
                <a:gd name="T2" fmla="*/ 9 w 48"/>
                <a:gd name="T3" fmla="*/ 10 h 11"/>
                <a:gd name="T4" fmla="*/ 5 w 48"/>
                <a:gd name="T5" fmla="*/ 7 h 11"/>
                <a:gd name="T6" fmla="*/ 18 w 48"/>
                <a:gd name="T7" fmla="*/ 1 h 11"/>
                <a:gd name="T8" fmla="*/ 40 w 48"/>
                <a:gd name="T9" fmla="*/ 4 h 11"/>
                <a:gd name="T10" fmla="*/ 44 w 48"/>
                <a:gd name="T11" fmla="*/ 10 h 11"/>
                <a:gd name="T12" fmla="*/ 35 w 48"/>
                <a:gd name="T1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1">
                  <a:moveTo>
                    <a:pt x="35" y="10"/>
                  </a:moveTo>
                  <a:cubicBezTo>
                    <a:pt x="27" y="10"/>
                    <a:pt x="18" y="9"/>
                    <a:pt x="9" y="10"/>
                  </a:cubicBezTo>
                  <a:cubicBezTo>
                    <a:pt x="8" y="11"/>
                    <a:pt x="5" y="10"/>
                    <a:pt x="5" y="7"/>
                  </a:cubicBezTo>
                  <a:cubicBezTo>
                    <a:pt x="0" y="0"/>
                    <a:pt x="14" y="2"/>
                    <a:pt x="18" y="1"/>
                  </a:cubicBezTo>
                  <a:cubicBezTo>
                    <a:pt x="23" y="2"/>
                    <a:pt x="38" y="0"/>
                    <a:pt x="40" y="4"/>
                  </a:cubicBezTo>
                  <a:cubicBezTo>
                    <a:pt x="44" y="3"/>
                    <a:pt x="48" y="7"/>
                    <a:pt x="44" y="10"/>
                  </a:cubicBezTo>
                  <a:cubicBezTo>
                    <a:pt x="41" y="11"/>
                    <a:pt x="38" y="11"/>
                    <a:pt x="35" y="10"/>
                  </a:cubicBezTo>
                  <a:close/>
                </a:path>
              </a:pathLst>
            </a:custGeom>
            <a:solidFill>
              <a:srgbClr val="795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3036" y="1785"/>
              <a:ext cx="78" cy="52"/>
            </a:xfrm>
            <a:custGeom>
              <a:avLst/>
              <a:gdLst>
                <a:gd name="T0" fmla="*/ 22 w 33"/>
                <a:gd name="T1" fmla="*/ 19 h 22"/>
                <a:gd name="T2" fmla="*/ 4 w 33"/>
                <a:gd name="T3" fmla="*/ 3 h 22"/>
                <a:gd name="T4" fmla="*/ 9 w 33"/>
                <a:gd name="T5" fmla="*/ 6 h 22"/>
                <a:gd name="T6" fmla="*/ 23 w 33"/>
                <a:gd name="T7" fmla="*/ 13 h 22"/>
                <a:gd name="T8" fmla="*/ 33 w 33"/>
                <a:gd name="T9" fmla="*/ 17 h 22"/>
                <a:gd name="T10" fmla="*/ 22 w 33"/>
                <a:gd name="T11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2">
                  <a:moveTo>
                    <a:pt x="22" y="19"/>
                  </a:moveTo>
                  <a:cubicBezTo>
                    <a:pt x="14" y="18"/>
                    <a:pt x="0" y="13"/>
                    <a:pt x="4" y="3"/>
                  </a:cubicBezTo>
                  <a:cubicBezTo>
                    <a:pt x="6" y="0"/>
                    <a:pt x="11" y="3"/>
                    <a:pt x="9" y="6"/>
                  </a:cubicBezTo>
                  <a:cubicBezTo>
                    <a:pt x="11" y="11"/>
                    <a:pt x="18" y="12"/>
                    <a:pt x="23" y="13"/>
                  </a:cubicBezTo>
                  <a:cubicBezTo>
                    <a:pt x="26" y="14"/>
                    <a:pt x="32" y="13"/>
                    <a:pt x="33" y="17"/>
                  </a:cubicBezTo>
                  <a:cubicBezTo>
                    <a:pt x="32" y="22"/>
                    <a:pt x="25" y="19"/>
                    <a:pt x="22" y="19"/>
                  </a:cubicBezTo>
                  <a:close/>
                </a:path>
              </a:pathLst>
            </a:custGeom>
            <a:solidFill>
              <a:srgbClr val="B69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3136" y="1813"/>
              <a:ext cx="62" cy="24"/>
            </a:xfrm>
            <a:custGeom>
              <a:avLst/>
              <a:gdLst>
                <a:gd name="T0" fmla="*/ 3 w 26"/>
                <a:gd name="T1" fmla="*/ 8 h 10"/>
                <a:gd name="T2" fmla="*/ 7 w 26"/>
                <a:gd name="T3" fmla="*/ 2 h 10"/>
                <a:gd name="T4" fmla="*/ 17 w 26"/>
                <a:gd name="T5" fmla="*/ 0 h 10"/>
                <a:gd name="T6" fmla="*/ 3 w 26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0">
                  <a:moveTo>
                    <a:pt x="3" y="8"/>
                  </a:moveTo>
                  <a:cubicBezTo>
                    <a:pt x="0" y="4"/>
                    <a:pt x="4" y="2"/>
                    <a:pt x="7" y="2"/>
                  </a:cubicBezTo>
                  <a:cubicBezTo>
                    <a:pt x="11" y="2"/>
                    <a:pt x="14" y="0"/>
                    <a:pt x="17" y="0"/>
                  </a:cubicBezTo>
                  <a:cubicBezTo>
                    <a:pt x="26" y="5"/>
                    <a:pt x="7" y="10"/>
                    <a:pt x="3" y="8"/>
                  </a:cubicBezTo>
                  <a:close/>
                </a:path>
              </a:pathLst>
            </a:custGeom>
            <a:solidFill>
              <a:srgbClr val="B69F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2706" y="1114"/>
              <a:ext cx="389" cy="609"/>
            </a:xfrm>
            <a:custGeom>
              <a:avLst/>
              <a:gdLst>
                <a:gd name="T0" fmla="*/ 161 w 163"/>
                <a:gd name="T1" fmla="*/ 242 h 255"/>
                <a:gd name="T2" fmla="*/ 156 w 163"/>
                <a:gd name="T3" fmla="*/ 252 h 255"/>
                <a:gd name="T4" fmla="*/ 155 w 163"/>
                <a:gd name="T5" fmla="*/ 250 h 255"/>
                <a:gd name="T6" fmla="*/ 152 w 163"/>
                <a:gd name="T7" fmla="*/ 249 h 255"/>
                <a:gd name="T8" fmla="*/ 126 w 163"/>
                <a:gd name="T9" fmla="*/ 231 h 255"/>
                <a:gd name="T10" fmla="*/ 122 w 163"/>
                <a:gd name="T11" fmla="*/ 224 h 255"/>
                <a:gd name="T12" fmla="*/ 121 w 163"/>
                <a:gd name="T13" fmla="*/ 221 h 255"/>
                <a:gd name="T14" fmla="*/ 116 w 163"/>
                <a:gd name="T15" fmla="*/ 215 h 255"/>
                <a:gd name="T16" fmla="*/ 86 w 163"/>
                <a:gd name="T17" fmla="*/ 183 h 255"/>
                <a:gd name="T18" fmla="*/ 79 w 163"/>
                <a:gd name="T19" fmla="*/ 174 h 255"/>
                <a:gd name="T20" fmla="*/ 75 w 163"/>
                <a:gd name="T21" fmla="*/ 159 h 255"/>
                <a:gd name="T22" fmla="*/ 84 w 163"/>
                <a:gd name="T23" fmla="*/ 158 h 255"/>
                <a:gd name="T24" fmla="*/ 61 w 163"/>
                <a:gd name="T25" fmla="*/ 140 h 255"/>
                <a:gd name="T26" fmla="*/ 41 w 163"/>
                <a:gd name="T27" fmla="*/ 113 h 255"/>
                <a:gd name="T28" fmla="*/ 40 w 163"/>
                <a:gd name="T29" fmla="*/ 110 h 255"/>
                <a:gd name="T30" fmla="*/ 29 w 163"/>
                <a:gd name="T31" fmla="*/ 93 h 255"/>
                <a:gd name="T32" fmla="*/ 31 w 163"/>
                <a:gd name="T33" fmla="*/ 83 h 255"/>
                <a:gd name="T34" fmla="*/ 36 w 163"/>
                <a:gd name="T35" fmla="*/ 83 h 255"/>
                <a:gd name="T36" fmla="*/ 20 w 163"/>
                <a:gd name="T37" fmla="*/ 67 h 255"/>
                <a:gd name="T38" fmla="*/ 20 w 163"/>
                <a:gd name="T39" fmla="*/ 67 h 255"/>
                <a:gd name="T40" fmla="*/ 16 w 163"/>
                <a:gd name="T41" fmla="*/ 66 h 255"/>
                <a:gd name="T42" fmla="*/ 3 w 163"/>
                <a:gd name="T43" fmla="*/ 41 h 255"/>
                <a:gd name="T44" fmla="*/ 2 w 163"/>
                <a:gd name="T45" fmla="*/ 35 h 255"/>
                <a:gd name="T46" fmla="*/ 2 w 163"/>
                <a:gd name="T47" fmla="*/ 29 h 255"/>
                <a:gd name="T48" fmla="*/ 1 w 163"/>
                <a:gd name="T49" fmla="*/ 14 h 255"/>
                <a:gd name="T50" fmla="*/ 12 w 163"/>
                <a:gd name="T51" fmla="*/ 7 h 255"/>
                <a:gd name="T52" fmla="*/ 27 w 163"/>
                <a:gd name="T53" fmla="*/ 12 h 255"/>
                <a:gd name="T54" fmla="*/ 35 w 163"/>
                <a:gd name="T55" fmla="*/ 14 h 255"/>
                <a:gd name="T56" fmla="*/ 39 w 163"/>
                <a:gd name="T57" fmla="*/ 19 h 255"/>
                <a:gd name="T58" fmla="*/ 42 w 163"/>
                <a:gd name="T59" fmla="*/ 20 h 255"/>
                <a:gd name="T60" fmla="*/ 54 w 163"/>
                <a:gd name="T61" fmla="*/ 32 h 255"/>
                <a:gd name="T62" fmla="*/ 81 w 163"/>
                <a:gd name="T63" fmla="*/ 63 h 255"/>
                <a:gd name="T64" fmla="*/ 98 w 163"/>
                <a:gd name="T65" fmla="*/ 88 h 255"/>
                <a:gd name="T66" fmla="*/ 106 w 163"/>
                <a:gd name="T67" fmla="*/ 112 h 255"/>
                <a:gd name="T68" fmla="*/ 107 w 163"/>
                <a:gd name="T69" fmla="*/ 116 h 255"/>
                <a:gd name="T70" fmla="*/ 109 w 163"/>
                <a:gd name="T71" fmla="*/ 120 h 255"/>
                <a:gd name="T72" fmla="*/ 118 w 163"/>
                <a:gd name="T73" fmla="*/ 123 h 255"/>
                <a:gd name="T74" fmla="*/ 136 w 163"/>
                <a:gd name="T75" fmla="*/ 147 h 255"/>
                <a:gd name="T76" fmla="*/ 141 w 163"/>
                <a:gd name="T77" fmla="*/ 160 h 255"/>
                <a:gd name="T78" fmla="*/ 146 w 163"/>
                <a:gd name="T79" fmla="*/ 180 h 255"/>
                <a:gd name="T80" fmla="*/ 146 w 163"/>
                <a:gd name="T81" fmla="*/ 174 h 255"/>
                <a:gd name="T82" fmla="*/ 153 w 163"/>
                <a:gd name="T83" fmla="*/ 175 h 255"/>
                <a:gd name="T84" fmla="*/ 159 w 163"/>
                <a:gd name="T85" fmla="*/ 213 h 255"/>
                <a:gd name="T86" fmla="*/ 161 w 163"/>
                <a:gd name="T87" fmla="*/ 24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3" h="255">
                  <a:moveTo>
                    <a:pt x="161" y="242"/>
                  </a:moveTo>
                  <a:cubicBezTo>
                    <a:pt x="161" y="246"/>
                    <a:pt x="163" y="255"/>
                    <a:pt x="156" y="252"/>
                  </a:cubicBezTo>
                  <a:cubicBezTo>
                    <a:pt x="155" y="251"/>
                    <a:pt x="155" y="250"/>
                    <a:pt x="155" y="250"/>
                  </a:cubicBezTo>
                  <a:cubicBezTo>
                    <a:pt x="154" y="250"/>
                    <a:pt x="153" y="250"/>
                    <a:pt x="152" y="249"/>
                  </a:cubicBezTo>
                  <a:cubicBezTo>
                    <a:pt x="144" y="242"/>
                    <a:pt x="133" y="239"/>
                    <a:pt x="126" y="231"/>
                  </a:cubicBezTo>
                  <a:cubicBezTo>
                    <a:pt x="124" y="229"/>
                    <a:pt x="122" y="227"/>
                    <a:pt x="122" y="224"/>
                  </a:cubicBezTo>
                  <a:cubicBezTo>
                    <a:pt x="122" y="223"/>
                    <a:pt x="122" y="222"/>
                    <a:pt x="121" y="221"/>
                  </a:cubicBezTo>
                  <a:cubicBezTo>
                    <a:pt x="120" y="219"/>
                    <a:pt x="118" y="217"/>
                    <a:pt x="116" y="215"/>
                  </a:cubicBezTo>
                  <a:cubicBezTo>
                    <a:pt x="105" y="209"/>
                    <a:pt x="91" y="195"/>
                    <a:pt x="86" y="183"/>
                  </a:cubicBezTo>
                  <a:cubicBezTo>
                    <a:pt x="83" y="180"/>
                    <a:pt x="81" y="177"/>
                    <a:pt x="79" y="174"/>
                  </a:cubicBezTo>
                  <a:cubicBezTo>
                    <a:pt x="77" y="170"/>
                    <a:pt x="68" y="163"/>
                    <a:pt x="75" y="159"/>
                  </a:cubicBezTo>
                  <a:cubicBezTo>
                    <a:pt x="78" y="158"/>
                    <a:pt x="81" y="159"/>
                    <a:pt x="84" y="158"/>
                  </a:cubicBezTo>
                  <a:cubicBezTo>
                    <a:pt x="77" y="151"/>
                    <a:pt x="67" y="148"/>
                    <a:pt x="61" y="140"/>
                  </a:cubicBezTo>
                  <a:cubicBezTo>
                    <a:pt x="53" y="132"/>
                    <a:pt x="48" y="122"/>
                    <a:pt x="41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36" y="104"/>
                    <a:pt x="32" y="99"/>
                    <a:pt x="29" y="93"/>
                  </a:cubicBezTo>
                  <a:cubicBezTo>
                    <a:pt x="27" y="90"/>
                    <a:pt x="24" y="82"/>
                    <a:pt x="31" y="83"/>
                  </a:cubicBezTo>
                  <a:cubicBezTo>
                    <a:pt x="33" y="84"/>
                    <a:pt x="34" y="83"/>
                    <a:pt x="36" y="83"/>
                  </a:cubicBezTo>
                  <a:cubicBezTo>
                    <a:pt x="31" y="78"/>
                    <a:pt x="25" y="73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7"/>
                    <a:pt x="17" y="67"/>
                    <a:pt x="16" y="66"/>
                  </a:cubicBezTo>
                  <a:cubicBezTo>
                    <a:pt x="10" y="59"/>
                    <a:pt x="6" y="50"/>
                    <a:pt x="3" y="41"/>
                  </a:cubicBezTo>
                  <a:cubicBezTo>
                    <a:pt x="2" y="39"/>
                    <a:pt x="2" y="37"/>
                    <a:pt x="2" y="35"/>
                  </a:cubicBezTo>
                  <a:cubicBezTo>
                    <a:pt x="2" y="33"/>
                    <a:pt x="1" y="31"/>
                    <a:pt x="2" y="29"/>
                  </a:cubicBezTo>
                  <a:cubicBezTo>
                    <a:pt x="1" y="24"/>
                    <a:pt x="1" y="19"/>
                    <a:pt x="1" y="14"/>
                  </a:cubicBezTo>
                  <a:cubicBezTo>
                    <a:pt x="0" y="2"/>
                    <a:pt x="3" y="0"/>
                    <a:pt x="12" y="7"/>
                  </a:cubicBezTo>
                  <a:cubicBezTo>
                    <a:pt x="17" y="6"/>
                    <a:pt x="22" y="10"/>
                    <a:pt x="27" y="12"/>
                  </a:cubicBezTo>
                  <a:cubicBezTo>
                    <a:pt x="29" y="7"/>
                    <a:pt x="33" y="11"/>
                    <a:pt x="35" y="14"/>
                  </a:cubicBezTo>
                  <a:cubicBezTo>
                    <a:pt x="37" y="16"/>
                    <a:pt x="38" y="18"/>
                    <a:pt x="39" y="19"/>
                  </a:cubicBezTo>
                  <a:cubicBezTo>
                    <a:pt x="40" y="19"/>
                    <a:pt x="41" y="19"/>
                    <a:pt x="42" y="20"/>
                  </a:cubicBezTo>
                  <a:cubicBezTo>
                    <a:pt x="46" y="24"/>
                    <a:pt x="51" y="27"/>
                    <a:pt x="54" y="32"/>
                  </a:cubicBezTo>
                  <a:cubicBezTo>
                    <a:pt x="64" y="42"/>
                    <a:pt x="73" y="52"/>
                    <a:pt x="81" y="63"/>
                  </a:cubicBezTo>
                  <a:cubicBezTo>
                    <a:pt x="88" y="71"/>
                    <a:pt x="93" y="79"/>
                    <a:pt x="98" y="88"/>
                  </a:cubicBezTo>
                  <a:cubicBezTo>
                    <a:pt x="101" y="94"/>
                    <a:pt x="108" y="106"/>
                    <a:pt x="106" y="112"/>
                  </a:cubicBezTo>
                  <a:cubicBezTo>
                    <a:pt x="106" y="113"/>
                    <a:pt x="107" y="114"/>
                    <a:pt x="107" y="116"/>
                  </a:cubicBezTo>
                  <a:cubicBezTo>
                    <a:pt x="108" y="117"/>
                    <a:pt x="109" y="119"/>
                    <a:pt x="109" y="120"/>
                  </a:cubicBezTo>
                  <a:cubicBezTo>
                    <a:pt x="112" y="114"/>
                    <a:pt x="116" y="119"/>
                    <a:pt x="118" y="123"/>
                  </a:cubicBezTo>
                  <a:cubicBezTo>
                    <a:pt x="124" y="131"/>
                    <a:pt x="131" y="138"/>
                    <a:pt x="136" y="147"/>
                  </a:cubicBezTo>
                  <a:cubicBezTo>
                    <a:pt x="138" y="147"/>
                    <a:pt x="142" y="158"/>
                    <a:pt x="141" y="160"/>
                  </a:cubicBezTo>
                  <a:cubicBezTo>
                    <a:pt x="142" y="167"/>
                    <a:pt x="144" y="174"/>
                    <a:pt x="146" y="180"/>
                  </a:cubicBezTo>
                  <a:cubicBezTo>
                    <a:pt x="146" y="178"/>
                    <a:pt x="145" y="176"/>
                    <a:pt x="146" y="174"/>
                  </a:cubicBezTo>
                  <a:cubicBezTo>
                    <a:pt x="148" y="170"/>
                    <a:pt x="152" y="172"/>
                    <a:pt x="153" y="175"/>
                  </a:cubicBezTo>
                  <a:cubicBezTo>
                    <a:pt x="159" y="187"/>
                    <a:pt x="160" y="201"/>
                    <a:pt x="159" y="213"/>
                  </a:cubicBezTo>
                  <a:cubicBezTo>
                    <a:pt x="159" y="223"/>
                    <a:pt x="159" y="232"/>
                    <a:pt x="161" y="242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2703" y="1181"/>
              <a:ext cx="361" cy="472"/>
            </a:xfrm>
            <a:custGeom>
              <a:avLst/>
              <a:gdLst>
                <a:gd name="T0" fmla="*/ 116 w 151"/>
                <a:gd name="T1" fmla="*/ 187 h 198"/>
                <a:gd name="T2" fmla="*/ 142 w 151"/>
                <a:gd name="T3" fmla="*/ 194 h 198"/>
                <a:gd name="T4" fmla="*/ 49 w 151"/>
                <a:gd name="T5" fmla="*/ 10 h 198"/>
                <a:gd name="T6" fmla="*/ 50 w 151"/>
                <a:gd name="T7" fmla="*/ 1 h 198"/>
                <a:gd name="T8" fmla="*/ 51 w 151"/>
                <a:gd name="T9" fmla="*/ 27 h 198"/>
                <a:gd name="T10" fmla="*/ 60 w 151"/>
                <a:gd name="T11" fmla="*/ 9 h 198"/>
                <a:gd name="T12" fmla="*/ 65 w 151"/>
                <a:gd name="T13" fmla="*/ 39 h 198"/>
                <a:gd name="T14" fmla="*/ 144 w 151"/>
                <a:gd name="T15" fmla="*/ 190 h 198"/>
                <a:gd name="T16" fmla="*/ 149 w 151"/>
                <a:gd name="T17" fmla="*/ 145 h 198"/>
                <a:gd name="T18" fmla="*/ 146 w 151"/>
                <a:gd name="T19" fmla="*/ 192 h 198"/>
                <a:gd name="T20" fmla="*/ 127 w 151"/>
                <a:gd name="T21" fmla="*/ 134 h 198"/>
                <a:gd name="T22" fmla="*/ 132 w 151"/>
                <a:gd name="T23" fmla="*/ 113 h 198"/>
                <a:gd name="T24" fmla="*/ 128 w 151"/>
                <a:gd name="T25" fmla="*/ 143 h 198"/>
                <a:gd name="T26" fmla="*/ 131 w 151"/>
                <a:gd name="T27" fmla="*/ 171 h 198"/>
                <a:gd name="T28" fmla="*/ 77 w 151"/>
                <a:gd name="T29" fmla="*/ 136 h 198"/>
                <a:gd name="T30" fmla="*/ 73 w 151"/>
                <a:gd name="T31" fmla="*/ 137 h 198"/>
                <a:gd name="T32" fmla="*/ 81 w 151"/>
                <a:gd name="T33" fmla="*/ 146 h 198"/>
                <a:gd name="T34" fmla="*/ 135 w 151"/>
                <a:gd name="T35" fmla="*/ 178 h 198"/>
                <a:gd name="T36" fmla="*/ 139 w 151"/>
                <a:gd name="T37" fmla="*/ 151 h 198"/>
                <a:gd name="T38" fmla="*/ 132 w 151"/>
                <a:gd name="T39" fmla="*/ 173 h 198"/>
                <a:gd name="T40" fmla="*/ 50 w 151"/>
                <a:gd name="T41" fmla="*/ 98 h 198"/>
                <a:gd name="T42" fmla="*/ 83 w 151"/>
                <a:gd name="T43" fmla="*/ 112 h 198"/>
                <a:gd name="T44" fmla="*/ 111 w 151"/>
                <a:gd name="T45" fmla="*/ 103 h 198"/>
                <a:gd name="T46" fmla="*/ 117 w 151"/>
                <a:gd name="T47" fmla="*/ 94 h 198"/>
                <a:gd name="T48" fmla="*/ 102 w 151"/>
                <a:gd name="T49" fmla="*/ 116 h 198"/>
                <a:gd name="T50" fmla="*/ 108 w 151"/>
                <a:gd name="T51" fmla="*/ 84 h 198"/>
                <a:gd name="T52" fmla="*/ 102 w 151"/>
                <a:gd name="T53" fmla="*/ 110 h 198"/>
                <a:gd name="T54" fmla="*/ 45 w 151"/>
                <a:gd name="T55" fmla="*/ 84 h 198"/>
                <a:gd name="T56" fmla="*/ 63 w 151"/>
                <a:gd name="T57" fmla="*/ 99 h 198"/>
                <a:gd name="T58" fmla="*/ 102 w 151"/>
                <a:gd name="T59" fmla="*/ 116 h 198"/>
                <a:gd name="T60" fmla="*/ 98 w 151"/>
                <a:gd name="T61" fmla="*/ 83 h 198"/>
                <a:gd name="T62" fmla="*/ 96 w 151"/>
                <a:gd name="T63" fmla="*/ 60 h 198"/>
                <a:gd name="T64" fmla="*/ 92 w 151"/>
                <a:gd name="T65" fmla="*/ 92 h 198"/>
                <a:gd name="T66" fmla="*/ 28 w 151"/>
                <a:gd name="T67" fmla="*/ 58 h 198"/>
                <a:gd name="T68" fmla="*/ 31 w 151"/>
                <a:gd name="T69" fmla="*/ 63 h 198"/>
                <a:gd name="T70" fmla="*/ 32 w 151"/>
                <a:gd name="T71" fmla="*/ 68 h 198"/>
                <a:gd name="T72" fmla="*/ 93 w 151"/>
                <a:gd name="T73" fmla="*/ 100 h 198"/>
                <a:gd name="T74" fmla="*/ 5 w 151"/>
                <a:gd name="T75" fmla="*/ 5 h 198"/>
                <a:gd name="T76" fmla="*/ 42 w 151"/>
                <a:gd name="T77" fmla="*/ 28 h 198"/>
                <a:gd name="T78" fmla="*/ 41 w 151"/>
                <a:gd name="T79" fmla="*/ 42 h 198"/>
                <a:gd name="T80" fmla="*/ 19 w 151"/>
                <a:gd name="T81" fmla="*/ 32 h 198"/>
                <a:gd name="T82" fmla="*/ 90 w 151"/>
                <a:gd name="T83" fmla="*/ 131 h 198"/>
                <a:gd name="T84" fmla="*/ 119 w 151"/>
                <a:gd name="T85" fmla="*/ 146 h 198"/>
                <a:gd name="T86" fmla="*/ 84 w 151"/>
                <a:gd name="T87" fmla="*/ 134 h 198"/>
                <a:gd name="T88" fmla="*/ 90 w 151"/>
                <a:gd name="T89" fmla="*/ 153 h 198"/>
                <a:gd name="T90" fmla="*/ 90 w 151"/>
                <a:gd name="T91" fmla="*/ 153 h 198"/>
                <a:gd name="T92" fmla="*/ 127 w 151"/>
                <a:gd name="T93" fmla="*/ 183 h 198"/>
                <a:gd name="T94" fmla="*/ 98 w 151"/>
                <a:gd name="T95" fmla="*/ 17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1" h="198">
                  <a:moveTo>
                    <a:pt x="140" y="197"/>
                  </a:moveTo>
                  <a:cubicBezTo>
                    <a:pt x="137" y="196"/>
                    <a:pt x="133" y="195"/>
                    <a:pt x="130" y="193"/>
                  </a:cubicBezTo>
                  <a:cubicBezTo>
                    <a:pt x="125" y="192"/>
                    <a:pt x="120" y="190"/>
                    <a:pt x="116" y="187"/>
                  </a:cubicBezTo>
                  <a:cubicBezTo>
                    <a:pt x="114" y="185"/>
                    <a:pt x="117" y="183"/>
                    <a:pt x="118" y="184"/>
                  </a:cubicBezTo>
                  <a:cubicBezTo>
                    <a:pt x="120" y="186"/>
                    <a:pt x="122" y="186"/>
                    <a:pt x="124" y="187"/>
                  </a:cubicBezTo>
                  <a:cubicBezTo>
                    <a:pt x="130" y="190"/>
                    <a:pt x="136" y="192"/>
                    <a:pt x="142" y="194"/>
                  </a:cubicBezTo>
                  <a:cubicBezTo>
                    <a:pt x="144" y="195"/>
                    <a:pt x="142" y="198"/>
                    <a:pt x="140" y="197"/>
                  </a:cubicBezTo>
                  <a:close/>
                  <a:moveTo>
                    <a:pt x="51" y="27"/>
                  </a:moveTo>
                  <a:cubicBezTo>
                    <a:pt x="50" y="21"/>
                    <a:pt x="50" y="16"/>
                    <a:pt x="49" y="10"/>
                  </a:cubicBezTo>
                  <a:cubicBezTo>
                    <a:pt x="48" y="7"/>
                    <a:pt x="48" y="5"/>
                    <a:pt x="47" y="2"/>
                  </a:cubicBezTo>
                  <a:cubicBezTo>
                    <a:pt x="47" y="1"/>
                    <a:pt x="47" y="0"/>
                    <a:pt x="48" y="0"/>
                  </a:cubicBezTo>
                  <a:cubicBezTo>
                    <a:pt x="49" y="0"/>
                    <a:pt x="50" y="0"/>
                    <a:pt x="50" y="1"/>
                  </a:cubicBezTo>
                  <a:cubicBezTo>
                    <a:pt x="51" y="3"/>
                    <a:pt x="51" y="5"/>
                    <a:pt x="52" y="7"/>
                  </a:cubicBezTo>
                  <a:cubicBezTo>
                    <a:pt x="53" y="14"/>
                    <a:pt x="54" y="20"/>
                    <a:pt x="55" y="27"/>
                  </a:cubicBezTo>
                  <a:cubicBezTo>
                    <a:pt x="55" y="29"/>
                    <a:pt x="51" y="29"/>
                    <a:pt x="51" y="27"/>
                  </a:cubicBezTo>
                  <a:close/>
                  <a:moveTo>
                    <a:pt x="62" y="39"/>
                  </a:moveTo>
                  <a:cubicBezTo>
                    <a:pt x="61" y="32"/>
                    <a:pt x="60" y="24"/>
                    <a:pt x="59" y="16"/>
                  </a:cubicBezTo>
                  <a:cubicBezTo>
                    <a:pt x="59" y="14"/>
                    <a:pt x="57" y="9"/>
                    <a:pt x="60" y="9"/>
                  </a:cubicBezTo>
                  <a:cubicBezTo>
                    <a:pt x="61" y="9"/>
                    <a:pt x="62" y="10"/>
                    <a:pt x="62" y="11"/>
                  </a:cubicBezTo>
                  <a:cubicBezTo>
                    <a:pt x="63" y="14"/>
                    <a:pt x="63" y="18"/>
                    <a:pt x="64" y="22"/>
                  </a:cubicBezTo>
                  <a:cubicBezTo>
                    <a:pt x="64" y="28"/>
                    <a:pt x="65" y="33"/>
                    <a:pt x="65" y="39"/>
                  </a:cubicBezTo>
                  <a:cubicBezTo>
                    <a:pt x="65" y="41"/>
                    <a:pt x="62" y="42"/>
                    <a:pt x="62" y="39"/>
                  </a:cubicBezTo>
                  <a:close/>
                  <a:moveTo>
                    <a:pt x="146" y="192"/>
                  </a:moveTo>
                  <a:cubicBezTo>
                    <a:pt x="145" y="192"/>
                    <a:pt x="144" y="191"/>
                    <a:pt x="144" y="190"/>
                  </a:cubicBezTo>
                  <a:cubicBezTo>
                    <a:pt x="145" y="184"/>
                    <a:pt x="146" y="179"/>
                    <a:pt x="146" y="173"/>
                  </a:cubicBezTo>
                  <a:cubicBezTo>
                    <a:pt x="147" y="164"/>
                    <a:pt x="147" y="154"/>
                    <a:pt x="145" y="145"/>
                  </a:cubicBezTo>
                  <a:cubicBezTo>
                    <a:pt x="145" y="143"/>
                    <a:pt x="149" y="143"/>
                    <a:pt x="149" y="145"/>
                  </a:cubicBezTo>
                  <a:cubicBezTo>
                    <a:pt x="151" y="156"/>
                    <a:pt x="151" y="168"/>
                    <a:pt x="149" y="179"/>
                  </a:cubicBezTo>
                  <a:cubicBezTo>
                    <a:pt x="149" y="183"/>
                    <a:pt x="148" y="187"/>
                    <a:pt x="148" y="190"/>
                  </a:cubicBezTo>
                  <a:cubicBezTo>
                    <a:pt x="148" y="191"/>
                    <a:pt x="147" y="192"/>
                    <a:pt x="146" y="192"/>
                  </a:cubicBezTo>
                  <a:close/>
                  <a:moveTo>
                    <a:pt x="128" y="143"/>
                  </a:moveTo>
                  <a:cubicBezTo>
                    <a:pt x="127" y="142"/>
                    <a:pt x="127" y="142"/>
                    <a:pt x="127" y="141"/>
                  </a:cubicBezTo>
                  <a:cubicBezTo>
                    <a:pt x="127" y="138"/>
                    <a:pt x="127" y="136"/>
                    <a:pt x="127" y="134"/>
                  </a:cubicBezTo>
                  <a:cubicBezTo>
                    <a:pt x="128" y="127"/>
                    <a:pt x="129" y="119"/>
                    <a:pt x="128" y="112"/>
                  </a:cubicBezTo>
                  <a:cubicBezTo>
                    <a:pt x="128" y="111"/>
                    <a:pt x="128" y="110"/>
                    <a:pt x="129" y="109"/>
                  </a:cubicBezTo>
                  <a:cubicBezTo>
                    <a:pt x="131" y="109"/>
                    <a:pt x="132" y="111"/>
                    <a:pt x="132" y="113"/>
                  </a:cubicBezTo>
                  <a:cubicBezTo>
                    <a:pt x="132" y="118"/>
                    <a:pt x="132" y="123"/>
                    <a:pt x="131" y="129"/>
                  </a:cubicBezTo>
                  <a:cubicBezTo>
                    <a:pt x="131" y="133"/>
                    <a:pt x="131" y="137"/>
                    <a:pt x="130" y="141"/>
                  </a:cubicBezTo>
                  <a:cubicBezTo>
                    <a:pt x="130" y="142"/>
                    <a:pt x="129" y="143"/>
                    <a:pt x="128" y="143"/>
                  </a:cubicBezTo>
                  <a:close/>
                  <a:moveTo>
                    <a:pt x="132" y="173"/>
                  </a:moveTo>
                  <a:cubicBezTo>
                    <a:pt x="132" y="173"/>
                    <a:pt x="132" y="173"/>
                    <a:pt x="132" y="173"/>
                  </a:cubicBezTo>
                  <a:cubicBezTo>
                    <a:pt x="132" y="172"/>
                    <a:pt x="131" y="172"/>
                    <a:pt x="131" y="171"/>
                  </a:cubicBezTo>
                  <a:cubicBezTo>
                    <a:pt x="125" y="168"/>
                    <a:pt x="119" y="166"/>
                    <a:pt x="113" y="162"/>
                  </a:cubicBezTo>
                  <a:cubicBezTo>
                    <a:pt x="104" y="157"/>
                    <a:pt x="95" y="151"/>
                    <a:pt x="87" y="144"/>
                  </a:cubicBezTo>
                  <a:cubicBezTo>
                    <a:pt x="84" y="141"/>
                    <a:pt x="80" y="138"/>
                    <a:pt x="77" y="136"/>
                  </a:cubicBezTo>
                  <a:cubicBezTo>
                    <a:pt x="77" y="135"/>
                    <a:pt x="76" y="135"/>
                    <a:pt x="76" y="135"/>
                  </a:cubicBezTo>
                  <a:cubicBezTo>
                    <a:pt x="76" y="135"/>
                    <a:pt x="75" y="135"/>
                    <a:pt x="75" y="135"/>
                  </a:cubicBezTo>
                  <a:cubicBezTo>
                    <a:pt x="74" y="135"/>
                    <a:pt x="73" y="136"/>
                    <a:pt x="73" y="137"/>
                  </a:cubicBezTo>
                  <a:cubicBezTo>
                    <a:pt x="74" y="139"/>
                    <a:pt x="76" y="141"/>
                    <a:pt x="78" y="143"/>
                  </a:cubicBezTo>
                  <a:cubicBezTo>
                    <a:pt x="78" y="144"/>
                    <a:pt x="78" y="144"/>
                    <a:pt x="79" y="145"/>
                  </a:cubicBezTo>
                  <a:cubicBezTo>
                    <a:pt x="80" y="145"/>
                    <a:pt x="80" y="146"/>
                    <a:pt x="81" y="146"/>
                  </a:cubicBezTo>
                  <a:cubicBezTo>
                    <a:pt x="81" y="147"/>
                    <a:pt x="82" y="148"/>
                    <a:pt x="83" y="149"/>
                  </a:cubicBezTo>
                  <a:cubicBezTo>
                    <a:pt x="82" y="149"/>
                    <a:pt x="81" y="151"/>
                    <a:pt x="82" y="152"/>
                  </a:cubicBezTo>
                  <a:cubicBezTo>
                    <a:pt x="98" y="163"/>
                    <a:pt x="116" y="172"/>
                    <a:pt x="135" y="178"/>
                  </a:cubicBezTo>
                  <a:cubicBezTo>
                    <a:pt x="137" y="178"/>
                    <a:pt x="138" y="175"/>
                    <a:pt x="136" y="174"/>
                  </a:cubicBezTo>
                  <a:cubicBezTo>
                    <a:pt x="136" y="173"/>
                    <a:pt x="137" y="171"/>
                    <a:pt x="137" y="170"/>
                  </a:cubicBezTo>
                  <a:cubicBezTo>
                    <a:pt x="138" y="164"/>
                    <a:pt x="139" y="157"/>
                    <a:pt x="139" y="151"/>
                  </a:cubicBezTo>
                  <a:cubicBezTo>
                    <a:pt x="139" y="148"/>
                    <a:pt x="135" y="148"/>
                    <a:pt x="135" y="151"/>
                  </a:cubicBezTo>
                  <a:cubicBezTo>
                    <a:pt x="135" y="157"/>
                    <a:pt x="135" y="163"/>
                    <a:pt x="133" y="169"/>
                  </a:cubicBezTo>
                  <a:cubicBezTo>
                    <a:pt x="133" y="171"/>
                    <a:pt x="133" y="172"/>
                    <a:pt x="132" y="173"/>
                  </a:cubicBezTo>
                  <a:close/>
                  <a:moveTo>
                    <a:pt x="107" y="126"/>
                  </a:moveTo>
                  <a:cubicBezTo>
                    <a:pt x="106" y="126"/>
                    <a:pt x="105" y="125"/>
                    <a:pt x="106" y="123"/>
                  </a:cubicBezTo>
                  <a:cubicBezTo>
                    <a:pt x="86" y="118"/>
                    <a:pt x="65" y="112"/>
                    <a:pt x="50" y="98"/>
                  </a:cubicBezTo>
                  <a:cubicBezTo>
                    <a:pt x="48" y="96"/>
                    <a:pt x="50" y="93"/>
                    <a:pt x="52" y="95"/>
                  </a:cubicBezTo>
                  <a:cubicBezTo>
                    <a:pt x="53" y="96"/>
                    <a:pt x="54" y="97"/>
                    <a:pt x="55" y="98"/>
                  </a:cubicBezTo>
                  <a:cubicBezTo>
                    <a:pt x="64" y="104"/>
                    <a:pt x="73" y="109"/>
                    <a:pt x="83" y="112"/>
                  </a:cubicBezTo>
                  <a:cubicBezTo>
                    <a:pt x="91" y="115"/>
                    <a:pt x="99" y="118"/>
                    <a:pt x="107" y="120"/>
                  </a:cubicBezTo>
                  <a:cubicBezTo>
                    <a:pt x="107" y="119"/>
                    <a:pt x="107" y="118"/>
                    <a:pt x="107" y="118"/>
                  </a:cubicBezTo>
                  <a:cubicBezTo>
                    <a:pt x="109" y="113"/>
                    <a:pt x="110" y="108"/>
                    <a:pt x="111" y="103"/>
                  </a:cubicBezTo>
                  <a:cubicBezTo>
                    <a:pt x="112" y="100"/>
                    <a:pt x="113" y="97"/>
                    <a:pt x="113" y="94"/>
                  </a:cubicBezTo>
                  <a:cubicBezTo>
                    <a:pt x="113" y="93"/>
                    <a:pt x="114" y="92"/>
                    <a:pt x="115" y="92"/>
                  </a:cubicBezTo>
                  <a:cubicBezTo>
                    <a:pt x="116" y="93"/>
                    <a:pt x="117" y="94"/>
                    <a:pt x="117" y="94"/>
                  </a:cubicBezTo>
                  <a:cubicBezTo>
                    <a:pt x="115" y="104"/>
                    <a:pt x="113" y="114"/>
                    <a:pt x="109" y="123"/>
                  </a:cubicBezTo>
                  <a:cubicBezTo>
                    <a:pt x="109" y="124"/>
                    <a:pt x="109" y="126"/>
                    <a:pt x="107" y="126"/>
                  </a:cubicBezTo>
                  <a:close/>
                  <a:moveTo>
                    <a:pt x="102" y="116"/>
                  </a:moveTo>
                  <a:cubicBezTo>
                    <a:pt x="103" y="116"/>
                    <a:pt x="104" y="115"/>
                    <a:pt x="105" y="115"/>
                  </a:cubicBezTo>
                  <a:cubicBezTo>
                    <a:pt x="105" y="112"/>
                    <a:pt x="106" y="109"/>
                    <a:pt x="107" y="106"/>
                  </a:cubicBezTo>
                  <a:cubicBezTo>
                    <a:pt x="108" y="98"/>
                    <a:pt x="109" y="91"/>
                    <a:pt x="108" y="84"/>
                  </a:cubicBezTo>
                  <a:cubicBezTo>
                    <a:pt x="108" y="82"/>
                    <a:pt x="105" y="82"/>
                    <a:pt x="105" y="84"/>
                  </a:cubicBezTo>
                  <a:cubicBezTo>
                    <a:pt x="105" y="91"/>
                    <a:pt x="105" y="98"/>
                    <a:pt x="103" y="105"/>
                  </a:cubicBezTo>
                  <a:cubicBezTo>
                    <a:pt x="103" y="107"/>
                    <a:pt x="102" y="108"/>
                    <a:pt x="102" y="110"/>
                  </a:cubicBezTo>
                  <a:cubicBezTo>
                    <a:pt x="94" y="107"/>
                    <a:pt x="86" y="104"/>
                    <a:pt x="78" y="101"/>
                  </a:cubicBezTo>
                  <a:cubicBezTo>
                    <a:pt x="72" y="98"/>
                    <a:pt x="65" y="96"/>
                    <a:pt x="58" y="92"/>
                  </a:cubicBezTo>
                  <a:cubicBezTo>
                    <a:pt x="53" y="90"/>
                    <a:pt x="49" y="87"/>
                    <a:pt x="45" y="84"/>
                  </a:cubicBezTo>
                  <a:cubicBezTo>
                    <a:pt x="44" y="82"/>
                    <a:pt x="41" y="83"/>
                    <a:pt x="42" y="85"/>
                  </a:cubicBezTo>
                  <a:cubicBezTo>
                    <a:pt x="44" y="88"/>
                    <a:pt x="47" y="90"/>
                    <a:pt x="50" y="92"/>
                  </a:cubicBezTo>
                  <a:cubicBezTo>
                    <a:pt x="54" y="94"/>
                    <a:pt x="59" y="97"/>
                    <a:pt x="63" y="99"/>
                  </a:cubicBezTo>
                  <a:cubicBezTo>
                    <a:pt x="76" y="104"/>
                    <a:pt x="88" y="109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6"/>
                    <a:pt x="102" y="116"/>
                  </a:cubicBezTo>
                  <a:close/>
                  <a:moveTo>
                    <a:pt x="93" y="100"/>
                  </a:moveTo>
                  <a:cubicBezTo>
                    <a:pt x="94" y="101"/>
                    <a:pt x="95" y="100"/>
                    <a:pt x="95" y="99"/>
                  </a:cubicBezTo>
                  <a:cubicBezTo>
                    <a:pt x="96" y="93"/>
                    <a:pt x="97" y="88"/>
                    <a:pt x="98" y="83"/>
                  </a:cubicBezTo>
                  <a:cubicBezTo>
                    <a:pt x="99" y="75"/>
                    <a:pt x="99" y="67"/>
                    <a:pt x="99" y="60"/>
                  </a:cubicBezTo>
                  <a:cubicBezTo>
                    <a:pt x="100" y="58"/>
                    <a:pt x="98" y="57"/>
                    <a:pt x="96" y="58"/>
                  </a:cubicBezTo>
                  <a:cubicBezTo>
                    <a:pt x="96" y="59"/>
                    <a:pt x="96" y="60"/>
                    <a:pt x="96" y="60"/>
                  </a:cubicBezTo>
                  <a:cubicBezTo>
                    <a:pt x="96" y="69"/>
                    <a:pt x="96" y="78"/>
                    <a:pt x="94" y="87"/>
                  </a:cubicBezTo>
                  <a:cubicBezTo>
                    <a:pt x="93" y="89"/>
                    <a:pt x="93" y="91"/>
                    <a:pt x="93" y="93"/>
                  </a:cubicBezTo>
                  <a:cubicBezTo>
                    <a:pt x="92" y="93"/>
                    <a:pt x="92" y="92"/>
                    <a:pt x="92" y="92"/>
                  </a:cubicBezTo>
                  <a:cubicBezTo>
                    <a:pt x="84" y="88"/>
                    <a:pt x="75" y="84"/>
                    <a:pt x="67" y="80"/>
                  </a:cubicBezTo>
                  <a:cubicBezTo>
                    <a:pt x="54" y="74"/>
                    <a:pt x="42" y="67"/>
                    <a:pt x="32" y="59"/>
                  </a:cubicBezTo>
                  <a:cubicBezTo>
                    <a:pt x="31" y="58"/>
                    <a:pt x="29" y="56"/>
                    <a:pt x="28" y="58"/>
                  </a:cubicBezTo>
                  <a:cubicBezTo>
                    <a:pt x="27" y="58"/>
                    <a:pt x="27" y="59"/>
                    <a:pt x="28" y="60"/>
                  </a:cubicBezTo>
                  <a:cubicBezTo>
                    <a:pt x="29" y="61"/>
                    <a:pt x="30" y="62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0" y="64"/>
                    <a:pt x="30" y="65"/>
                    <a:pt x="31" y="65"/>
                  </a:cubicBezTo>
                  <a:cubicBezTo>
                    <a:pt x="31" y="66"/>
                    <a:pt x="32" y="66"/>
                    <a:pt x="32" y="67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46" y="81"/>
                    <a:pt x="73" y="91"/>
                    <a:pt x="92" y="97"/>
                  </a:cubicBezTo>
                  <a:cubicBezTo>
                    <a:pt x="92" y="97"/>
                    <a:pt x="92" y="98"/>
                    <a:pt x="92" y="98"/>
                  </a:cubicBezTo>
                  <a:cubicBezTo>
                    <a:pt x="91" y="99"/>
                    <a:pt x="92" y="100"/>
                    <a:pt x="93" y="100"/>
                  </a:cubicBezTo>
                  <a:close/>
                  <a:moveTo>
                    <a:pt x="42" y="28"/>
                  </a:moveTo>
                  <a:cubicBezTo>
                    <a:pt x="30" y="24"/>
                    <a:pt x="9" y="16"/>
                    <a:pt x="2" y="7"/>
                  </a:cubicBezTo>
                  <a:cubicBezTo>
                    <a:pt x="0" y="4"/>
                    <a:pt x="4" y="3"/>
                    <a:pt x="5" y="5"/>
                  </a:cubicBezTo>
                  <a:cubicBezTo>
                    <a:pt x="12" y="12"/>
                    <a:pt x="21" y="15"/>
                    <a:pt x="29" y="19"/>
                  </a:cubicBezTo>
                  <a:cubicBezTo>
                    <a:pt x="34" y="21"/>
                    <a:pt x="38" y="23"/>
                    <a:pt x="43" y="25"/>
                  </a:cubicBezTo>
                  <a:cubicBezTo>
                    <a:pt x="45" y="26"/>
                    <a:pt x="44" y="29"/>
                    <a:pt x="42" y="28"/>
                  </a:cubicBezTo>
                  <a:close/>
                  <a:moveTo>
                    <a:pt x="65" y="58"/>
                  </a:moveTo>
                  <a:cubicBezTo>
                    <a:pt x="67" y="59"/>
                    <a:pt x="69" y="56"/>
                    <a:pt x="67" y="55"/>
                  </a:cubicBezTo>
                  <a:cubicBezTo>
                    <a:pt x="58" y="51"/>
                    <a:pt x="50" y="46"/>
                    <a:pt x="41" y="42"/>
                  </a:cubicBezTo>
                  <a:cubicBezTo>
                    <a:pt x="30" y="36"/>
                    <a:pt x="18" y="29"/>
                    <a:pt x="9" y="19"/>
                  </a:cubicBezTo>
                  <a:cubicBezTo>
                    <a:pt x="8" y="17"/>
                    <a:pt x="5" y="18"/>
                    <a:pt x="6" y="21"/>
                  </a:cubicBezTo>
                  <a:cubicBezTo>
                    <a:pt x="9" y="25"/>
                    <a:pt x="14" y="29"/>
                    <a:pt x="19" y="32"/>
                  </a:cubicBezTo>
                  <a:cubicBezTo>
                    <a:pt x="33" y="43"/>
                    <a:pt x="49" y="50"/>
                    <a:pt x="65" y="58"/>
                  </a:cubicBezTo>
                  <a:close/>
                  <a:moveTo>
                    <a:pt x="86" y="130"/>
                  </a:moveTo>
                  <a:cubicBezTo>
                    <a:pt x="87" y="129"/>
                    <a:pt x="89" y="130"/>
                    <a:pt x="90" y="131"/>
                  </a:cubicBezTo>
                  <a:cubicBezTo>
                    <a:pt x="98" y="134"/>
                    <a:pt x="106" y="137"/>
                    <a:pt x="114" y="140"/>
                  </a:cubicBezTo>
                  <a:cubicBezTo>
                    <a:pt x="116" y="141"/>
                    <a:pt x="116" y="144"/>
                    <a:pt x="114" y="144"/>
                  </a:cubicBezTo>
                  <a:cubicBezTo>
                    <a:pt x="115" y="145"/>
                    <a:pt x="117" y="146"/>
                    <a:pt x="119" y="146"/>
                  </a:cubicBezTo>
                  <a:cubicBezTo>
                    <a:pt x="121" y="147"/>
                    <a:pt x="120" y="150"/>
                    <a:pt x="118" y="150"/>
                  </a:cubicBezTo>
                  <a:cubicBezTo>
                    <a:pt x="108" y="146"/>
                    <a:pt x="99" y="142"/>
                    <a:pt x="89" y="137"/>
                  </a:cubicBezTo>
                  <a:cubicBezTo>
                    <a:pt x="88" y="136"/>
                    <a:pt x="86" y="135"/>
                    <a:pt x="84" y="134"/>
                  </a:cubicBezTo>
                  <a:cubicBezTo>
                    <a:pt x="84" y="133"/>
                    <a:pt x="83" y="133"/>
                    <a:pt x="83" y="132"/>
                  </a:cubicBezTo>
                  <a:cubicBezTo>
                    <a:pt x="82" y="130"/>
                    <a:pt x="85" y="129"/>
                    <a:pt x="86" y="130"/>
                  </a:cubicBezTo>
                  <a:close/>
                  <a:moveTo>
                    <a:pt x="90" y="153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90" y="153"/>
                    <a:pt x="90" y="153"/>
                    <a:pt x="90" y="153"/>
                  </a:cubicBezTo>
                  <a:close/>
                  <a:moveTo>
                    <a:pt x="139" y="190"/>
                  </a:moveTo>
                  <a:cubicBezTo>
                    <a:pt x="141" y="191"/>
                    <a:pt x="142" y="187"/>
                    <a:pt x="140" y="187"/>
                  </a:cubicBezTo>
                  <a:cubicBezTo>
                    <a:pt x="136" y="186"/>
                    <a:pt x="131" y="184"/>
                    <a:pt x="127" y="183"/>
                  </a:cubicBezTo>
                  <a:cubicBezTo>
                    <a:pt x="118" y="179"/>
                    <a:pt x="108" y="175"/>
                    <a:pt x="100" y="169"/>
                  </a:cubicBezTo>
                  <a:cubicBezTo>
                    <a:pt x="99" y="168"/>
                    <a:pt x="98" y="169"/>
                    <a:pt x="97" y="169"/>
                  </a:cubicBezTo>
                  <a:cubicBezTo>
                    <a:pt x="97" y="170"/>
                    <a:pt x="97" y="171"/>
                    <a:pt x="98" y="172"/>
                  </a:cubicBezTo>
                  <a:cubicBezTo>
                    <a:pt x="100" y="174"/>
                    <a:pt x="103" y="176"/>
                    <a:pt x="106" y="178"/>
                  </a:cubicBezTo>
                  <a:cubicBezTo>
                    <a:pt x="117" y="183"/>
                    <a:pt x="128" y="187"/>
                    <a:pt x="139" y="190"/>
                  </a:cubicBezTo>
                  <a:close/>
                </a:path>
              </a:pathLst>
            </a:custGeom>
            <a:solidFill>
              <a:srgbClr val="C3B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2772" y="1145"/>
              <a:ext cx="144" cy="157"/>
            </a:xfrm>
            <a:custGeom>
              <a:avLst/>
              <a:gdLst>
                <a:gd name="T0" fmla="*/ 51 w 60"/>
                <a:gd name="T1" fmla="*/ 62 h 66"/>
                <a:gd name="T2" fmla="*/ 6 w 60"/>
                <a:gd name="T3" fmla="*/ 12 h 66"/>
                <a:gd name="T4" fmla="*/ 13 w 60"/>
                <a:gd name="T5" fmla="*/ 6 h 66"/>
                <a:gd name="T6" fmla="*/ 52 w 60"/>
                <a:gd name="T7" fmla="*/ 49 h 66"/>
                <a:gd name="T8" fmla="*/ 58 w 60"/>
                <a:gd name="T9" fmla="*/ 57 h 66"/>
                <a:gd name="T10" fmla="*/ 51 w 60"/>
                <a:gd name="T1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6">
                  <a:moveTo>
                    <a:pt x="51" y="62"/>
                  </a:moveTo>
                  <a:cubicBezTo>
                    <a:pt x="37" y="45"/>
                    <a:pt x="24" y="25"/>
                    <a:pt x="6" y="12"/>
                  </a:cubicBezTo>
                  <a:cubicBezTo>
                    <a:pt x="0" y="7"/>
                    <a:pt x="7" y="0"/>
                    <a:pt x="13" y="6"/>
                  </a:cubicBezTo>
                  <a:cubicBezTo>
                    <a:pt x="29" y="18"/>
                    <a:pt x="40" y="34"/>
                    <a:pt x="52" y="49"/>
                  </a:cubicBezTo>
                  <a:cubicBezTo>
                    <a:pt x="54" y="52"/>
                    <a:pt x="56" y="55"/>
                    <a:pt x="58" y="57"/>
                  </a:cubicBezTo>
                  <a:cubicBezTo>
                    <a:pt x="60" y="62"/>
                    <a:pt x="54" y="66"/>
                    <a:pt x="51" y="6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2904" y="1295"/>
              <a:ext cx="60" cy="74"/>
            </a:xfrm>
            <a:custGeom>
              <a:avLst/>
              <a:gdLst>
                <a:gd name="T0" fmla="*/ 12 w 25"/>
                <a:gd name="T1" fmla="*/ 28 h 31"/>
                <a:gd name="T2" fmla="*/ 6 w 25"/>
                <a:gd name="T3" fmla="*/ 14 h 31"/>
                <a:gd name="T4" fmla="*/ 11 w 25"/>
                <a:gd name="T5" fmla="*/ 6 h 31"/>
                <a:gd name="T6" fmla="*/ 18 w 25"/>
                <a:gd name="T7" fmla="*/ 30 h 31"/>
                <a:gd name="T8" fmla="*/ 12 w 25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12" y="28"/>
                  </a:moveTo>
                  <a:cubicBezTo>
                    <a:pt x="10" y="23"/>
                    <a:pt x="8" y="18"/>
                    <a:pt x="6" y="14"/>
                  </a:cubicBezTo>
                  <a:cubicBezTo>
                    <a:pt x="0" y="6"/>
                    <a:pt x="7" y="0"/>
                    <a:pt x="11" y="6"/>
                  </a:cubicBezTo>
                  <a:cubicBezTo>
                    <a:pt x="13" y="11"/>
                    <a:pt x="25" y="26"/>
                    <a:pt x="18" y="30"/>
                  </a:cubicBezTo>
                  <a:cubicBezTo>
                    <a:pt x="16" y="31"/>
                    <a:pt x="13" y="30"/>
                    <a:pt x="12" y="28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2995" y="1431"/>
              <a:ext cx="62" cy="79"/>
            </a:xfrm>
            <a:custGeom>
              <a:avLst/>
              <a:gdLst>
                <a:gd name="T0" fmla="*/ 13 w 26"/>
                <a:gd name="T1" fmla="*/ 30 h 33"/>
                <a:gd name="T2" fmla="*/ 6 w 26"/>
                <a:gd name="T3" fmla="*/ 13 h 33"/>
                <a:gd name="T4" fmla="*/ 11 w 26"/>
                <a:gd name="T5" fmla="*/ 5 h 33"/>
                <a:gd name="T6" fmla="*/ 18 w 26"/>
                <a:gd name="T7" fmla="*/ 33 h 33"/>
                <a:gd name="T8" fmla="*/ 13 w 26"/>
                <a:gd name="T9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3" y="30"/>
                  </a:moveTo>
                  <a:cubicBezTo>
                    <a:pt x="11" y="24"/>
                    <a:pt x="9" y="18"/>
                    <a:pt x="6" y="13"/>
                  </a:cubicBezTo>
                  <a:cubicBezTo>
                    <a:pt x="0" y="5"/>
                    <a:pt x="8" y="0"/>
                    <a:pt x="11" y="5"/>
                  </a:cubicBezTo>
                  <a:cubicBezTo>
                    <a:pt x="14" y="10"/>
                    <a:pt x="26" y="30"/>
                    <a:pt x="18" y="33"/>
                  </a:cubicBezTo>
                  <a:cubicBezTo>
                    <a:pt x="16" y="33"/>
                    <a:pt x="14" y="32"/>
                    <a:pt x="13" y="30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2505" y="2016"/>
              <a:ext cx="540" cy="24"/>
            </a:xfrm>
            <a:custGeom>
              <a:avLst/>
              <a:gdLst>
                <a:gd name="T0" fmla="*/ 212 w 226"/>
                <a:gd name="T1" fmla="*/ 9 h 10"/>
                <a:gd name="T2" fmla="*/ 82 w 226"/>
                <a:gd name="T3" fmla="*/ 7 h 10"/>
                <a:gd name="T4" fmla="*/ 44 w 226"/>
                <a:gd name="T5" fmla="*/ 5 h 10"/>
                <a:gd name="T6" fmla="*/ 0 w 226"/>
                <a:gd name="T7" fmla="*/ 4 h 10"/>
                <a:gd name="T8" fmla="*/ 0 w 226"/>
                <a:gd name="T9" fmla="*/ 0 h 10"/>
                <a:gd name="T10" fmla="*/ 53 w 226"/>
                <a:gd name="T11" fmla="*/ 1 h 10"/>
                <a:gd name="T12" fmla="*/ 94 w 226"/>
                <a:gd name="T13" fmla="*/ 4 h 10"/>
                <a:gd name="T14" fmla="*/ 195 w 226"/>
                <a:gd name="T15" fmla="*/ 5 h 10"/>
                <a:gd name="T16" fmla="*/ 221 w 226"/>
                <a:gd name="T17" fmla="*/ 5 h 10"/>
                <a:gd name="T18" fmla="*/ 223 w 226"/>
                <a:gd name="T19" fmla="*/ 8 h 10"/>
                <a:gd name="T20" fmla="*/ 212 w 226"/>
                <a:gd name="T2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10">
                  <a:moveTo>
                    <a:pt x="212" y="9"/>
                  </a:moveTo>
                  <a:cubicBezTo>
                    <a:pt x="169" y="7"/>
                    <a:pt x="126" y="9"/>
                    <a:pt x="82" y="7"/>
                  </a:cubicBezTo>
                  <a:cubicBezTo>
                    <a:pt x="70" y="7"/>
                    <a:pt x="57" y="5"/>
                    <a:pt x="44" y="5"/>
                  </a:cubicBezTo>
                  <a:cubicBezTo>
                    <a:pt x="29" y="4"/>
                    <a:pt x="15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35" y="0"/>
                    <a:pt x="53" y="1"/>
                  </a:cubicBezTo>
                  <a:cubicBezTo>
                    <a:pt x="66" y="2"/>
                    <a:pt x="80" y="3"/>
                    <a:pt x="94" y="4"/>
                  </a:cubicBezTo>
                  <a:cubicBezTo>
                    <a:pt x="128" y="5"/>
                    <a:pt x="162" y="4"/>
                    <a:pt x="195" y="5"/>
                  </a:cubicBezTo>
                  <a:cubicBezTo>
                    <a:pt x="204" y="5"/>
                    <a:pt x="212" y="6"/>
                    <a:pt x="221" y="5"/>
                  </a:cubicBezTo>
                  <a:cubicBezTo>
                    <a:pt x="223" y="3"/>
                    <a:pt x="226" y="7"/>
                    <a:pt x="223" y="8"/>
                  </a:cubicBezTo>
                  <a:cubicBezTo>
                    <a:pt x="220" y="10"/>
                    <a:pt x="216" y="9"/>
                    <a:pt x="21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2505" y="1947"/>
              <a:ext cx="122" cy="17"/>
            </a:xfrm>
            <a:custGeom>
              <a:avLst/>
              <a:gdLst>
                <a:gd name="T0" fmla="*/ 48 w 51"/>
                <a:gd name="T1" fmla="*/ 7 h 7"/>
                <a:gd name="T2" fmla="*/ 0 w 51"/>
                <a:gd name="T3" fmla="*/ 4 h 7"/>
                <a:gd name="T4" fmla="*/ 0 w 51"/>
                <a:gd name="T5" fmla="*/ 0 h 7"/>
                <a:gd name="T6" fmla="*/ 32 w 51"/>
                <a:gd name="T7" fmla="*/ 2 h 7"/>
                <a:gd name="T8" fmla="*/ 48 w 51"/>
                <a:gd name="T9" fmla="*/ 4 h 7"/>
                <a:gd name="T10" fmla="*/ 48 w 5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">
                  <a:moveTo>
                    <a:pt x="48" y="7"/>
                  </a:moveTo>
                  <a:cubicBezTo>
                    <a:pt x="32" y="6"/>
                    <a:pt x="16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"/>
                    <a:pt x="21" y="2"/>
                    <a:pt x="32" y="2"/>
                  </a:cubicBezTo>
                  <a:cubicBezTo>
                    <a:pt x="37" y="3"/>
                    <a:pt x="43" y="3"/>
                    <a:pt x="48" y="4"/>
                  </a:cubicBezTo>
                  <a:cubicBezTo>
                    <a:pt x="51" y="4"/>
                    <a:pt x="50" y="7"/>
                    <a:pt x="48" y="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4"/>
            <p:cNvSpPr/>
            <p:nvPr/>
          </p:nvSpPr>
          <p:spPr bwMode="auto">
            <a:xfrm>
              <a:off x="2930" y="1959"/>
              <a:ext cx="122" cy="12"/>
            </a:xfrm>
            <a:custGeom>
              <a:avLst/>
              <a:gdLst>
                <a:gd name="T0" fmla="*/ 47 w 51"/>
                <a:gd name="T1" fmla="*/ 5 h 5"/>
                <a:gd name="T2" fmla="*/ 3 w 51"/>
                <a:gd name="T3" fmla="*/ 4 h 5"/>
                <a:gd name="T4" fmla="*/ 0 w 51"/>
                <a:gd name="T5" fmla="*/ 2 h 5"/>
                <a:gd name="T6" fmla="*/ 2 w 51"/>
                <a:gd name="T7" fmla="*/ 0 h 5"/>
                <a:gd name="T8" fmla="*/ 25 w 51"/>
                <a:gd name="T9" fmla="*/ 1 h 5"/>
                <a:gd name="T10" fmla="*/ 49 w 51"/>
                <a:gd name="T11" fmla="*/ 2 h 5"/>
                <a:gd name="T12" fmla="*/ 49 w 51"/>
                <a:gd name="T13" fmla="*/ 5 h 5"/>
                <a:gd name="T14" fmla="*/ 47 w 51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">
                  <a:moveTo>
                    <a:pt x="47" y="5"/>
                  </a:moveTo>
                  <a:cubicBezTo>
                    <a:pt x="32" y="5"/>
                    <a:pt x="17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" y="0"/>
                    <a:pt x="18" y="1"/>
                    <a:pt x="25" y="1"/>
                  </a:cubicBezTo>
                  <a:cubicBezTo>
                    <a:pt x="33" y="1"/>
                    <a:pt x="41" y="1"/>
                    <a:pt x="49" y="2"/>
                  </a:cubicBezTo>
                  <a:cubicBezTo>
                    <a:pt x="51" y="2"/>
                    <a:pt x="51" y="5"/>
                    <a:pt x="49" y="5"/>
                  </a:cubicBezTo>
                  <a:cubicBezTo>
                    <a:pt x="48" y="5"/>
                    <a:pt x="48" y="5"/>
                    <a:pt x="47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"/>
            <p:cNvSpPr/>
            <p:nvPr/>
          </p:nvSpPr>
          <p:spPr bwMode="auto">
            <a:xfrm>
              <a:off x="2871" y="1985"/>
              <a:ext cx="179" cy="12"/>
            </a:xfrm>
            <a:custGeom>
              <a:avLst/>
              <a:gdLst>
                <a:gd name="T0" fmla="*/ 49 w 75"/>
                <a:gd name="T1" fmla="*/ 5 h 5"/>
                <a:gd name="T2" fmla="*/ 3 w 75"/>
                <a:gd name="T3" fmla="*/ 3 h 5"/>
                <a:gd name="T4" fmla="*/ 3 w 75"/>
                <a:gd name="T5" fmla="*/ 0 h 5"/>
                <a:gd name="T6" fmla="*/ 71 w 75"/>
                <a:gd name="T7" fmla="*/ 1 h 5"/>
                <a:gd name="T8" fmla="*/ 72 w 75"/>
                <a:gd name="T9" fmla="*/ 5 h 5"/>
                <a:gd name="T10" fmla="*/ 49 w 7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5">
                  <a:moveTo>
                    <a:pt x="49" y="5"/>
                  </a:moveTo>
                  <a:cubicBezTo>
                    <a:pt x="34" y="4"/>
                    <a:pt x="18" y="4"/>
                    <a:pt x="3" y="3"/>
                  </a:cubicBezTo>
                  <a:cubicBezTo>
                    <a:pt x="0" y="3"/>
                    <a:pt x="0" y="0"/>
                    <a:pt x="3" y="0"/>
                  </a:cubicBezTo>
                  <a:cubicBezTo>
                    <a:pt x="25" y="0"/>
                    <a:pt x="49" y="2"/>
                    <a:pt x="71" y="1"/>
                  </a:cubicBezTo>
                  <a:cubicBezTo>
                    <a:pt x="74" y="1"/>
                    <a:pt x="75" y="4"/>
                    <a:pt x="72" y="5"/>
                  </a:cubicBezTo>
                  <a:cubicBezTo>
                    <a:pt x="65" y="5"/>
                    <a:pt x="57" y="5"/>
                    <a:pt x="49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"/>
            <p:cNvSpPr/>
            <p:nvPr/>
          </p:nvSpPr>
          <p:spPr bwMode="auto">
            <a:xfrm>
              <a:off x="3196" y="1978"/>
              <a:ext cx="14" cy="79"/>
            </a:xfrm>
            <a:custGeom>
              <a:avLst/>
              <a:gdLst>
                <a:gd name="T0" fmla="*/ 2 w 6"/>
                <a:gd name="T1" fmla="*/ 32 h 33"/>
                <a:gd name="T2" fmla="*/ 0 w 6"/>
                <a:gd name="T3" fmla="*/ 8 h 33"/>
                <a:gd name="T4" fmla="*/ 0 w 6"/>
                <a:gd name="T5" fmla="*/ 2 h 33"/>
                <a:gd name="T6" fmla="*/ 1 w 6"/>
                <a:gd name="T7" fmla="*/ 0 h 33"/>
                <a:gd name="T8" fmla="*/ 3 w 6"/>
                <a:gd name="T9" fmla="*/ 2 h 33"/>
                <a:gd name="T10" fmla="*/ 5 w 6"/>
                <a:gd name="T11" fmla="*/ 26 h 33"/>
                <a:gd name="T12" fmla="*/ 6 w 6"/>
                <a:gd name="T13" fmla="*/ 31 h 33"/>
                <a:gd name="T14" fmla="*/ 4 w 6"/>
                <a:gd name="T15" fmla="*/ 33 h 33"/>
                <a:gd name="T16" fmla="*/ 2 w 6"/>
                <a:gd name="T1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3">
                  <a:moveTo>
                    <a:pt x="2" y="32"/>
                  </a:moveTo>
                  <a:cubicBezTo>
                    <a:pt x="1" y="24"/>
                    <a:pt x="1" y="16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4" y="10"/>
                    <a:pt x="5" y="18"/>
                    <a:pt x="5" y="26"/>
                  </a:cubicBezTo>
                  <a:cubicBezTo>
                    <a:pt x="5" y="28"/>
                    <a:pt x="6" y="29"/>
                    <a:pt x="6" y="31"/>
                  </a:cubicBezTo>
                  <a:cubicBezTo>
                    <a:pt x="6" y="32"/>
                    <a:pt x="5" y="33"/>
                    <a:pt x="4" y="33"/>
                  </a:cubicBezTo>
                  <a:cubicBezTo>
                    <a:pt x="3" y="33"/>
                    <a:pt x="2" y="33"/>
                    <a:pt x="2" y="3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7"/>
            <p:cNvSpPr/>
            <p:nvPr/>
          </p:nvSpPr>
          <p:spPr bwMode="auto">
            <a:xfrm>
              <a:off x="3169" y="2016"/>
              <a:ext cx="12" cy="43"/>
            </a:xfrm>
            <a:custGeom>
              <a:avLst/>
              <a:gdLst>
                <a:gd name="T0" fmla="*/ 2 w 5"/>
                <a:gd name="T1" fmla="*/ 18 h 18"/>
                <a:gd name="T2" fmla="*/ 1 w 5"/>
                <a:gd name="T3" fmla="*/ 15 h 18"/>
                <a:gd name="T4" fmla="*/ 1 w 5"/>
                <a:gd name="T5" fmla="*/ 10 h 18"/>
                <a:gd name="T6" fmla="*/ 1 w 5"/>
                <a:gd name="T7" fmla="*/ 2 h 18"/>
                <a:gd name="T8" fmla="*/ 3 w 5"/>
                <a:gd name="T9" fmla="*/ 0 h 18"/>
                <a:gd name="T10" fmla="*/ 5 w 5"/>
                <a:gd name="T11" fmla="*/ 2 h 18"/>
                <a:gd name="T12" fmla="*/ 5 w 5"/>
                <a:gd name="T13" fmla="*/ 10 h 18"/>
                <a:gd name="T14" fmla="*/ 4 w 5"/>
                <a:gd name="T15" fmla="*/ 15 h 18"/>
                <a:gd name="T16" fmla="*/ 2 w 5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8">
                  <a:moveTo>
                    <a:pt x="2" y="18"/>
                  </a:moveTo>
                  <a:cubicBezTo>
                    <a:pt x="1" y="18"/>
                    <a:pt x="0" y="16"/>
                    <a:pt x="1" y="15"/>
                  </a:cubicBezTo>
                  <a:cubicBezTo>
                    <a:pt x="1" y="13"/>
                    <a:pt x="1" y="11"/>
                    <a:pt x="1" y="10"/>
                  </a:cubicBezTo>
                  <a:cubicBezTo>
                    <a:pt x="1" y="7"/>
                    <a:pt x="1" y="5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5"/>
                    <a:pt x="5" y="7"/>
                    <a:pt x="5" y="10"/>
                  </a:cubicBezTo>
                  <a:cubicBezTo>
                    <a:pt x="5" y="11"/>
                    <a:pt x="4" y="13"/>
                    <a:pt x="4" y="15"/>
                  </a:cubicBezTo>
                  <a:cubicBezTo>
                    <a:pt x="5" y="16"/>
                    <a:pt x="4" y="18"/>
                    <a:pt x="2" y="1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"/>
            <p:cNvSpPr/>
            <p:nvPr/>
          </p:nvSpPr>
          <p:spPr bwMode="auto">
            <a:xfrm>
              <a:off x="2505" y="1864"/>
              <a:ext cx="531" cy="35"/>
            </a:xfrm>
            <a:custGeom>
              <a:avLst/>
              <a:gdLst>
                <a:gd name="T0" fmla="*/ 220 w 222"/>
                <a:gd name="T1" fmla="*/ 15 h 15"/>
                <a:gd name="T2" fmla="*/ 192 w 222"/>
                <a:gd name="T3" fmla="*/ 14 h 15"/>
                <a:gd name="T4" fmla="*/ 163 w 222"/>
                <a:gd name="T5" fmla="*/ 12 h 15"/>
                <a:gd name="T6" fmla="*/ 134 w 222"/>
                <a:gd name="T7" fmla="*/ 9 h 15"/>
                <a:gd name="T8" fmla="*/ 91 w 222"/>
                <a:gd name="T9" fmla="*/ 7 h 15"/>
                <a:gd name="T10" fmla="*/ 0 w 222"/>
                <a:gd name="T11" fmla="*/ 5 h 15"/>
                <a:gd name="T12" fmla="*/ 0 w 222"/>
                <a:gd name="T13" fmla="*/ 1 h 15"/>
                <a:gd name="T14" fmla="*/ 79 w 222"/>
                <a:gd name="T15" fmla="*/ 3 h 15"/>
                <a:gd name="T16" fmla="*/ 152 w 222"/>
                <a:gd name="T17" fmla="*/ 7 h 15"/>
                <a:gd name="T18" fmla="*/ 180 w 222"/>
                <a:gd name="T19" fmla="*/ 9 h 15"/>
                <a:gd name="T20" fmla="*/ 207 w 222"/>
                <a:gd name="T21" fmla="*/ 11 h 15"/>
                <a:gd name="T22" fmla="*/ 220 w 222"/>
                <a:gd name="T23" fmla="*/ 12 h 15"/>
                <a:gd name="T24" fmla="*/ 222 w 222"/>
                <a:gd name="T25" fmla="*/ 14 h 15"/>
                <a:gd name="T26" fmla="*/ 220 w 222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2" h="15">
                  <a:moveTo>
                    <a:pt x="220" y="15"/>
                  </a:moveTo>
                  <a:cubicBezTo>
                    <a:pt x="211" y="15"/>
                    <a:pt x="201" y="15"/>
                    <a:pt x="192" y="14"/>
                  </a:cubicBezTo>
                  <a:cubicBezTo>
                    <a:pt x="182" y="13"/>
                    <a:pt x="173" y="12"/>
                    <a:pt x="163" y="12"/>
                  </a:cubicBezTo>
                  <a:cubicBezTo>
                    <a:pt x="154" y="12"/>
                    <a:pt x="144" y="10"/>
                    <a:pt x="134" y="9"/>
                  </a:cubicBezTo>
                  <a:cubicBezTo>
                    <a:pt x="120" y="8"/>
                    <a:pt x="105" y="8"/>
                    <a:pt x="91" y="7"/>
                  </a:cubicBezTo>
                  <a:cubicBezTo>
                    <a:pt x="60" y="6"/>
                    <a:pt x="30" y="4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6" y="0"/>
                    <a:pt x="53" y="2"/>
                    <a:pt x="79" y="3"/>
                  </a:cubicBezTo>
                  <a:cubicBezTo>
                    <a:pt x="103" y="4"/>
                    <a:pt x="128" y="4"/>
                    <a:pt x="152" y="7"/>
                  </a:cubicBezTo>
                  <a:cubicBezTo>
                    <a:pt x="161" y="9"/>
                    <a:pt x="171" y="8"/>
                    <a:pt x="180" y="9"/>
                  </a:cubicBezTo>
                  <a:cubicBezTo>
                    <a:pt x="189" y="10"/>
                    <a:pt x="198" y="11"/>
                    <a:pt x="207" y="11"/>
                  </a:cubicBezTo>
                  <a:cubicBezTo>
                    <a:pt x="212" y="11"/>
                    <a:pt x="216" y="11"/>
                    <a:pt x="220" y="12"/>
                  </a:cubicBezTo>
                  <a:cubicBezTo>
                    <a:pt x="221" y="12"/>
                    <a:pt x="222" y="12"/>
                    <a:pt x="222" y="14"/>
                  </a:cubicBezTo>
                  <a:cubicBezTo>
                    <a:pt x="222" y="15"/>
                    <a:pt x="221" y="15"/>
                    <a:pt x="220" y="1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2"/>
            <p:cNvSpPr/>
            <p:nvPr/>
          </p:nvSpPr>
          <p:spPr bwMode="auto">
            <a:xfrm>
              <a:off x="2505" y="1880"/>
              <a:ext cx="516" cy="38"/>
            </a:xfrm>
            <a:custGeom>
              <a:avLst/>
              <a:gdLst>
                <a:gd name="T0" fmla="*/ 213 w 216"/>
                <a:gd name="T1" fmla="*/ 16 h 16"/>
                <a:gd name="T2" fmla="*/ 173 w 216"/>
                <a:gd name="T3" fmla="*/ 14 h 16"/>
                <a:gd name="T4" fmla="*/ 153 w 216"/>
                <a:gd name="T5" fmla="*/ 12 h 16"/>
                <a:gd name="T6" fmla="*/ 119 w 216"/>
                <a:gd name="T7" fmla="*/ 10 h 16"/>
                <a:gd name="T8" fmla="*/ 63 w 216"/>
                <a:gd name="T9" fmla="*/ 7 h 16"/>
                <a:gd name="T10" fmla="*/ 22 w 216"/>
                <a:gd name="T11" fmla="*/ 4 h 16"/>
                <a:gd name="T12" fmla="*/ 0 w 216"/>
                <a:gd name="T13" fmla="*/ 4 h 16"/>
                <a:gd name="T14" fmla="*/ 0 w 216"/>
                <a:gd name="T15" fmla="*/ 0 h 16"/>
                <a:gd name="T16" fmla="*/ 4 w 216"/>
                <a:gd name="T17" fmla="*/ 1 h 16"/>
                <a:gd name="T18" fmla="*/ 80 w 216"/>
                <a:gd name="T19" fmla="*/ 4 h 16"/>
                <a:gd name="T20" fmla="*/ 121 w 216"/>
                <a:gd name="T21" fmla="*/ 6 h 16"/>
                <a:gd name="T22" fmla="*/ 156 w 216"/>
                <a:gd name="T23" fmla="*/ 8 h 16"/>
                <a:gd name="T24" fmla="*/ 190 w 216"/>
                <a:gd name="T25" fmla="*/ 11 h 16"/>
                <a:gd name="T26" fmla="*/ 214 w 216"/>
                <a:gd name="T27" fmla="*/ 12 h 16"/>
                <a:gd name="T28" fmla="*/ 213 w 216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" h="16">
                  <a:moveTo>
                    <a:pt x="213" y="16"/>
                  </a:moveTo>
                  <a:cubicBezTo>
                    <a:pt x="200" y="15"/>
                    <a:pt x="187" y="15"/>
                    <a:pt x="173" y="14"/>
                  </a:cubicBezTo>
                  <a:cubicBezTo>
                    <a:pt x="166" y="13"/>
                    <a:pt x="160" y="12"/>
                    <a:pt x="153" y="12"/>
                  </a:cubicBezTo>
                  <a:cubicBezTo>
                    <a:pt x="141" y="11"/>
                    <a:pt x="130" y="11"/>
                    <a:pt x="119" y="10"/>
                  </a:cubicBezTo>
                  <a:cubicBezTo>
                    <a:pt x="100" y="8"/>
                    <a:pt x="82" y="7"/>
                    <a:pt x="63" y="7"/>
                  </a:cubicBezTo>
                  <a:cubicBezTo>
                    <a:pt x="49" y="6"/>
                    <a:pt x="35" y="5"/>
                    <a:pt x="22" y="4"/>
                  </a:cubicBezTo>
                  <a:cubicBezTo>
                    <a:pt x="14" y="4"/>
                    <a:pt x="7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4" y="1"/>
                  </a:cubicBezTo>
                  <a:cubicBezTo>
                    <a:pt x="29" y="0"/>
                    <a:pt x="54" y="3"/>
                    <a:pt x="80" y="4"/>
                  </a:cubicBezTo>
                  <a:cubicBezTo>
                    <a:pt x="94" y="4"/>
                    <a:pt x="108" y="5"/>
                    <a:pt x="121" y="6"/>
                  </a:cubicBezTo>
                  <a:cubicBezTo>
                    <a:pt x="133" y="7"/>
                    <a:pt x="144" y="7"/>
                    <a:pt x="156" y="8"/>
                  </a:cubicBezTo>
                  <a:cubicBezTo>
                    <a:pt x="167" y="10"/>
                    <a:pt x="178" y="11"/>
                    <a:pt x="190" y="11"/>
                  </a:cubicBezTo>
                  <a:cubicBezTo>
                    <a:pt x="198" y="11"/>
                    <a:pt x="206" y="12"/>
                    <a:pt x="214" y="12"/>
                  </a:cubicBezTo>
                  <a:cubicBezTo>
                    <a:pt x="216" y="13"/>
                    <a:pt x="216" y="16"/>
                    <a:pt x="213" y="1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3"/>
            <p:cNvSpPr/>
            <p:nvPr/>
          </p:nvSpPr>
          <p:spPr bwMode="auto">
            <a:xfrm>
              <a:off x="3007" y="1909"/>
              <a:ext cx="48" cy="150"/>
            </a:xfrm>
            <a:custGeom>
              <a:avLst/>
              <a:gdLst>
                <a:gd name="T0" fmla="*/ 6 w 20"/>
                <a:gd name="T1" fmla="*/ 60 h 63"/>
                <a:gd name="T2" fmla="*/ 7 w 20"/>
                <a:gd name="T3" fmla="*/ 57 h 63"/>
                <a:gd name="T4" fmla="*/ 12 w 20"/>
                <a:gd name="T5" fmla="*/ 51 h 63"/>
                <a:gd name="T6" fmla="*/ 16 w 20"/>
                <a:gd name="T7" fmla="*/ 30 h 63"/>
                <a:gd name="T8" fmla="*/ 10 w 20"/>
                <a:gd name="T9" fmla="*/ 11 h 63"/>
                <a:gd name="T10" fmla="*/ 3 w 20"/>
                <a:gd name="T11" fmla="*/ 4 h 63"/>
                <a:gd name="T12" fmla="*/ 1 w 20"/>
                <a:gd name="T13" fmla="*/ 2 h 63"/>
                <a:gd name="T14" fmla="*/ 4 w 20"/>
                <a:gd name="T15" fmla="*/ 1 h 63"/>
                <a:gd name="T16" fmla="*/ 13 w 20"/>
                <a:gd name="T17" fmla="*/ 9 h 63"/>
                <a:gd name="T18" fmla="*/ 19 w 20"/>
                <a:gd name="T19" fmla="*/ 26 h 63"/>
                <a:gd name="T20" fmla="*/ 14 w 20"/>
                <a:gd name="T21" fmla="*/ 54 h 63"/>
                <a:gd name="T22" fmla="*/ 6 w 20"/>
                <a:gd name="T23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63">
                  <a:moveTo>
                    <a:pt x="6" y="60"/>
                  </a:moveTo>
                  <a:cubicBezTo>
                    <a:pt x="5" y="59"/>
                    <a:pt x="6" y="57"/>
                    <a:pt x="7" y="57"/>
                  </a:cubicBezTo>
                  <a:cubicBezTo>
                    <a:pt x="9" y="55"/>
                    <a:pt x="10" y="53"/>
                    <a:pt x="12" y="51"/>
                  </a:cubicBezTo>
                  <a:cubicBezTo>
                    <a:pt x="15" y="45"/>
                    <a:pt x="16" y="37"/>
                    <a:pt x="16" y="30"/>
                  </a:cubicBezTo>
                  <a:cubicBezTo>
                    <a:pt x="16" y="23"/>
                    <a:pt x="15" y="16"/>
                    <a:pt x="10" y="11"/>
                  </a:cubicBezTo>
                  <a:cubicBezTo>
                    <a:pt x="8" y="8"/>
                    <a:pt x="6" y="6"/>
                    <a:pt x="3" y="4"/>
                  </a:cubicBezTo>
                  <a:cubicBezTo>
                    <a:pt x="2" y="5"/>
                    <a:pt x="0" y="3"/>
                    <a:pt x="1" y="2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8" y="2"/>
                    <a:pt x="11" y="6"/>
                    <a:pt x="13" y="9"/>
                  </a:cubicBezTo>
                  <a:cubicBezTo>
                    <a:pt x="17" y="14"/>
                    <a:pt x="19" y="20"/>
                    <a:pt x="19" y="26"/>
                  </a:cubicBezTo>
                  <a:cubicBezTo>
                    <a:pt x="20" y="35"/>
                    <a:pt x="19" y="45"/>
                    <a:pt x="14" y="54"/>
                  </a:cubicBezTo>
                  <a:cubicBezTo>
                    <a:pt x="13" y="55"/>
                    <a:pt x="9" y="63"/>
                    <a:pt x="6" y="6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4"/>
            <p:cNvSpPr/>
            <p:nvPr/>
          </p:nvSpPr>
          <p:spPr bwMode="auto">
            <a:xfrm>
              <a:off x="3026" y="1887"/>
              <a:ext cx="67" cy="170"/>
            </a:xfrm>
            <a:custGeom>
              <a:avLst/>
              <a:gdLst>
                <a:gd name="T0" fmla="*/ 7 w 28"/>
                <a:gd name="T1" fmla="*/ 70 h 71"/>
                <a:gd name="T2" fmla="*/ 9 w 28"/>
                <a:gd name="T3" fmla="*/ 66 h 71"/>
                <a:gd name="T4" fmla="*/ 15 w 28"/>
                <a:gd name="T5" fmla="*/ 62 h 71"/>
                <a:gd name="T6" fmla="*/ 13 w 28"/>
                <a:gd name="T7" fmla="*/ 16 h 71"/>
                <a:gd name="T8" fmla="*/ 4 w 28"/>
                <a:gd name="T9" fmla="*/ 7 h 71"/>
                <a:gd name="T10" fmla="*/ 0 w 28"/>
                <a:gd name="T11" fmla="*/ 3 h 71"/>
                <a:gd name="T12" fmla="*/ 4 w 28"/>
                <a:gd name="T13" fmla="*/ 2 h 71"/>
                <a:gd name="T14" fmla="*/ 12 w 28"/>
                <a:gd name="T15" fmla="*/ 9 h 71"/>
                <a:gd name="T16" fmla="*/ 20 w 28"/>
                <a:gd name="T17" fmla="*/ 59 h 71"/>
                <a:gd name="T18" fmla="*/ 9 w 28"/>
                <a:gd name="T19" fmla="*/ 71 h 71"/>
                <a:gd name="T20" fmla="*/ 7 w 28"/>
                <a:gd name="T21" fmla="*/ 7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71">
                  <a:moveTo>
                    <a:pt x="7" y="70"/>
                  </a:moveTo>
                  <a:cubicBezTo>
                    <a:pt x="6" y="68"/>
                    <a:pt x="8" y="67"/>
                    <a:pt x="9" y="66"/>
                  </a:cubicBezTo>
                  <a:cubicBezTo>
                    <a:pt x="12" y="65"/>
                    <a:pt x="13" y="63"/>
                    <a:pt x="15" y="62"/>
                  </a:cubicBezTo>
                  <a:cubicBezTo>
                    <a:pt x="24" y="49"/>
                    <a:pt x="22" y="28"/>
                    <a:pt x="13" y="16"/>
                  </a:cubicBezTo>
                  <a:cubicBezTo>
                    <a:pt x="10" y="12"/>
                    <a:pt x="7" y="9"/>
                    <a:pt x="4" y="7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6" y="4"/>
                    <a:pt x="9" y="6"/>
                    <a:pt x="12" y="9"/>
                  </a:cubicBezTo>
                  <a:cubicBezTo>
                    <a:pt x="25" y="22"/>
                    <a:pt x="28" y="43"/>
                    <a:pt x="20" y="59"/>
                  </a:cubicBezTo>
                  <a:cubicBezTo>
                    <a:pt x="18" y="64"/>
                    <a:pt x="14" y="69"/>
                    <a:pt x="9" y="71"/>
                  </a:cubicBezTo>
                  <a:cubicBezTo>
                    <a:pt x="8" y="71"/>
                    <a:pt x="7" y="71"/>
                    <a:pt x="7" y="7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5"/>
            <p:cNvSpPr/>
            <p:nvPr/>
          </p:nvSpPr>
          <p:spPr bwMode="auto">
            <a:xfrm>
              <a:off x="2505" y="1668"/>
              <a:ext cx="392" cy="24"/>
            </a:xfrm>
            <a:custGeom>
              <a:avLst/>
              <a:gdLst>
                <a:gd name="T0" fmla="*/ 162 w 164"/>
                <a:gd name="T1" fmla="*/ 10 h 10"/>
                <a:gd name="T2" fmla="*/ 114 w 164"/>
                <a:gd name="T3" fmla="*/ 7 h 10"/>
                <a:gd name="T4" fmla="*/ 67 w 164"/>
                <a:gd name="T5" fmla="*/ 5 h 10"/>
                <a:gd name="T6" fmla="*/ 0 w 164"/>
                <a:gd name="T7" fmla="*/ 4 h 10"/>
                <a:gd name="T8" fmla="*/ 0 w 164"/>
                <a:gd name="T9" fmla="*/ 0 h 10"/>
                <a:gd name="T10" fmla="*/ 9 w 164"/>
                <a:gd name="T11" fmla="*/ 0 h 10"/>
                <a:gd name="T12" fmla="*/ 33 w 164"/>
                <a:gd name="T13" fmla="*/ 1 h 10"/>
                <a:gd name="T14" fmla="*/ 68 w 164"/>
                <a:gd name="T15" fmla="*/ 1 h 10"/>
                <a:gd name="T16" fmla="*/ 116 w 164"/>
                <a:gd name="T17" fmla="*/ 4 h 10"/>
                <a:gd name="T18" fmla="*/ 152 w 164"/>
                <a:gd name="T19" fmla="*/ 5 h 10"/>
                <a:gd name="T20" fmla="*/ 163 w 164"/>
                <a:gd name="T21" fmla="*/ 6 h 10"/>
                <a:gd name="T22" fmla="*/ 164 w 164"/>
                <a:gd name="T23" fmla="*/ 8 h 10"/>
                <a:gd name="T24" fmla="*/ 162 w 164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10">
                  <a:moveTo>
                    <a:pt x="162" y="10"/>
                  </a:moveTo>
                  <a:cubicBezTo>
                    <a:pt x="146" y="9"/>
                    <a:pt x="130" y="8"/>
                    <a:pt x="114" y="7"/>
                  </a:cubicBezTo>
                  <a:cubicBezTo>
                    <a:pt x="99" y="6"/>
                    <a:pt x="83" y="5"/>
                    <a:pt x="67" y="5"/>
                  </a:cubicBezTo>
                  <a:cubicBezTo>
                    <a:pt x="45" y="5"/>
                    <a:pt x="22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7" y="0"/>
                    <a:pt x="25" y="1"/>
                    <a:pt x="33" y="1"/>
                  </a:cubicBezTo>
                  <a:cubicBezTo>
                    <a:pt x="45" y="1"/>
                    <a:pt x="56" y="1"/>
                    <a:pt x="68" y="1"/>
                  </a:cubicBezTo>
                  <a:cubicBezTo>
                    <a:pt x="84" y="2"/>
                    <a:pt x="100" y="3"/>
                    <a:pt x="116" y="4"/>
                  </a:cubicBezTo>
                  <a:cubicBezTo>
                    <a:pt x="128" y="4"/>
                    <a:pt x="140" y="5"/>
                    <a:pt x="152" y="5"/>
                  </a:cubicBezTo>
                  <a:cubicBezTo>
                    <a:pt x="155" y="6"/>
                    <a:pt x="159" y="6"/>
                    <a:pt x="163" y="6"/>
                  </a:cubicBezTo>
                  <a:cubicBezTo>
                    <a:pt x="164" y="6"/>
                    <a:pt x="164" y="7"/>
                    <a:pt x="164" y="8"/>
                  </a:cubicBezTo>
                  <a:cubicBezTo>
                    <a:pt x="164" y="9"/>
                    <a:pt x="163" y="10"/>
                    <a:pt x="162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6"/>
            <p:cNvSpPr/>
            <p:nvPr/>
          </p:nvSpPr>
          <p:spPr bwMode="auto">
            <a:xfrm>
              <a:off x="2505" y="1682"/>
              <a:ext cx="399" cy="31"/>
            </a:xfrm>
            <a:custGeom>
              <a:avLst/>
              <a:gdLst>
                <a:gd name="T0" fmla="*/ 126 w 167"/>
                <a:gd name="T1" fmla="*/ 13 h 13"/>
                <a:gd name="T2" fmla="*/ 52 w 167"/>
                <a:gd name="T3" fmla="*/ 8 h 13"/>
                <a:gd name="T4" fmla="*/ 15 w 167"/>
                <a:gd name="T5" fmla="*/ 7 h 13"/>
                <a:gd name="T6" fmla="*/ 0 w 167"/>
                <a:gd name="T7" fmla="*/ 6 h 13"/>
                <a:gd name="T8" fmla="*/ 0 w 167"/>
                <a:gd name="T9" fmla="*/ 2 h 13"/>
                <a:gd name="T10" fmla="*/ 4 w 167"/>
                <a:gd name="T11" fmla="*/ 2 h 13"/>
                <a:gd name="T12" fmla="*/ 42 w 167"/>
                <a:gd name="T13" fmla="*/ 3 h 13"/>
                <a:gd name="T14" fmla="*/ 141 w 167"/>
                <a:gd name="T15" fmla="*/ 9 h 13"/>
                <a:gd name="T16" fmla="*/ 157 w 167"/>
                <a:gd name="T17" fmla="*/ 9 h 13"/>
                <a:gd name="T18" fmla="*/ 162 w 167"/>
                <a:gd name="T19" fmla="*/ 4 h 13"/>
                <a:gd name="T20" fmla="*/ 166 w 167"/>
                <a:gd name="T21" fmla="*/ 3 h 13"/>
                <a:gd name="T22" fmla="*/ 161 w 167"/>
                <a:gd name="T23" fmla="*/ 11 h 13"/>
                <a:gd name="T24" fmla="*/ 150 w 167"/>
                <a:gd name="T25" fmla="*/ 13 h 13"/>
                <a:gd name="T26" fmla="*/ 126 w 167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7" h="13">
                  <a:moveTo>
                    <a:pt x="126" y="13"/>
                  </a:moveTo>
                  <a:cubicBezTo>
                    <a:pt x="102" y="12"/>
                    <a:pt x="77" y="10"/>
                    <a:pt x="52" y="8"/>
                  </a:cubicBezTo>
                  <a:cubicBezTo>
                    <a:pt x="40" y="7"/>
                    <a:pt x="27" y="7"/>
                    <a:pt x="15" y="7"/>
                  </a:cubicBezTo>
                  <a:cubicBezTo>
                    <a:pt x="10" y="7"/>
                    <a:pt x="5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17" y="4"/>
                    <a:pt x="29" y="3"/>
                    <a:pt x="42" y="3"/>
                  </a:cubicBezTo>
                  <a:cubicBezTo>
                    <a:pt x="75" y="6"/>
                    <a:pt x="108" y="9"/>
                    <a:pt x="141" y="9"/>
                  </a:cubicBezTo>
                  <a:cubicBezTo>
                    <a:pt x="146" y="9"/>
                    <a:pt x="151" y="9"/>
                    <a:pt x="157" y="9"/>
                  </a:cubicBezTo>
                  <a:cubicBezTo>
                    <a:pt x="160" y="8"/>
                    <a:pt x="163" y="7"/>
                    <a:pt x="162" y="4"/>
                  </a:cubicBezTo>
                  <a:cubicBezTo>
                    <a:pt x="162" y="1"/>
                    <a:pt x="165" y="0"/>
                    <a:pt x="166" y="3"/>
                  </a:cubicBezTo>
                  <a:cubicBezTo>
                    <a:pt x="167" y="6"/>
                    <a:pt x="165" y="10"/>
                    <a:pt x="161" y="11"/>
                  </a:cubicBezTo>
                  <a:cubicBezTo>
                    <a:pt x="158" y="13"/>
                    <a:pt x="154" y="13"/>
                    <a:pt x="150" y="13"/>
                  </a:cubicBezTo>
                  <a:cubicBezTo>
                    <a:pt x="142" y="13"/>
                    <a:pt x="134" y="13"/>
                    <a:pt x="126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7"/>
            <p:cNvSpPr/>
            <p:nvPr/>
          </p:nvSpPr>
          <p:spPr bwMode="auto">
            <a:xfrm>
              <a:off x="2505" y="1840"/>
              <a:ext cx="406" cy="50"/>
            </a:xfrm>
            <a:custGeom>
              <a:avLst/>
              <a:gdLst>
                <a:gd name="T0" fmla="*/ 153 w 170"/>
                <a:gd name="T1" fmla="*/ 19 h 21"/>
                <a:gd name="T2" fmla="*/ 154 w 170"/>
                <a:gd name="T3" fmla="*/ 17 h 21"/>
                <a:gd name="T4" fmla="*/ 161 w 170"/>
                <a:gd name="T5" fmla="*/ 15 h 21"/>
                <a:gd name="T6" fmla="*/ 165 w 170"/>
                <a:gd name="T7" fmla="*/ 12 h 21"/>
                <a:gd name="T8" fmla="*/ 159 w 170"/>
                <a:gd name="T9" fmla="*/ 9 h 21"/>
                <a:gd name="T10" fmla="*/ 124 w 170"/>
                <a:gd name="T11" fmla="*/ 6 h 21"/>
                <a:gd name="T12" fmla="*/ 100 w 170"/>
                <a:gd name="T13" fmla="*/ 6 h 21"/>
                <a:gd name="T14" fmla="*/ 64 w 170"/>
                <a:gd name="T15" fmla="*/ 6 h 21"/>
                <a:gd name="T16" fmla="*/ 27 w 170"/>
                <a:gd name="T17" fmla="*/ 5 h 21"/>
                <a:gd name="T18" fmla="*/ 0 w 170"/>
                <a:gd name="T19" fmla="*/ 4 h 21"/>
                <a:gd name="T20" fmla="*/ 0 w 170"/>
                <a:gd name="T21" fmla="*/ 0 h 21"/>
                <a:gd name="T22" fmla="*/ 20 w 170"/>
                <a:gd name="T23" fmla="*/ 1 h 21"/>
                <a:gd name="T24" fmla="*/ 69 w 170"/>
                <a:gd name="T25" fmla="*/ 2 h 21"/>
                <a:gd name="T26" fmla="*/ 158 w 170"/>
                <a:gd name="T27" fmla="*/ 5 h 21"/>
                <a:gd name="T28" fmla="*/ 169 w 170"/>
                <a:gd name="T29" fmla="*/ 10 h 21"/>
                <a:gd name="T30" fmla="*/ 161 w 170"/>
                <a:gd name="T31" fmla="*/ 19 h 21"/>
                <a:gd name="T32" fmla="*/ 155 w 170"/>
                <a:gd name="T33" fmla="*/ 21 h 21"/>
                <a:gd name="T34" fmla="*/ 153 w 170"/>
                <a:gd name="T3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0" h="21">
                  <a:moveTo>
                    <a:pt x="153" y="19"/>
                  </a:moveTo>
                  <a:cubicBezTo>
                    <a:pt x="153" y="18"/>
                    <a:pt x="153" y="17"/>
                    <a:pt x="154" y="17"/>
                  </a:cubicBezTo>
                  <a:cubicBezTo>
                    <a:pt x="157" y="17"/>
                    <a:pt x="159" y="16"/>
                    <a:pt x="161" y="15"/>
                  </a:cubicBezTo>
                  <a:cubicBezTo>
                    <a:pt x="163" y="15"/>
                    <a:pt x="164" y="14"/>
                    <a:pt x="165" y="12"/>
                  </a:cubicBezTo>
                  <a:cubicBezTo>
                    <a:pt x="167" y="9"/>
                    <a:pt x="160" y="9"/>
                    <a:pt x="159" y="9"/>
                  </a:cubicBezTo>
                  <a:cubicBezTo>
                    <a:pt x="147" y="7"/>
                    <a:pt x="135" y="7"/>
                    <a:pt x="124" y="6"/>
                  </a:cubicBezTo>
                  <a:cubicBezTo>
                    <a:pt x="116" y="6"/>
                    <a:pt x="108" y="6"/>
                    <a:pt x="100" y="6"/>
                  </a:cubicBezTo>
                  <a:cubicBezTo>
                    <a:pt x="88" y="6"/>
                    <a:pt x="76" y="6"/>
                    <a:pt x="64" y="6"/>
                  </a:cubicBezTo>
                  <a:cubicBezTo>
                    <a:pt x="52" y="5"/>
                    <a:pt x="40" y="5"/>
                    <a:pt x="27" y="5"/>
                  </a:cubicBezTo>
                  <a:cubicBezTo>
                    <a:pt x="18" y="4"/>
                    <a:pt x="9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4" y="1"/>
                    <a:pt x="20" y="1"/>
                  </a:cubicBezTo>
                  <a:cubicBezTo>
                    <a:pt x="37" y="1"/>
                    <a:pt x="53" y="2"/>
                    <a:pt x="69" y="2"/>
                  </a:cubicBezTo>
                  <a:cubicBezTo>
                    <a:pt x="99" y="2"/>
                    <a:pt x="128" y="2"/>
                    <a:pt x="158" y="5"/>
                  </a:cubicBezTo>
                  <a:cubicBezTo>
                    <a:pt x="162" y="5"/>
                    <a:pt x="168" y="5"/>
                    <a:pt x="169" y="10"/>
                  </a:cubicBezTo>
                  <a:cubicBezTo>
                    <a:pt x="170" y="15"/>
                    <a:pt x="165" y="18"/>
                    <a:pt x="161" y="19"/>
                  </a:cubicBezTo>
                  <a:cubicBezTo>
                    <a:pt x="159" y="20"/>
                    <a:pt x="157" y="20"/>
                    <a:pt x="155" y="21"/>
                  </a:cubicBezTo>
                  <a:cubicBezTo>
                    <a:pt x="154" y="21"/>
                    <a:pt x="153" y="20"/>
                    <a:pt x="153" y="1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8"/>
            <p:cNvSpPr/>
            <p:nvPr/>
          </p:nvSpPr>
          <p:spPr bwMode="auto">
            <a:xfrm>
              <a:off x="2832" y="1704"/>
              <a:ext cx="55" cy="155"/>
            </a:xfrm>
            <a:custGeom>
              <a:avLst/>
              <a:gdLst>
                <a:gd name="T0" fmla="*/ 19 w 23"/>
                <a:gd name="T1" fmla="*/ 63 h 65"/>
                <a:gd name="T2" fmla="*/ 19 w 23"/>
                <a:gd name="T3" fmla="*/ 2 h 65"/>
                <a:gd name="T4" fmla="*/ 22 w 23"/>
                <a:gd name="T5" fmla="*/ 4 h 65"/>
                <a:gd name="T6" fmla="*/ 20 w 23"/>
                <a:gd name="T7" fmla="*/ 7 h 65"/>
                <a:gd name="T8" fmla="*/ 15 w 23"/>
                <a:gd name="T9" fmla="*/ 54 h 65"/>
                <a:gd name="T10" fmla="*/ 21 w 23"/>
                <a:gd name="T11" fmla="*/ 60 h 65"/>
                <a:gd name="T12" fmla="*/ 19 w 23"/>
                <a:gd name="T13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5">
                  <a:moveTo>
                    <a:pt x="19" y="63"/>
                  </a:moveTo>
                  <a:cubicBezTo>
                    <a:pt x="0" y="48"/>
                    <a:pt x="6" y="19"/>
                    <a:pt x="19" y="2"/>
                  </a:cubicBezTo>
                  <a:cubicBezTo>
                    <a:pt x="21" y="0"/>
                    <a:pt x="23" y="2"/>
                    <a:pt x="22" y="4"/>
                  </a:cubicBezTo>
                  <a:cubicBezTo>
                    <a:pt x="22" y="5"/>
                    <a:pt x="21" y="6"/>
                    <a:pt x="20" y="7"/>
                  </a:cubicBezTo>
                  <a:cubicBezTo>
                    <a:pt x="11" y="20"/>
                    <a:pt x="7" y="39"/>
                    <a:pt x="15" y="54"/>
                  </a:cubicBezTo>
                  <a:cubicBezTo>
                    <a:pt x="17" y="56"/>
                    <a:pt x="19" y="58"/>
                    <a:pt x="21" y="60"/>
                  </a:cubicBezTo>
                  <a:cubicBezTo>
                    <a:pt x="23" y="62"/>
                    <a:pt x="20" y="65"/>
                    <a:pt x="19" y="6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9"/>
            <p:cNvSpPr/>
            <p:nvPr/>
          </p:nvSpPr>
          <p:spPr bwMode="auto">
            <a:xfrm>
              <a:off x="3000" y="1892"/>
              <a:ext cx="36" cy="38"/>
            </a:xfrm>
            <a:custGeom>
              <a:avLst/>
              <a:gdLst>
                <a:gd name="T0" fmla="*/ 11 w 15"/>
                <a:gd name="T1" fmla="*/ 15 h 16"/>
                <a:gd name="T2" fmla="*/ 2 w 15"/>
                <a:gd name="T3" fmla="*/ 5 h 16"/>
                <a:gd name="T4" fmla="*/ 0 w 15"/>
                <a:gd name="T5" fmla="*/ 2 h 16"/>
                <a:gd name="T6" fmla="*/ 4 w 15"/>
                <a:gd name="T7" fmla="*/ 2 h 16"/>
                <a:gd name="T8" fmla="*/ 14 w 15"/>
                <a:gd name="T9" fmla="*/ 13 h 16"/>
                <a:gd name="T10" fmla="*/ 14 w 15"/>
                <a:gd name="T11" fmla="*/ 15 h 16"/>
                <a:gd name="T12" fmla="*/ 11 w 15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1" y="15"/>
                  </a:moveTo>
                  <a:cubicBezTo>
                    <a:pt x="9" y="11"/>
                    <a:pt x="5" y="8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3" y="0"/>
                    <a:pt x="4" y="2"/>
                  </a:cubicBezTo>
                  <a:cubicBezTo>
                    <a:pt x="8" y="5"/>
                    <a:pt x="12" y="8"/>
                    <a:pt x="14" y="13"/>
                  </a:cubicBezTo>
                  <a:cubicBezTo>
                    <a:pt x="15" y="14"/>
                    <a:pt x="15" y="15"/>
                    <a:pt x="14" y="15"/>
                  </a:cubicBezTo>
                  <a:cubicBezTo>
                    <a:pt x="13" y="16"/>
                    <a:pt x="12" y="16"/>
                    <a:pt x="11" y="1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0"/>
            <p:cNvSpPr/>
            <p:nvPr/>
          </p:nvSpPr>
          <p:spPr bwMode="auto">
            <a:xfrm>
              <a:off x="2990" y="1766"/>
              <a:ext cx="263" cy="286"/>
            </a:xfrm>
            <a:custGeom>
              <a:avLst/>
              <a:gdLst>
                <a:gd name="T0" fmla="*/ 105 w 110"/>
                <a:gd name="T1" fmla="*/ 118 h 120"/>
                <a:gd name="T2" fmla="*/ 105 w 110"/>
                <a:gd name="T3" fmla="*/ 85 h 120"/>
                <a:gd name="T4" fmla="*/ 104 w 110"/>
                <a:gd name="T5" fmla="*/ 52 h 120"/>
                <a:gd name="T6" fmla="*/ 93 w 110"/>
                <a:gd name="T7" fmla="*/ 29 h 120"/>
                <a:gd name="T8" fmla="*/ 88 w 110"/>
                <a:gd name="T9" fmla="*/ 23 h 120"/>
                <a:gd name="T10" fmla="*/ 86 w 110"/>
                <a:gd name="T11" fmla="*/ 12 h 120"/>
                <a:gd name="T12" fmla="*/ 67 w 110"/>
                <a:gd name="T13" fmla="*/ 6 h 120"/>
                <a:gd name="T14" fmla="*/ 41 w 110"/>
                <a:gd name="T15" fmla="*/ 5 h 120"/>
                <a:gd name="T16" fmla="*/ 20 w 110"/>
                <a:gd name="T17" fmla="*/ 11 h 120"/>
                <a:gd name="T18" fmla="*/ 17 w 110"/>
                <a:gd name="T19" fmla="*/ 19 h 120"/>
                <a:gd name="T20" fmla="*/ 9 w 110"/>
                <a:gd name="T21" fmla="*/ 27 h 120"/>
                <a:gd name="T22" fmla="*/ 6 w 110"/>
                <a:gd name="T23" fmla="*/ 35 h 120"/>
                <a:gd name="T24" fmla="*/ 4 w 110"/>
                <a:gd name="T25" fmla="*/ 49 h 120"/>
                <a:gd name="T26" fmla="*/ 3 w 110"/>
                <a:gd name="T27" fmla="*/ 53 h 120"/>
                <a:gd name="T28" fmla="*/ 0 w 110"/>
                <a:gd name="T29" fmla="*/ 51 h 120"/>
                <a:gd name="T30" fmla="*/ 7 w 110"/>
                <a:gd name="T31" fmla="*/ 24 h 120"/>
                <a:gd name="T32" fmla="*/ 13 w 110"/>
                <a:gd name="T33" fmla="*/ 18 h 120"/>
                <a:gd name="T34" fmla="*/ 20 w 110"/>
                <a:gd name="T35" fmla="*/ 5 h 120"/>
                <a:gd name="T36" fmla="*/ 51 w 110"/>
                <a:gd name="T37" fmla="*/ 1 h 120"/>
                <a:gd name="T38" fmla="*/ 80 w 110"/>
                <a:gd name="T39" fmla="*/ 4 h 120"/>
                <a:gd name="T40" fmla="*/ 92 w 110"/>
                <a:gd name="T41" fmla="*/ 23 h 120"/>
                <a:gd name="T42" fmla="*/ 98 w 110"/>
                <a:gd name="T43" fmla="*/ 28 h 120"/>
                <a:gd name="T44" fmla="*/ 104 w 110"/>
                <a:gd name="T45" fmla="*/ 35 h 120"/>
                <a:gd name="T46" fmla="*/ 108 w 110"/>
                <a:gd name="T47" fmla="*/ 56 h 120"/>
                <a:gd name="T48" fmla="*/ 109 w 110"/>
                <a:gd name="T49" fmla="*/ 80 h 120"/>
                <a:gd name="T50" fmla="*/ 109 w 110"/>
                <a:gd name="T51" fmla="*/ 114 h 120"/>
                <a:gd name="T52" fmla="*/ 107 w 110"/>
                <a:gd name="T53" fmla="*/ 120 h 120"/>
                <a:gd name="T54" fmla="*/ 105 w 110"/>
                <a:gd name="T5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20">
                  <a:moveTo>
                    <a:pt x="105" y="118"/>
                  </a:moveTo>
                  <a:cubicBezTo>
                    <a:pt x="106" y="107"/>
                    <a:pt x="105" y="96"/>
                    <a:pt x="105" y="85"/>
                  </a:cubicBezTo>
                  <a:cubicBezTo>
                    <a:pt x="105" y="74"/>
                    <a:pt x="105" y="63"/>
                    <a:pt x="104" y="52"/>
                  </a:cubicBezTo>
                  <a:cubicBezTo>
                    <a:pt x="103" y="42"/>
                    <a:pt x="102" y="35"/>
                    <a:pt x="93" y="29"/>
                  </a:cubicBezTo>
                  <a:cubicBezTo>
                    <a:pt x="91" y="28"/>
                    <a:pt x="88" y="26"/>
                    <a:pt x="88" y="23"/>
                  </a:cubicBezTo>
                  <a:cubicBezTo>
                    <a:pt x="88" y="19"/>
                    <a:pt x="88" y="15"/>
                    <a:pt x="86" y="12"/>
                  </a:cubicBezTo>
                  <a:cubicBezTo>
                    <a:pt x="82" y="6"/>
                    <a:pt x="74" y="7"/>
                    <a:pt x="67" y="6"/>
                  </a:cubicBezTo>
                  <a:cubicBezTo>
                    <a:pt x="58" y="6"/>
                    <a:pt x="50" y="5"/>
                    <a:pt x="41" y="5"/>
                  </a:cubicBezTo>
                  <a:cubicBezTo>
                    <a:pt x="33" y="5"/>
                    <a:pt x="25" y="5"/>
                    <a:pt x="20" y="11"/>
                  </a:cubicBezTo>
                  <a:cubicBezTo>
                    <a:pt x="18" y="14"/>
                    <a:pt x="18" y="16"/>
                    <a:pt x="17" y="19"/>
                  </a:cubicBezTo>
                  <a:cubicBezTo>
                    <a:pt x="16" y="23"/>
                    <a:pt x="11" y="24"/>
                    <a:pt x="9" y="27"/>
                  </a:cubicBezTo>
                  <a:cubicBezTo>
                    <a:pt x="7" y="29"/>
                    <a:pt x="6" y="32"/>
                    <a:pt x="6" y="35"/>
                  </a:cubicBezTo>
                  <a:cubicBezTo>
                    <a:pt x="5" y="40"/>
                    <a:pt x="5" y="44"/>
                    <a:pt x="4" y="49"/>
                  </a:cubicBezTo>
                  <a:cubicBezTo>
                    <a:pt x="4" y="51"/>
                    <a:pt x="4" y="52"/>
                    <a:pt x="3" y="53"/>
                  </a:cubicBezTo>
                  <a:cubicBezTo>
                    <a:pt x="1" y="54"/>
                    <a:pt x="0" y="52"/>
                    <a:pt x="0" y="51"/>
                  </a:cubicBezTo>
                  <a:cubicBezTo>
                    <a:pt x="1" y="42"/>
                    <a:pt x="0" y="29"/>
                    <a:pt x="7" y="24"/>
                  </a:cubicBezTo>
                  <a:cubicBezTo>
                    <a:pt x="9" y="22"/>
                    <a:pt x="12" y="21"/>
                    <a:pt x="13" y="18"/>
                  </a:cubicBezTo>
                  <a:cubicBezTo>
                    <a:pt x="15" y="14"/>
                    <a:pt x="15" y="8"/>
                    <a:pt x="20" y="5"/>
                  </a:cubicBezTo>
                  <a:cubicBezTo>
                    <a:pt x="28" y="0"/>
                    <a:pt x="42" y="1"/>
                    <a:pt x="51" y="1"/>
                  </a:cubicBezTo>
                  <a:cubicBezTo>
                    <a:pt x="61" y="2"/>
                    <a:pt x="71" y="2"/>
                    <a:pt x="80" y="4"/>
                  </a:cubicBezTo>
                  <a:cubicBezTo>
                    <a:pt x="91" y="6"/>
                    <a:pt x="91" y="14"/>
                    <a:pt x="92" y="23"/>
                  </a:cubicBezTo>
                  <a:cubicBezTo>
                    <a:pt x="93" y="25"/>
                    <a:pt x="96" y="26"/>
                    <a:pt x="98" y="28"/>
                  </a:cubicBezTo>
                  <a:cubicBezTo>
                    <a:pt x="100" y="30"/>
                    <a:pt x="102" y="32"/>
                    <a:pt x="104" y="35"/>
                  </a:cubicBezTo>
                  <a:cubicBezTo>
                    <a:pt x="107" y="41"/>
                    <a:pt x="108" y="49"/>
                    <a:pt x="108" y="56"/>
                  </a:cubicBezTo>
                  <a:cubicBezTo>
                    <a:pt x="108" y="64"/>
                    <a:pt x="109" y="72"/>
                    <a:pt x="109" y="80"/>
                  </a:cubicBezTo>
                  <a:cubicBezTo>
                    <a:pt x="109" y="91"/>
                    <a:pt x="109" y="103"/>
                    <a:pt x="109" y="114"/>
                  </a:cubicBezTo>
                  <a:cubicBezTo>
                    <a:pt x="109" y="116"/>
                    <a:pt x="110" y="120"/>
                    <a:pt x="107" y="120"/>
                  </a:cubicBezTo>
                  <a:cubicBezTo>
                    <a:pt x="106" y="120"/>
                    <a:pt x="105" y="119"/>
                    <a:pt x="105" y="11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1"/>
            <p:cNvSpPr>
              <a:spLocks noEditPoints="1"/>
            </p:cNvSpPr>
            <p:nvPr/>
          </p:nvSpPr>
          <p:spPr bwMode="auto">
            <a:xfrm>
              <a:off x="3055" y="1785"/>
              <a:ext cx="124" cy="36"/>
            </a:xfrm>
            <a:custGeom>
              <a:avLst/>
              <a:gdLst>
                <a:gd name="T0" fmla="*/ 17 w 52"/>
                <a:gd name="T1" fmla="*/ 14 h 15"/>
                <a:gd name="T2" fmla="*/ 0 w 52"/>
                <a:gd name="T3" fmla="*/ 5 h 15"/>
                <a:gd name="T4" fmla="*/ 4 w 52"/>
                <a:gd name="T5" fmla="*/ 1 h 15"/>
                <a:gd name="T6" fmla="*/ 28 w 52"/>
                <a:gd name="T7" fmla="*/ 2 h 15"/>
                <a:gd name="T8" fmla="*/ 46 w 52"/>
                <a:gd name="T9" fmla="*/ 3 h 15"/>
                <a:gd name="T10" fmla="*/ 46 w 52"/>
                <a:gd name="T11" fmla="*/ 13 h 15"/>
                <a:gd name="T12" fmla="*/ 35 w 52"/>
                <a:gd name="T13" fmla="*/ 14 h 15"/>
                <a:gd name="T14" fmla="*/ 17 w 52"/>
                <a:gd name="T15" fmla="*/ 14 h 15"/>
                <a:gd name="T16" fmla="*/ 31 w 52"/>
                <a:gd name="T17" fmla="*/ 11 h 15"/>
                <a:gd name="T18" fmla="*/ 46 w 52"/>
                <a:gd name="T19" fmla="*/ 7 h 15"/>
                <a:gd name="T20" fmla="*/ 25 w 52"/>
                <a:gd name="T21" fmla="*/ 6 h 15"/>
                <a:gd name="T22" fmla="*/ 4 w 52"/>
                <a:gd name="T23" fmla="*/ 5 h 15"/>
                <a:gd name="T24" fmla="*/ 31 w 52"/>
                <a:gd name="T2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5">
                  <a:moveTo>
                    <a:pt x="17" y="14"/>
                  </a:moveTo>
                  <a:cubicBezTo>
                    <a:pt x="11" y="13"/>
                    <a:pt x="1" y="13"/>
                    <a:pt x="0" y="5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12" y="1"/>
                    <a:pt x="20" y="2"/>
                    <a:pt x="28" y="2"/>
                  </a:cubicBezTo>
                  <a:cubicBezTo>
                    <a:pt x="34" y="1"/>
                    <a:pt x="40" y="1"/>
                    <a:pt x="46" y="3"/>
                  </a:cubicBezTo>
                  <a:cubicBezTo>
                    <a:pt x="52" y="5"/>
                    <a:pt x="51" y="10"/>
                    <a:pt x="46" y="13"/>
                  </a:cubicBezTo>
                  <a:cubicBezTo>
                    <a:pt x="42" y="14"/>
                    <a:pt x="39" y="14"/>
                    <a:pt x="35" y="14"/>
                  </a:cubicBezTo>
                  <a:cubicBezTo>
                    <a:pt x="29" y="15"/>
                    <a:pt x="23" y="15"/>
                    <a:pt x="17" y="14"/>
                  </a:cubicBezTo>
                  <a:close/>
                  <a:moveTo>
                    <a:pt x="31" y="11"/>
                  </a:moveTo>
                  <a:cubicBezTo>
                    <a:pt x="36" y="10"/>
                    <a:pt x="42" y="11"/>
                    <a:pt x="46" y="7"/>
                  </a:cubicBezTo>
                  <a:cubicBezTo>
                    <a:pt x="43" y="4"/>
                    <a:pt x="30" y="6"/>
                    <a:pt x="25" y="6"/>
                  </a:cubicBezTo>
                  <a:cubicBezTo>
                    <a:pt x="18" y="6"/>
                    <a:pt x="11" y="5"/>
                    <a:pt x="4" y="5"/>
                  </a:cubicBezTo>
                  <a:cubicBezTo>
                    <a:pt x="4" y="11"/>
                    <a:pt x="26" y="11"/>
                    <a:pt x="31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2"/>
            <p:cNvSpPr/>
            <p:nvPr/>
          </p:nvSpPr>
          <p:spPr bwMode="auto">
            <a:xfrm>
              <a:off x="2777" y="1209"/>
              <a:ext cx="352" cy="607"/>
            </a:xfrm>
            <a:custGeom>
              <a:avLst/>
              <a:gdLst>
                <a:gd name="T0" fmla="*/ 142 w 147"/>
                <a:gd name="T1" fmla="*/ 253 h 254"/>
                <a:gd name="T2" fmla="*/ 112 w 147"/>
                <a:gd name="T3" fmla="*/ 184 h 254"/>
                <a:gd name="T4" fmla="*/ 82 w 147"/>
                <a:gd name="T5" fmla="*/ 128 h 254"/>
                <a:gd name="T6" fmla="*/ 34 w 147"/>
                <a:gd name="T7" fmla="*/ 44 h 254"/>
                <a:gd name="T8" fmla="*/ 11 w 147"/>
                <a:gd name="T9" fmla="*/ 13 h 254"/>
                <a:gd name="T10" fmla="*/ 4 w 147"/>
                <a:gd name="T11" fmla="*/ 1 h 254"/>
                <a:gd name="T12" fmla="*/ 6 w 147"/>
                <a:gd name="T13" fmla="*/ 2 h 254"/>
                <a:gd name="T14" fmla="*/ 18 w 147"/>
                <a:gd name="T15" fmla="*/ 15 h 254"/>
                <a:gd name="T16" fmla="*/ 54 w 147"/>
                <a:gd name="T17" fmla="*/ 68 h 254"/>
                <a:gd name="T18" fmla="*/ 107 w 147"/>
                <a:gd name="T19" fmla="*/ 167 h 254"/>
                <a:gd name="T20" fmla="*/ 141 w 147"/>
                <a:gd name="T21" fmla="*/ 238 h 254"/>
                <a:gd name="T22" fmla="*/ 145 w 147"/>
                <a:gd name="T23" fmla="*/ 249 h 254"/>
                <a:gd name="T24" fmla="*/ 145 w 147"/>
                <a:gd name="T25" fmla="*/ 254 h 254"/>
                <a:gd name="T26" fmla="*/ 142 w 147"/>
                <a:gd name="T27" fmla="*/ 25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7" h="254">
                  <a:moveTo>
                    <a:pt x="142" y="253"/>
                  </a:moveTo>
                  <a:cubicBezTo>
                    <a:pt x="134" y="229"/>
                    <a:pt x="123" y="207"/>
                    <a:pt x="112" y="184"/>
                  </a:cubicBezTo>
                  <a:cubicBezTo>
                    <a:pt x="102" y="165"/>
                    <a:pt x="92" y="147"/>
                    <a:pt x="82" y="128"/>
                  </a:cubicBezTo>
                  <a:cubicBezTo>
                    <a:pt x="67" y="99"/>
                    <a:pt x="52" y="71"/>
                    <a:pt x="34" y="44"/>
                  </a:cubicBezTo>
                  <a:cubicBezTo>
                    <a:pt x="27" y="33"/>
                    <a:pt x="20" y="22"/>
                    <a:pt x="11" y="13"/>
                  </a:cubicBezTo>
                  <a:cubicBezTo>
                    <a:pt x="9" y="10"/>
                    <a:pt x="0" y="3"/>
                    <a:pt x="4" y="1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9" y="7"/>
                    <a:pt x="14" y="10"/>
                    <a:pt x="18" y="15"/>
                  </a:cubicBezTo>
                  <a:cubicBezTo>
                    <a:pt x="32" y="32"/>
                    <a:pt x="43" y="50"/>
                    <a:pt x="54" y="68"/>
                  </a:cubicBezTo>
                  <a:cubicBezTo>
                    <a:pt x="73" y="101"/>
                    <a:pt x="90" y="134"/>
                    <a:pt x="107" y="167"/>
                  </a:cubicBezTo>
                  <a:cubicBezTo>
                    <a:pt x="119" y="190"/>
                    <a:pt x="131" y="214"/>
                    <a:pt x="141" y="238"/>
                  </a:cubicBezTo>
                  <a:cubicBezTo>
                    <a:pt x="142" y="242"/>
                    <a:pt x="144" y="245"/>
                    <a:pt x="145" y="249"/>
                  </a:cubicBezTo>
                  <a:cubicBezTo>
                    <a:pt x="146" y="251"/>
                    <a:pt x="147" y="253"/>
                    <a:pt x="145" y="254"/>
                  </a:cubicBezTo>
                  <a:cubicBezTo>
                    <a:pt x="144" y="254"/>
                    <a:pt x="143" y="254"/>
                    <a:pt x="142" y="25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3"/>
            <p:cNvSpPr>
              <a:spLocks noEditPoints="1"/>
            </p:cNvSpPr>
            <p:nvPr/>
          </p:nvSpPr>
          <p:spPr bwMode="auto">
            <a:xfrm>
              <a:off x="2684" y="1095"/>
              <a:ext cx="418" cy="654"/>
            </a:xfrm>
            <a:custGeom>
              <a:avLst/>
              <a:gdLst>
                <a:gd name="T0" fmla="*/ 170 w 175"/>
                <a:gd name="T1" fmla="*/ 271 h 274"/>
                <a:gd name="T2" fmla="*/ 152 w 175"/>
                <a:gd name="T3" fmla="*/ 252 h 274"/>
                <a:gd name="T4" fmla="*/ 126 w 175"/>
                <a:gd name="T5" fmla="*/ 230 h 274"/>
                <a:gd name="T6" fmla="*/ 120 w 175"/>
                <a:gd name="T7" fmla="*/ 221 h 274"/>
                <a:gd name="T8" fmla="*/ 82 w 175"/>
                <a:gd name="T9" fmla="*/ 178 h 274"/>
                <a:gd name="T10" fmla="*/ 87 w 175"/>
                <a:gd name="T11" fmla="*/ 162 h 274"/>
                <a:gd name="T12" fmla="*/ 59 w 175"/>
                <a:gd name="T13" fmla="*/ 138 h 274"/>
                <a:gd name="T14" fmla="*/ 33 w 175"/>
                <a:gd name="T15" fmla="*/ 96 h 274"/>
                <a:gd name="T16" fmla="*/ 34 w 175"/>
                <a:gd name="T17" fmla="*/ 83 h 274"/>
                <a:gd name="T18" fmla="*/ 6 w 175"/>
                <a:gd name="T19" fmla="*/ 42 h 274"/>
                <a:gd name="T20" fmla="*/ 31 w 175"/>
                <a:gd name="T21" fmla="*/ 12 h 274"/>
                <a:gd name="T22" fmla="*/ 38 w 175"/>
                <a:gd name="T23" fmla="*/ 10 h 274"/>
                <a:gd name="T24" fmla="*/ 62 w 175"/>
                <a:gd name="T25" fmla="*/ 34 h 274"/>
                <a:gd name="T26" fmla="*/ 103 w 175"/>
                <a:gd name="T27" fmla="*/ 83 h 274"/>
                <a:gd name="T28" fmla="*/ 125 w 175"/>
                <a:gd name="T29" fmla="*/ 122 h 274"/>
                <a:gd name="T30" fmla="*/ 153 w 175"/>
                <a:gd name="T31" fmla="*/ 171 h 274"/>
                <a:gd name="T32" fmla="*/ 163 w 175"/>
                <a:gd name="T33" fmla="*/ 179 h 274"/>
                <a:gd name="T34" fmla="*/ 172 w 175"/>
                <a:gd name="T35" fmla="*/ 260 h 274"/>
                <a:gd name="T36" fmla="*/ 174 w 175"/>
                <a:gd name="T37" fmla="*/ 271 h 274"/>
                <a:gd name="T38" fmla="*/ 147 w 175"/>
                <a:gd name="T39" fmla="*/ 245 h 274"/>
                <a:gd name="T40" fmla="*/ 165 w 175"/>
                <a:gd name="T41" fmla="*/ 203 h 274"/>
                <a:gd name="T42" fmla="*/ 156 w 175"/>
                <a:gd name="T43" fmla="*/ 185 h 274"/>
                <a:gd name="T44" fmla="*/ 152 w 175"/>
                <a:gd name="T45" fmla="*/ 188 h 274"/>
                <a:gd name="T46" fmla="*/ 144 w 175"/>
                <a:gd name="T47" fmla="*/ 154 h 274"/>
                <a:gd name="T48" fmla="*/ 119 w 175"/>
                <a:gd name="T49" fmla="*/ 120 h 274"/>
                <a:gd name="T50" fmla="*/ 116 w 175"/>
                <a:gd name="T51" fmla="*/ 131 h 274"/>
                <a:gd name="T52" fmla="*/ 110 w 175"/>
                <a:gd name="T53" fmla="*/ 109 h 274"/>
                <a:gd name="T54" fmla="*/ 58 w 175"/>
                <a:gd name="T55" fmla="*/ 35 h 274"/>
                <a:gd name="T56" fmla="*/ 23 w 175"/>
                <a:gd name="T57" fmla="*/ 12 h 274"/>
                <a:gd name="T58" fmla="*/ 7 w 175"/>
                <a:gd name="T59" fmla="*/ 9 h 274"/>
                <a:gd name="T60" fmla="*/ 21 w 175"/>
                <a:gd name="T61" fmla="*/ 64 h 274"/>
                <a:gd name="T62" fmla="*/ 43 w 175"/>
                <a:gd name="T63" fmla="*/ 83 h 274"/>
                <a:gd name="T64" fmla="*/ 33 w 175"/>
                <a:gd name="T65" fmla="*/ 86 h 274"/>
                <a:gd name="T66" fmla="*/ 50 w 175"/>
                <a:gd name="T67" fmla="*/ 119 h 274"/>
                <a:gd name="T68" fmla="*/ 70 w 175"/>
                <a:gd name="T69" fmla="*/ 146 h 274"/>
                <a:gd name="T70" fmla="*/ 92 w 175"/>
                <a:gd name="T71" fmla="*/ 162 h 274"/>
                <a:gd name="T72" fmla="*/ 82 w 175"/>
                <a:gd name="T73" fmla="*/ 171 h 274"/>
                <a:gd name="T74" fmla="*/ 106 w 175"/>
                <a:gd name="T75" fmla="*/ 204 h 274"/>
                <a:gd name="T76" fmla="*/ 130 w 175"/>
                <a:gd name="T77" fmla="*/ 230 h 274"/>
                <a:gd name="T78" fmla="*/ 147 w 175"/>
                <a:gd name="T79" fmla="*/ 24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5" h="274">
                  <a:moveTo>
                    <a:pt x="172" y="273"/>
                  </a:moveTo>
                  <a:cubicBezTo>
                    <a:pt x="171" y="273"/>
                    <a:pt x="170" y="272"/>
                    <a:pt x="170" y="271"/>
                  </a:cubicBezTo>
                  <a:cubicBezTo>
                    <a:pt x="170" y="268"/>
                    <a:pt x="168" y="266"/>
                    <a:pt x="166" y="264"/>
                  </a:cubicBezTo>
                  <a:cubicBezTo>
                    <a:pt x="162" y="259"/>
                    <a:pt x="157" y="256"/>
                    <a:pt x="152" y="252"/>
                  </a:cubicBezTo>
                  <a:cubicBezTo>
                    <a:pt x="145" y="248"/>
                    <a:pt x="138" y="244"/>
                    <a:pt x="132" y="239"/>
                  </a:cubicBezTo>
                  <a:cubicBezTo>
                    <a:pt x="130" y="236"/>
                    <a:pt x="127" y="234"/>
                    <a:pt x="126" y="230"/>
                  </a:cubicBezTo>
                  <a:cubicBezTo>
                    <a:pt x="126" y="228"/>
                    <a:pt x="128" y="227"/>
                    <a:pt x="127" y="226"/>
                  </a:cubicBezTo>
                  <a:cubicBezTo>
                    <a:pt x="125" y="224"/>
                    <a:pt x="122" y="223"/>
                    <a:pt x="120" y="221"/>
                  </a:cubicBezTo>
                  <a:cubicBezTo>
                    <a:pt x="111" y="216"/>
                    <a:pt x="105" y="209"/>
                    <a:pt x="99" y="201"/>
                  </a:cubicBezTo>
                  <a:cubicBezTo>
                    <a:pt x="92" y="194"/>
                    <a:pt x="87" y="186"/>
                    <a:pt x="82" y="178"/>
                  </a:cubicBezTo>
                  <a:cubicBezTo>
                    <a:pt x="80" y="174"/>
                    <a:pt x="74" y="167"/>
                    <a:pt x="77" y="163"/>
                  </a:cubicBezTo>
                  <a:cubicBezTo>
                    <a:pt x="80" y="161"/>
                    <a:pt x="84" y="163"/>
                    <a:pt x="87" y="162"/>
                  </a:cubicBezTo>
                  <a:cubicBezTo>
                    <a:pt x="80" y="158"/>
                    <a:pt x="72" y="154"/>
                    <a:pt x="66" y="148"/>
                  </a:cubicBezTo>
                  <a:cubicBezTo>
                    <a:pt x="63" y="145"/>
                    <a:pt x="61" y="141"/>
                    <a:pt x="59" y="138"/>
                  </a:cubicBezTo>
                  <a:cubicBezTo>
                    <a:pt x="51" y="127"/>
                    <a:pt x="42" y="116"/>
                    <a:pt x="37" y="103"/>
                  </a:cubicBezTo>
                  <a:cubicBezTo>
                    <a:pt x="35" y="101"/>
                    <a:pt x="34" y="98"/>
                    <a:pt x="33" y="96"/>
                  </a:cubicBezTo>
                  <a:cubicBezTo>
                    <a:pt x="32" y="92"/>
                    <a:pt x="26" y="85"/>
                    <a:pt x="31" y="82"/>
                  </a:cubicBezTo>
                  <a:cubicBezTo>
                    <a:pt x="32" y="82"/>
                    <a:pt x="33" y="82"/>
                    <a:pt x="34" y="83"/>
                  </a:cubicBezTo>
                  <a:cubicBezTo>
                    <a:pt x="36" y="83"/>
                    <a:pt x="37" y="84"/>
                    <a:pt x="39" y="85"/>
                  </a:cubicBezTo>
                  <a:cubicBezTo>
                    <a:pt x="22" y="72"/>
                    <a:pt x="11" y="63"/>
                    <a:pt x="6" y="42"/>
                  </a:cubicBezTo>
                  <a:cubicBezTo>
                    <a:pt x="4" y="35"/>
                    <a:pt x="0" y="6"/>
                    <a:pt x="7" y="2"/>
                  </a:cubicBezTo>
                  <a:cubicBezTo>
                    <a:pt x="10" y="0"/>
                    <a:pt x="27" y="10"/>
                    <a:pt x="31" y="12"/>
                  </a:cubicBezTo>
                  <a:cubicBezTo>
                    <a:pt x="31" y="10"/>
                    <a:pt x="31" y="7"/>
                    <a:pt x="34" y="7"/>
                  </a:cubicBezTo>
                  <a:cubicBezTo>
                    <a:pt x="36" y="8"/>
                    <a:pt x="37" y="9"/>
                    <a:pt x="38" y="10"/>
                  </a:cubicBezTo>
                  <a:cubicBezTo>
                    <a:pt x="42" y="14"/>
                    <a:pt x="47" y="18"/>
                    <a:pt x="51" y="22"/>
                  </a:cubicBezTo>
                  <a:cubicBezTo>
                    <a:pt x="55" y="26"/>
                    <a:pt x="58" y="30"/>
                    <a:pt x="62" y="34"/>
                  </a:cubicBezTo>
                  <a:cubicBezTo>
                    <a:pt x="70" y="42"/>
                    <a:pt x="77" y="49"/>
                    <a:pt x="84" y="57"/>
                  </a:cubicBezTo>
                  <a:cubicBezTo>
                    <a:pt x="91" y="66"/>
                    <a:pt x="98" y="74"/>
                    <a:pt x="103" y="83"/>
                  </a:cubicBezTo>
                  <a:cubicBezTo>
                    <a:pt x="109" y="93"/>
                    <a:pt x="114" y="104"/>
                    <a:pt x="116" y="116"/>
                  </a:cubicBezTo>
                  <a:cubicBezTo>
                    <a:pt x="119" y="112"/>
                    <a:pt x="123" y="120"/>
                    <a:pt x="125" y="122"/>
                  </a:cubicBezTo>
                  <a:cubicBezTo>
                    <a:pt x="129" y="127"/>
                    <a:pt x="133" y="133"/>
                    <a:pt x="137" y="138"/>
                  </a:cubicBezTo>
                  <a:cubicBezTo>
                    <a:pt x="146" y="149"/>
                    <a:pt x="152" y="157"/>
                    <a:pt x="153" y="171"/>
                  </a:cubicBezTo>
                  <a:cubicBezTo>
                    <a:pt x="153" y="170"/>
                    <a:pt x="155" y="168"/>
                    <a:pt x="156" y="170"/>
                  </a:cubicBezTo>
                  <a:cubicBezTo>
                    <a:pt x="159" y="173"/>
                    <a:pt x="161" y="176"/>
                    <a:pt x="163" y="179"/>
                  </a:cubicBezTo>
                  <a:cubicBezTo>
                    <a:pt x="167" y="186"/>
                    <a:pt x="167" y="194"/>
                    <a:pt x="169" y="202"/>
                  </a:cubicBezTo>
                  <a:cubicBezTo>
                    <a:pt x="171" y="221"/>
                    <a:pt x="169" y="241"/>
                    <a:pt x="172" y="260"/>
                  </a:cubicBezTo>
                  <a:cubicBezTo>
                    <a:pt x="172" y="262"/>
                    <a:pt x="172" y="265"/>
                    <a:pt x="173" y="267"/>
                  </a:cubicBezTo>
                  <a:cubicBezTo>
                    <a:pt x="174" y="268"/>
                    <a:pt x="175" y="270"/>
                    <a:pt x="174" y="271"/>
                  </a:cubicBezTo>
                  <a:cubicBezTo>
                    <a:pt x="175" y="272"/>
                    <a:pt x="173" y="274"/>
                    <a:pt x="172" y="273"/>
                  </a:cubicBezTo>
                  <a:close/>
                  <a:moveTo>
                    <a:pt x="147" y="245"/>
                  </a:moveTo>
                  <a:cubicBezTo>
                    <a:pt x="154" y="250"/>
                    <a:pt x="162" y="254"/>
                    <a:pt x="168" y="261"/>
                  </a:cubicBezTo>
                  <a:cubicBezTo>
                    <a:pt x="166" y="242"/>
                    <a:pt x="167" y="222"/>
                    <a:pt x="165" y="203"/>
                  </a:cubicBezTo>
                  <a:cubicBezTo>
                    <a:pt x="163" y="193"/>
                    <a:pt x="162" y="183"/>
                    <a:pt x="156" y="176"/>
                  </a:cubicBezTo>
                  <a:cubicBezTo>
                    <a:pt x="156" y="179"/>
                    <a:pt x="156" y="182"/>
                    <a:pt x="156" y="185"/>
                  </a:cubicBezTo>
                  <a:cubicBezTo>
                    <a:pt x="156" y="186"/>
                    <a:pt x="156" y="188"/>
                    <a:pt x="155" y="189"/>
                  </a:cubicBezTo>
                  <a:cubicBezTo>
                    <a:pt x="154" y="190"/>
                    <a:pt x="152" y="189"/>
                    <a:pt x="152" y="188"/>
                  </a:cubicBezTo>
                  <a:cubicBezTo>
                    <a:pt x="149" y="180"/>
                    <a:pt x="150" y="171"/>
                    <a:pt x="148" y="163"/>
                  </a:cubicBezTo>
                  <a:cubicBezTo>
                    <a:pt x="147" y="159"/>
                    <a:pt x="145" y="156"/>
                    <a:pt x="144" y="154"/>
                  </a:cubicBezTo>
                  <a:cubicBezTo>
                    <a:pt x="141" y="149"/>
                    <a:pt x="138" y="145"/>
                    <a:pt x="135" y="141"/>
                  </a:cubicBezTo>
                  <a:cubicBezTo>
                    <a:pt x="129" y="134"/>
                    <a:pt x="124" y="127"/>
                    <a:pt x="119" y="120"/>
                  </a:cubicBezTo>
                  <a:cubicBezTo>
                    <a:pt x="119" y="124"/>
                    <a:pt x="120" y="127"/>
                    <a:pt x="119" y="130"/>
                  </a:cubicBezTo>
                  <a:cubicBezTo>
                    <a:pt x="119" y="131"/>
                    <a:pt x="117" y="132"/>
                    <a:pt x="116" y="131"/>
                  </a:cubicBezTo>
                  <a:cubicBezTo>
                    <a:pt x="115" y="130"/>
                    <a:pt x="115" y="129"/>
                    <a:pt x="115" y="129"/>
                  </a:cubicBezTo>
                  <a:cubicBezTo>
                    <a:pt x="113" y="122"/>
                    <a:pt x="112" y="115"/>
                    <a:pt x="110" y="109"/>
                  </a:cubicBezTo>
                  <a:cubicBezTo>
                    <a:pt x="106" y="94"/>
                    <a:pt x="98" y="82"/>
                    <a:pt x="90" y="70"/>
                  </a:cubicBezTo>
                  <a:cubicBezTo>
                    <a:pt x="80" y="58"/>
                    <a:pt x="69" y="47"/>
                    <a:pt x="58" y="35"/>
                  </a:cubicBezTo>
                  <a:cubicBezTo>
                    <a:pt x="51" y="27"/>
                    <a:pt x="43" y="20"/>
                    <a:pt x="34" y="12"/>
                  </a:cubicBezTo>
                  <a:cubicBezTo>
                    <a:pt x="34" y="20"/>
                    <a:pt x="27" y="14"/>
                    <a:pt x="23" y="12"/>
                  </a:cubicBezTo>
                  <a:cubicBezTo>
                    <a:pt x="18" y="10"/>
                    <a:pt x="14" y="7"/>
                    <a:pt x="9" y="5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14"/>
                    <a:pt x="7" y="19"/>
                    <a:pt x="7" y="24"/>
                  </a:cubicBezTo>
                  <a:cubicBezTo>
                    <a:pt x="8" y="38"/>
                    <a:pt x="12" y="53"/>
                    <a:pt x="21" y="64"/>
                  </a:cubicBezTo>
                  <a:cubicBezTo>
                    <a:pt x="24" y="68"/>
                    <a:pt x="28" y="72"/>
                    <a:pt x="32" y="75"/>
                  </a:cubicBezTo>
                  <a:cubicBezTo>
                    <a:pt x="36" y="78"/>
                    <a:pt x="40" y="80"/>
                    <a:pt x="43" y="83"/>
                  </a:cubicBezTo>
                  <a:cubicBezTo>
                    <a:pt x="45" y="86"/>
                    <a:pt x="44" y="88"/>
                    <a:pt x="41" y="88"/>
                  </a:cubicBezTo>
                  <a:cubicBezTo>
                    <a:pt x="38" y="89"/>
                    <a:pt x="36" y="87"/>
                    <a:pt x="33" y="86"/>
                  </a:cubicBezTo>
                  <a:cubicBezTo>
                    <a:pt x="35" y="91"/>
                    <a:pt x="37" y="96"/>
                    <a:pt x="39" y="100"/>
                  </a:cubicBezTo>
                  <a:cubicBezTo>
                    <a:pt x="43" y="107"/>
                    <a:pt x="46" y="113"/>
                    <a:pt x="50" y="119"/>
                  </a:cubicBezTo>
                  <a:cubicBezTo>
                    <a:pt x="55" y="126"/>
                    <a:pt x="60" y="133"/>
                    <a:pt x="65" y="139"/>
                  </a:cubicBezTo>
                  <a:cubicBezTo>
                    <a:pt x="66" y="142"/>
                    <a:pt x="68" y="144"/>
                    <a:pt x="70" y="146"/>
                  </a:cubicBezTo>
                  <a:cubicBezTo>
                    <a:pt x="75" y="151"/>
                    <a:pt x="81" y="154"/>
                    <a:pt x="87" y="157"/>
                  </a:cubicBezTo>
                  <a:cubicBezTo>
                    <a:pt x="89" y="159"/>
                    <a:pt x="92" y="160"/>
                    <a:pt x="92" y="162"/>
                  </a:cubicBezTo>
                  <a:cubicBezTo>
                    <a:pt x="92" y="167"/>
                    <a:pt x="83" y="166"/>
                    <a:pt x="80" y="166"/>
                  </a:cubicBezTo>
                  <a:cubicBezTo>
                    <a:pt x="80" y="168"/>
                    <a:pt x="81" y="169"/>
                    <a:pt x="82" y="171"/>
                  </a:cubicBezTo>
                  <a:cubicBezTo>
                    <a:pt x="85" y="175"/>
                    <a:pt x="88" y="180"/>
                    <a:pt x="91" y="184"/>
                  </a:cubicBezTo>
                  <a:cubicBezTo>
                    <a:pt x="95" y="191"/>
                    <a:pt x="100" y="198"/>
                    <a:pt x="106" y="204"/>
                  </a:cubicBezTo>
                  <a:cubicBezTo>
                    <a:pt x="111" y="211"/>
                    <a:pt x="118" y="216"/>
                    <a:pt x="125" y="220"/>
                  </a:cubicBezTo>
                  <a:cubicBezTo>
                    <a:pt x="129" y="222"/>
                    <a:pt x="133" y="225"/>
                    <a:pt x="130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1" y="235"/>
                    <a:pt x="143" y="242"/>
                    <a:pt x="147" y="2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4"/>
            <p:cNvSpPr/>
            <p:nvPr/>
          </p:nvSpPr>
          <p:spPr bwMode="auto">
            <a:xfrm>
              <a:off x="2710" y="1737"/>
              <a:ext cx="156" cy="12"/>
            </a:xfrm>
            <a:custGeom>
              <a:avLst/>
              <a:gdLst>
                <a:gd name="T0" fmla="*/ 56 w 65"/>
                <a:gd name="T1" fmla="*/ 4 h 5"/>
                <a:gd name="T2" fmla="*/ 2 w 65"/>
                <a:gd name="T3" fmla="*/ 3 h 5"/>
                <a:gd name="T4" fmla="*/ 2 w 65"/>
                <a:gd name="T5" fmla="*/ 0 h 5"/>
                <a:gd name="T6" fmla="*/ 57 w 65"/>
                <a:gd name="T7" fmla="*/ 1 h 5"/>
                <a:gd name="T8" fmla="*/ 62 w 65"/>
                <a:gd name="T9" fmla="*/ 1 h 5"/>
                <a:gd name="T10" fmla="*/ 65 w 65"/>
                <a:gd name="T11" fmla="*/ 3 h 5"/>
                <a:gd name="T12" fmla="*/ 61 w 65"/>
                <a:gd name="T13" fmla="*/ 4 h 5"/>
                <a:gd name="T14" fmla="*/ 56 w 65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5">
                  <a:moveTo>
                    <a:pt x="56" y="4"/>
                  </a:moveTo>
                  <a:cubicBezTo>
                    <a:pt x="38" y="4"/>
                    <a:pt x="20" y="3"/>
                    <a:pt x="2" y="3"/>
                  </a:cubicBezTo>
                  <a:cubicBezTo>
                    <a:pt x="0" y="3"/>
                    <a:pt x="0" y="0"/>
                    <a:pt x="2" y="0"/>
                  </a:cubicBezTo>
                  <a:cubicBezTo>
                    <a:pt x="20" y="0"/>
                    <a:pt x="38" y="0"/>
                    <a:pt x="57" y="1"/>
                  </a:cubicBezTo>
                  <a:cubicBezTo>
                    <a:pt x="59" y="1"/>
                    <a:pt x="60" y="1"/>
                    <a:pt x="62" y="1"/>
                  </a:cubicBezTo>
                  <a:cubicBezTo>
                    <a:pt x="64" y="0"/>
                    <a:pt x="65" y="2"/>
                    <a:pt x="65" y="3"/>
                  </a:cubicBezTo>
                  <a:cubicBezTo>
                    <a:pt x="64" y="4"/>
                    <a:pt x="63" y="4"/>
                    <a:pt x="61" y="4"/>
                  </a:cubicBezTo>
                  <a:cubicBezTo>
                    <a:pt x="59" y="5"/>
                    <a:pt x="58" y="5"/>
                    <a:pt x="56" y="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5"/>
            <p:cNvSpPr/>
            <p:nvPr/>
          </p:nvSpPr>
          <p:spPr bwMode="auto">
            <a:xfrm>
              <a:off x="2770" y="1770"/>
              <a:ext cx="86" cy="10"/>
            </a:xfrm>
            <a:custGeom>
              <a:avLst/>
              <a:gdLst>
                <a:gd name="T0" fmla="*/ 32 w 36"/>
                <a:gd name="T1" fmla="*/ 4 h 4"/>
                <a:gd name="T2" fmla="*/ 2 w 36"/>
                <a:gd name="T3" fmla="*/ 3 h 4"/>
                <a:gd name="T4" fmla="*/ 2 w 36"/>
                <a:gd name="T5" fmla="*/ 0 h 4"/>
                <a:gd name="T6" fmla="*/ 32 w 36"/>
                <a:gd name="T7" fmla="*/ 1 h 4"/>
                <a:gd name="T8" fmla="*/ 36 w 36"/>
                <a:gd name="T9" fmla="*/ 2 h 4"/>
                <a:gd name="T10" fmla="*/ 36 w 36"/>
                <a:gd name="T11" fmla="*/ 4 h 4"/>
                <a:gd name="T12" fmla="*/ 32 w 3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">
                  <a:moveTo>
                    <a:pt x="32" y="4"/>
                  </a:moveTo>
                  <a:cubicBezTo>
                    <a:pt x="22" y="4"/>
                    <a:pt x="12" y="3"/>
                    <a:pt x="2" y="3"/>
                  </a:cubicBezTo>
                  <a:cubicBezTo>
                    <a:pt x="0" y="3"/>
                    <a:pt x="0" y="0"/>
                    <a:pt x="2" y="0"/>
                  </a:cubicBezTo>
                  <a:cubicBezTo>
                    <a:pt x="12" y="0"/>
                    <a:pt x="22" y="0"/>
                    <a:pt x="32" y="1"/>
                  </a:cubicBezTo>
                  <a:cubicBezTo>
                    <a:pt x="34" y="1"/>
                    <a:pt x="35" y="0"/>
                    <a:pt x="36" y="2"/>
                  </a:cubicBezTo>
                  <a:cubicBezTo>
                    <a:pt x="36" y="2"/>
                    <a:pt x="36" y="3"/>
                    <a:pt x="36" y="4"/>
                  </a:cubicBezTo>
                  <a:cubicBezTo>
                    <a:pt x="35" y="4"/>
                    <a:pt x="33" y="4"/>
                    <a:pt x="32" y="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"/>
            <p:cNvSpPr/>
            <p:nvPr/>
          </p:nvSpPr>
          <p:spPr bwMode="auto">
            <a:xfrm>
              <a:off x="2505" y="1727"/>
              <a:ext cx="100" cy="12"/>
            </a:xfrm>
            <a:custGeom>
              <a:avLst/>
              <a:gdLst>
                <a:gd name="T0" fmla="*/ 40 w 42"/>
                <a:gd name="T1" fmla="*/ 5 h 5"/>
                <a:gd name="T2" fmla="*/ 4 w 42"/>
                <a:gd name="T3" fmla="*/ 4 h 5"/>
                <a:gd name="T4" fmla="*/ 0 w 42"/>
                <a:gd name="T5" fmla="*/ 4 h 5"/>
                <a:gd name="T6" fmla="*/ 0 w 42"/>
                <a:gd name="T7" fmla="*/ 0 h 5"/>
                <a:gd name="T8" fmla="*/ 40 w 42"/>
                <a:gd name="T9" fmla="*/ 2 h 5"/>
                <a:gd name="T10" fmla="*/ 40 w 42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5">
                  <a:moveTo>
                    <a:pt x="40" y="5"/>
                  </a:moveTo>
                  <a:cubicBezTo>
                    <a:pt x="28" y="5"/>
                    <a:pt x="16" y="4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1"/>
                    <a:pt x="27" y="1"/>
                    <a:pt x="40" y="2"/>
                  </a:cubicBezTo>
                  <a:cubicBezTo>
                    <a:pt x="42" y="2"/>
                    <a:pt x="42" y="5"/>
                    <a:pt x="40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"/>
            <p:cNvSpPr/>
            <p:nvPr/>
          </p:nvSpPr>
          <p:spPr bwMode="auto">
            <a:xfrm>
              <a:off x="2545" y="1761"/>
              <a:ext cx="86" cy="17"/>
            </a:xfrm>
            <a:custGeom>
              <a:avLst/>
              <a:gdLst>
                <a:gd name="T0" fmla="*/ 34 w 36"/>
                <a:gd name="T1" fmla="*/ 7 h 7"/>
                <a:gd name="T2" fmla="*/ 11 w 36"/>
                <a:gd name="T3" fmla="*/ 5 h 7"/>
                <a:gd name="T4" fmla="*/ 2 w 36"/>
                <a:gd name="T5" fmla="*/ 5 h 7"/>
                <a:gd name="T6" fmla="*/ 1 w 36"/>
                <a:gd name="T7" fmla="*/ 4 h 7"/>
                <a:gd name="T8" fmla="*/ 3 w 36"/>
                <a:gd name="T9" fmla="*/ 1 h 7"/>
                <a:gd name="T10" fmla="*/ 5 w 36"/>
                <a:gd name="T11" fmla="*/ 1 h 7"/>
                <a:gd name="T12" fmla="*/ 34 w 36"/>
                <a:gd name="T13" fmla="*/ 3 h 7"/>
                <a:gd name="T14" fmla="*/ 34 w 36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7">
                  <a:moveTo>
                    <a:pt x="34" y="7"/>
                  </a:moveTo>
                  <a:cubicBezTo>
                    <a:pt x="26" y="6"/>
                    <a:pt x="18" y="6"/>
                    <a:pt x="11" y="5"/>
                  </a:cubicBezTo>
                  <a:cubicBezTo>
                    <a:pt x="8" y="5"/>
                    <a:pt x="5" y="5"/>
                    <a:pt x="2" y="5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36" y="3"/>
                    <a:pt x="36" y="7"/>
                    <a:pt x="34" y="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8"/>
            <p:cNvSpPr/>
            <p:nvPr/>
          </p:nvSpPr>
          <p:spPr bwMode="auto">
            <a:xfrm>
              <a:off x="2772" y="1816"/>
              <a:ext cx="91" cy="12"/>
            </a:xfrm>
            <a:custGeom>
              <a:avLst/>
              <a:gdLst>
                <a:gd name="T0" fmla="*/ 31 w 38"/>
                <a:gd name="T1" fmla="*/ 4 h 5"/>
                <a:gd name="T2" fmla="*/ 13 w 38"/>
                <a:gd name="T3" fmla="*/ 4 h 5"/>
                <a:gd name="T4" fmla="*/ 2 w 38"/>
                <a:gd name="T5" fmla="*/ 3 h 5"/>
                <a:gd name="T6" fmla="*/ 0 w 38"/>
                <a:gd name="T7" fmla="*/ 2 h 5"/>
                <a:gd name="T8" fmla="*/ 2 w 38"/>
                <a:gd name="T9" fmla="*/ 0 h 5"/>
                <a:gd name="T10" fmla="*/ 14 w 38"/>
                <a:gd name="T11" fmla="*/ 0 h 5"/>
                <a:gd name="T12" fmla="*/ 36 w 38"/>
                <a:gd name="T13" fmla="*/ 1 h 5"/>
                <a:gd name="T14" fmla="*/ 38 w 38"/>
                <a:gd name="T15" fmla="*/ 2 h 5"/>
                <a:gd name="T16" fmla="*/ 31 w 38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">
                  <a:moveTo>
                    <a:pt x="31" y="4"/>
                  </a:moveTo>
                  <a:cubicBezTo>
                    <a:pt x="25" y="4"/>
                    <a:pt x="19" y="4"/>
                    <a:pt x="13" y="4"/>
                  </a:cubicBezTo>
                  <a:cubicBezTo>
                    <a:pt x="10" y="4"/>
                    <a:pt x="6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" y="0"/>
                    <a:pt x="10" y="0"/>
                    <a:pt x="14" y="0"/>
                  </a:cubicBezTo>
                  <a:cubicBezTo>
                    <a:pt x="21" y="0"/>
                    <a:pt x="29" y="1"/>
                    <a:pt x="36" y="1"/>
                  </a:cubicBezTo>
                  <a:cubicBezTo>
                    <a:pt x="37" y="1"/>
                    <a:pt x="38" y="1"/>
                    <a:pt x="38" y="2"/>
                  </a:cubicBezTo>
                  <a:cubicBezTo>
                    <a:pt x="38" y="5"/>
                    <a:pt x="33" y="4"/>
                    <a:pt x="31" y="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9"/>
            <p:cNvSpPr/>
            <p:nvPr/>
          </p:nvSpPr>
          <p:spPr bwMode="auto">
            <a:xfrm>
              <a:off x="2505" y="1918"/>
              <a:ext cx="181" cy="20"/>
            </a:xfrm>
            <a:custGeom>
              <a:avLst/>
              <a:gdLst>
                <a:gd name="T0" fmla="*/ 74 w 76"/>
                <a:gd name="T1" fmla="*/ 8 h 8"/>
                <a:gd name="T2" fmla="*/ 0 w 76"/>
                <a:gd name="T3" fmla="*/ 4 h 8"/>
                <a:gd name="T4" fmla="*/ 0 w 76"/>
                <a:gd name="T5" fmla="*/ 0 h 8"/>
                <a:gd name="T6" fmla="*/ 49 w 76"/>
                <a:gd name="T7" fmla="*/ 3 h 8"/>
                <a:gd name="T8" fmla="*/ 74 w 76"/>
                <a:gd name="T9" fmla="*/ 4 h 8"/>
                <a:gd name="T10" fmla="*/ 74 w 76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">
                  <a:moveTo>
                    <a:pt x="74" y="8"/>
                  </a:moveTo>
                  <a:cubicBezTo>
                    <a:pt x="49" y="7"/>
                    <a:pt x="25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1"/>
                    <a:pt x="33" y="2"/>
                    <a:pt x="49" y="3"/>
                  </a:cubicBezTo>
                  <a:cubicBezTo>
                    <a:pt x="57" y="3"/>
                    <a:pt x="66" y="4"/>
                    <a:pt x="74" y="4"/>
                  </a:cubicBezTo>
                  <a:cubicBezTo>
                    <a:pt x="76" y="4"/>
                    <a:pt x="76" y="8"/>
                    <a:pt x="74" y="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0"/>
            <p:cNvSpPr/>
            <p:nvPr/>
          </p:nvSpPr>
          <p:spPr bwMode="auto">
            <a:xfrm>
              <a:off x="2768" y="1384"/>
              <a:ext cx="62" cy="69"/>
            </a:xfrm>
            <a:custGeom>
              <a:avLst/>
              <a:gdLst>
                <a:gd name="T0" fmla="*/ 22 w 26"/>
                <a:gd name="T1" fmla="*/ 27 h 29"/>
                <a:gd name="T2" fmla="*/ 0 w 26"/>
                <a:gd name="T3" fmla="*/ 3 h 29"/>
                <a:gd name="T4" fmla="*/ 4 w 26"/>
                <a:gd name="T5" fmla="*/ 2 h 29"/>
                <a:gd name="T6" fmla="*/ 5 w 26"/>
                <a:gd name="T7" fmla="*/ 4 h 29"/>
                <a:gd name="T8" fmla="*/ 24 w 26"/>
                <a:gd name="T9" fmla="*/ 24 h 29"/>
                <a:gd name="T10" fmla="*/ 22 w 26"/>
                <a:gd name="T11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2" y="27"/>
                  </a:moveTo>
                  <a:cubicBezTo>
                    <a:pt x="14" y="20"/>
                    <a:pt x="6" y="13"/>
                    <a:pt x="0" y="3"/>
                  </a:cubicBezTo>
                  <a:cubicBezTo>
                    <a:pt x="0" y="1"/>
                    <a:pt x="3" y="0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10" y="12"/>
                    <a:pt x="17" y="18"/>
                    <a:pt x="24" y="24"/>
                  </a:cubicBezTo>
                  <a:cubicBezTo>
                    <a:pt x="26" y="26"/>
                    <a:pt x="24" y="29"/>
                    <a:pt x="2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2372545" y="192480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504437"/>
                </a:solidFill>
                <a:latin typeface="汉仪雅酷黑 65W" panose="020B0604020202020204" charset="-122"/>
                <a:ea typeface="汉仪雅酷黑 65W" panose="020B0604020202020204" charset="-122"/>
              </a:rPr>
              <a:t>教学反思</a:t>
            </a:r>
            <a:endParaRPr lang="zh-CN" altLang="en-US" sz="3600" b="1">
              <a:solidFill>
                <a:srgbClr val="504437"/>
              </a:solidFill>
              <a:latin typeface="汉仪雅酷黑 65W" panose="020B0604020202020204" charset="-122"/>
              <a:ea typeface="汉仪雅酷黑 65W" panose="020B060402020202020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421663" y="2541251"/>
            <a:ext cx="6259882" cy="1041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r>
              <a:rPr lang="zh-CN" altLang="en-US">
                <a:solidFill>
                  <a:srgbClr val="504437"/>
                </a:solidFill>
              </a:rPr>
              <a:t>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</a:t>
            </a:r>
            <a:endParaRPr lang="zh-CN" altLang="en-US">
              <a:solidFill>
                <a:srgbClr val="504437"/>
              </a:solidFill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509889" y="660507"/>
            <a:ext cx="5232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/>
          <p:cNvSpPr txBox="1"/>
          <p:nvPr/>
        </p:nvSpPr>
        <p:spPr>
          <a:xfrm>
            <a:off x="1642493" y="533549"/>
            <a:ext cx="16546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REFLECTION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教学反思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3839743" y="2222540"/>
            <a:ext cx="1433768" cy="1433768"/>
          </a:xfrm>
          <a:custGeom>
            <a:avLst/>
            <a:gdLst>
              <a:gd name="connsiteX0" fmla="*/ 0 w 1730479"/>
              <a:gd name="connsiteY0" fmla="*/ 865240 h 1730479"/>
              <a:gd name="connsiteX1" fmla="*/ 865240 w 1730479"/>
              <a:gd name="connsiteY1" fmla="*/ 0 h 1730479"/>
              <a:gd name="connsiteX2" fmla="*/ 1730480 w 1730479"/>
              <a:gd name="connsiteY2" fmla="*/ 865240 h 1730479"/>
              <a:gd name="connsiteX3" fmla="*/ 865240 w 1730479"/>
              <a:gd name="connsiteY3" fmla="*/ 1730480 h 1730479"/>
              <a:gd name="connsiteX4" fmla="*/ 0 w 1730479"/>
              <a:gd name="connsiteY4" fmla="*/ 865240 h 1730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479" h="1730479">
                <a:moveTo>
                  <a:pt x="0" y="865240"/>
                </a:moveTo>
                <a:cubicBezTo>
                  <a:pt x="0" y="387381"/>
                  <a:pt x="387381" y="0"/>
                  <a:pt x="865240" y="0"/>
                </a:cubicBezTo>
                <a:cubicBezTo>
                  <a:pt x="1343099" y="0"/>
                  <a:pt x="1730480" y="387381"/>
                  <a:pt x="1730480" y="865240"/>
                </a:cubicBezTo>
                <a:cubicBezTo>
                  <a:pt x="1730480" y="1343099"/>
                  <a:pt x="1343099" y="1730480"/>
                  <a:pt x="865240" y="1730480"/>
                </a:cubicBezTo>
                <a:cubicBezTo>
                  <a:pt x="387381" y="1730480"/>
                  <a:pt x="0" y="1343099"/>
                  <a:pt x="0" y="865240"/>
                </a:cubicBezTo>
                <a:close/>
              </a:path>
            </a:pathLst>
          </a:custGeom>
          <a:solidFill>
            <a:srgbClr val="E1C45C"/>
          </a:solidFill>
          <a:ln w="19050">
            <a:solidFill>
              <a:srgbClr val="50443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42323" tIns="342323" rIns="342323" bIns="342323" numCol="1" spcCol="1270" anchor="ctr" anchorCtr="0">
            <a:noAutofit/>
          </a:bodyPr>
          <a:lstStyle/>
          <a:p>
            <a:pPr marL="0" lvl="0" indent="0" algn="ctr" defTabSz="1555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500" kern="1200"/>
          </a:p>
        </p:txBody>
      </p:sp>
      <p:sp>
        <p:nvSpPr>
          <p:cNvPr id="6" name="任意多边形: 形状 5"/>
          <p:cNvSpPr/>
          <p:nvPr/>
        </p:nvSpPr>
        <p:spPr>
          <a:xfrm rot="16200000">
            <a:off x="4454296" y="2120208"/>
            <a:ext cx="204663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47017" y="0"/>
                </a:lnTo>
              </a:path>
            </a:pathLst>
          </a:custGeom>
          <a:noFill/>
          <a:ln w="28575">
            <a:solidFill>
              <a:srgbClr val="504437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: 形状 6"/>
          <p:cNvSpPr/>
          <p:nvPr/>
        </p:nvSpPr>
        <p:spPr>
          <a:xfrm>
            <a:off x="4076315" y="1057252"/>
            <a:ext cx="960625" cy="960625"/>
          </a:xfrm>
          <a:custGeom>
            <a:avLst/>
            <a:gdLst>
              <a:gd name="connsiteX0" fmla="*/ 0 w 1159421"/>
              <a:gd name="connsiteY0" fmla="*/ 579711 h 1159421"/>
              <a:gd name="connsiteX1" fmla="*/ 579711 w 1159421"/>
              <a:gd name="connsiteY1" fmla="*/ 0 h 1159421"/>
              <a:gd name="connsiteX2" fmla="*/ 1159422 w 1159421"/>
              <a:gd name="connsiteY2" fmla="*/ 579711 h 1159421"/>
              <a:gd name="connsiteX3" fmla="*/ 579711 w 1159421"/>
              <a:gd name="connsiteY3" fmla="*/ 1159422 h 1159421"/>
              <a:gd name="connsiteX4" fmla="*/ 0 w 1159421"/>
              <a:gd name="connsiteY4" fmla="*/ 579711 h 11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421" h="1159421">
                <a:moveTo>
                  <a:pt x="0" y="579711"/>
                </a:moveTo>
                <a:cubicBezTo>
                  <a:pt x="0" y="259545"/>
                  <a:pt x="259545" y="0"/>
                  <a:pt x="579711" y="0"/>
                </a:cubicBezTo>
                <a:cubicBezTo>
                  <a:pt x="899877" y="0"/>
                  <a:pt x="1159422" y="259545"/>
                  <a:pt x="1159422" y="579711"/>
                </a:cubicBezTo>
                <a:cubicBezTo>
                  <a:pt x="1159422" y="899877"/>
                  <a:pt x="899877" y="1159422"/>
                  <a:pt x="579711" y="1159422"/>
                </a:cubicBezTo>
                <a:cubicBezTo>
                  <a:pt x="259545" y="1159422"/>
                  <a:pt x="0" y="899877"/>
                  <a:pt x="0" y="579711"/>
                </a:cubicBezTo>
                <a:close/>
              </a:path>
            </a:pathLst>
          </a:cu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213" tIns="228213" rIns="228213" bIns="228213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300" kern="1200"/>
          </a:p>
        </p:txBody>
      </p:sp>
      <p:sp>
        <p:nvSpPr>
          <p:cNvPr id="9" name="任意多边形: 形状 8"/>
          <p:cNvSpPr/>
          <p:nvPr/>
        </p:nvSpPr>
        <p:spPr>
          <a:xfrm rot="1800000">
            <a:off x="5272208" y="3358182"/>
            <a:ext cx="19457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3483" y="0"/>
                </a:lnTo>
              </a:path>
            </a:pathLst>
          </a:custGeom>
          <a:noFill/>
          <a:ln w="28575">
            <a:solidFill>
              <a:srgbClr val="504437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: 形状 25"/>
          <p:cNvSpPr/>
          <p:nvPr/>
        </p:nvSpPr>
        <p:spPr>
          <a:xfrm>
            <a:off x="5290362" y="3160041"/>
            <a:ext cx="960625" cy="960625"/>
          </a:xfrm>
          <a:custGeom>
            <a:avLst/>
            <a:gdLst>
              <a:gd name="connsiteX0" fmla="*/ 0 w 1159421"/>
              <a:gd name="connsiteY0" fmla="*/ 579711 h 1159421"/>
              <a:gd name="connsiteX1" fmla="*/ 579711 w 1159421"/>
              <a:gd name="connsiteY1" fmla="*/ 0 h 1159421"/>
              <a:gd name="connsiteX2" fmla="*/ 1159422 w 1159421"/>
              <a:gd name="connsiteY2" fmla="*/ 579711 h 1159421"/>
              <a:gd name="connsiteX3" fmla="*/ 579711 w 1159421"/>
              <a:gd name="connsiteY3" fmla="*/ 1159422 h 1159421"/>
              <a:gd name="connsiteX4" fmla="*/ 0 w 1159421"/>
              <a:gd name="connsiteY4" fmla="*/ 579711 h 11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421" h="1159421">
                <a:moveTo>
                  <a:pt x="0" y="579711"/>
                </a:moveTo>
                <a:cubicBezTo>
                  <a:pt x="0" y="259545"/>
                  <a:pt x="259545" y="0"/>
                  <a:pt x="579711" y="0"/>
                </a:cubicBezTo>
                <a:cubicBezTo>
                  <a:pt x="899877" y="0"/>
                  <a:pt x="1159422" y="259545"/>
                  <a:pt x="1159422" y="579711"/>
                </a:cubicBezTo>
                <a:cubicBezTo>
                  <a:pt x="1159422" y="899877"/>
                  <a:pt x="899877" y="1159422"/>
                  <a:pt x="579711" y="1159422"/>
                </a:cubicBezTo>
                <a:cubicBezTo>
                  <a:pt x="259545" y="1159422"/>
                  <a:pt x="0" y="899877"/>
                  <a:pt x="0" y="579711"/>
                </a:cubicBezTo>
                <a:close/>
              </a:path>
            </a:pathLst>
          </a:custGeom>
          <a:solidFill>
            <a:srgbClr val="74ADB2"/>
          </a:solidFill>
          <a:ln w="19050">
            <a:solidFill>
              <a:srgbClr val="50443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213" tIns="228213" rIns="228213" bIns="228213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300" kern="1200"/>
          </a:p>
        </p:txBody>
      </p:sp>
      <p:sp>
        <p:nvSpPr>
          <p:cNvPr id="27" name="任意多边形: 形状 26"/>
          <p:cNvSpPr/>
          <p:nvPr/>
        </p:nvSpPr>
        <p:spPr>
          <a:xfrm rot="9000000">
            <a:off x="3821590" y="3358182"/>
            <a:ext cx="19457" cy="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23483" y="0"/>
                </a:lnTo>
              </a:path>
            </a:pathLst>
          </a:custGeom>
          <a:noFill/>
          <a:ln w="28575">
            <a:solidFill>
              <a:srgbClr val="504437"/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: 形状 27"/>
          <p:cNvSpPr/>
          <p:nvPr/>
        </p:nvSpPr>
        <p:spPr>
          <a:xfrm>
            <a:off x="2862269" y="3160041"/>
            <a:ext cx="960625" cy="960625"/>
          </a:xfrm>
          <a:custGeom>
            <a:avLst/>
            <a:gdLst>
              <a:gd name="connsiteX0" fmla="*/ 0 w 1159421"/>
              <a:gd name="connsiteY0" fmla="*/ 579711 h 1159421"/>
              <a:gd name="connsiteX1" fmla="*/ 579711 w 1159421"/>
              <a:gd name="connsiteY1" fmla="*/ 0 h 1159421"/>
              <a:gd name="connsiteX2" fmla="*/ 1159422 w 1159421"/>
              <a:gd name="connsiteY2" fmla="*/ 579711 h 1159421"/>
              <a:gd name="connsiteX3" fmla="*/ 579711 w 1159421"/>
              <a:gd name="connsiteY3" fmla="*/ 1159422 h 1159421"/>
              <a:gd name="connsiteX4" fmla="*/ 0 w 1159421"/>
              <a:gd name="connsiteY4" fmla="*/ 579711 h 11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9421" h="1159421">
                <a:moveTo>
                  <a:pt x="0" y="579711"/>
                </a:moveTo>
                <a:cubicBezTo>
                  <a:pt x="0" y="259545"/>
                  <a:pt x="259545" y="0"/>
                  <a:pt x="579711" y="0"/>
                </a:cubicBezTo>
                <a:cubicBezTo>
                  <a:pt x="899877" y="0"/>
                  <a:pt x="1159422" y="259545"/>
                  <a:pt x="1159422" y="579711"/>
                </a:cubicBezTo>
                <a:cubicBezTo>
                  <a:pt x="1159422" y="899877"/>
                  <a:pt x="899877" y="1159422"/>
                  <a:pt x="579711" y="1159422"/>
                </a:cubicBezTo>
                <a:cubicBezTo>
                  <a:pt x="259545" y="1159422"/>
                  <a:pt x="0" y="899877"/>
                  <a:pt x="0" y="579711"/>
                </a:cubicBezTo>
                <a:close/>
              </a:path>
            </a:pathLst>
          </a:custGeom>
          <a:solidFill>
            <a:srgbClr val="9478AC"/>
          </a:solidFill>
          <a:ln w="19050">
            <a:solidFill>
              <a:srgbClr val="504437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28213" tIns="228213" rIns="228213" bIns="228213" numCol="1" spcCol="1270" anchor="ctr" anchorCtr="0">
            <a:noAutofit/>
          </a:bodyPr>
          <a:lstStyle/>
          <a:p>
            <a:pPr marL="0" lvl="0" indent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2300" kern="1200"/>
          </a:p>
        </p:txBody>
      </p:sp>
      <p:sp>
        <p:nvSpPr>
          <p:cNvPr id="58" name="文本框 57"/>
          <p:cNvSpPr txBox="1"/>
          <p:nvPr/>
        </p:nvSpPr>
        <p:spPr>
          <a:xfrm>
            <a:off x="5185454" y="106313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50443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教学反思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185454" y="1380658"/>
            <a:ext cx="2194375" cy="726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您的内容打在这里，或者通过复制您的文本后，在此框中选择粘贴您的内容打在这里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366578" y="312115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50443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600">
                <a:solidFill>
                  <a:schemeClr val="bg1"/>
                </a:solidFill>
              </a:rPr>
              <a:t>教学反思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366578" y="3438676"/>
            <a:ext cx="2194375" cy="726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您的内容打在这里，或者通过复制您的文本后，在此框中选择粘贴您的内容打在这里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809675" y="315360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rgbClr val="504437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sz="1600">
                <a:solidFill>
                  <a:schemeClr val="bg1"/>
                </a:solidFill>
              </a:rPr>
              <a:t>教学反思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2022" y="3465519"/>
            <a:ext cx="2194375" cy="726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您的内容打在这里，或者通过复制您的文本后，在此框中选择粘贴您的内容打在这里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3212" y="2507939"/>
            <a:ext cx="737576" cy="761597"/>
            <a:chOff x="3989708" y="4221682"/>
            <a:chExt cx="737576" cy="761597"/>
          </a:xfrm>
          <a:solidFill>
            <a:schemeClr val="bg1"/>
          </a:solidFill>
        </p:grpSpPr>
        <p:sp>
          <p:nvSpPr>
            <p:cNvPr id="32" name="Freeform 92"/>
            <p:cNvSpPr>
              <a:spLocks noEditPoints="1"/>
            </p:cNvSpPr>
            <p:nvPr/>
          </p:nvSpPr>
          <p:spPr bwMode="auto">
            <a:xfrm>
              <a:off x="4187526" y="4221682"/>
              <a:ext cx="341942" cy="124342"/>
            </a:xfrm>
            <a:custGeom>
              <a:avLst/>
              <a:gdLst>
                <a:gd name="T0" fmla="*/ 147 w 154"/>
                <a:gd name="T1" fmla="*/ 56 h 56"/>
                <a:gd name="T2" fmla="*/ 7 w 154"/>
                <a:gd name="T3" fmla="*/ 56 h 56"/>
                <a:gd name="T4" fmla="*/ 0 w 154"/>
                <a:gd name="T5" fmla="*/ 49 h 56"/>
                <a:gd name="T6" fmla="*/ 0 w 154"/>
                <a:gd name="T7" fmla="*/ 7 h 56"/>
                <a:gd name="T8" fmla="*/ 7 w 154"/>
                <a:gd name="T9" fmla="*/ 0 h 56"/>
                <a:gd name="T10" fmla="*/ 147 w 154"/>
                <a:gd name="T11" fmla="*/ 0 h 56"/>
                <a:gd name="T12" fmla="*/ 154 w 154"/>
                <a:gd name="T13" fmla="*/ 7 h 56"/>
                <a:gd name="T14" fmla="*/ 154 w 154"/>
                <a:gd name="T15" fmla="*/ 49 h 56"/>
                <a:gd name="T16" fmla="*/ 147 w 154"/>
                <a:gd name="T17" fmla="*/ 56 h 56"/>
                <a:gd name="T18" fmla="*/ 14 w 154"/>
                <a:gd name="T19" fmla="*/ 42 h 56"/>
                <a:gd name="T20" fmla="*/ 140 w 154"/>
                <a:gd name="T21" fmla="*/ 42 h 56"/>
                <a:gd name="T22" fmla="*/ 140 w 154"/>
                <a:gd name="T23" fmla="*/ 14 h 56"/>
                <a:gd name="T24" fmla="*/ 14 w 154"/>
                <a:gd name="T25" fmla="*/ 14 h 56"/>
                <a:gd name="T26" fmla="*/ 14 w 154"/>
                <a:gd name="T27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56">
                  <a:moveTo>
                    <a:pt x="14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53"/>
                    <a:pt x="0" y="4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4" y="3"/>
                    <a:pt x="154" y="7"/>
                  </a:cubicBezTo>
                  <a:cubicBezTo>
                    <a:pt x="154" y="49"/>
                    <a:pt x="154" y="49"/>
                    <a:pt x="154" y="49"/>
                  </a:cubicBezTo>
                  <a:cubicBezTo>
                    <a:pt x="154" y="53"/>
                    <a:pt x="151" y="56"/>
                    <a:pt x="147" y="56"/>
                  </a:cubicBezTo>
                  <a:close/>
                  <a:moveTo>
                    <a:pt x="14" y="42"/>
                  </a:moveTo>
                  <a:cubicBezTo>
                    <a:pt x="140" y="42"/>
                    <a:pt x="140" y="42"/>
                    <a:pt x="140" y="42"/>
                  </a:cubicBezTo>
                  <a:cubicBezTo>
                    <a:pt x="140" y="14"/>
                    <a:pt x="140" y="14"/>
                    <a:pt x="14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3"/>
            <p:cNvSpPr>
              <a:spLocks noEditPoints="1"/>
            </p:cNvSpPr>
            <p:nvPr/>
          </p:nvSpPr>
          <p:spPr bwMode="auto">
            <a:xfrm>
              <a:off x="4077313" y="4314939"/>
              <a:ext cx="514325" cy="477588"/>
            </a:xfrm>
            <a:custGeom>
              <a:avLst/>
              <a:gdLst>
                <a:gd name="T0" fmla="*/ 36 w 232"/>
                <a:gd name="T1" fmla="*/ 215 h 215"/>
                <a:gd name="T2" fmla="*/ 36 w 232"/>
                <a:gd name="T3" fmla="*/ 215 h 215"/>
                <a:gd name="T4" fmla="*/ 7 w 232"/>
                <a:gd name="T5" fmla="*/ 213 h 215"/>
                <a:gd name="T6" fmla="*/ 1 w 232"/>
                <a:gd name="T7" fmla="*/ 209 h 215"/>
                <a:gd name="T8" fmla="*/ 2 w 232"/>
                <a:gd name="T9" fmla="*/ 202 h 215"/>
                <a:gd name="T10" fmla="*/ 55 w 232"/>
                <a:gd name="T11" fmla="*/ 136 h 215"/>
                <a:gd name="T12" fmla="*/ 71 w 232"/>
                <a:gd name="T13" fmla="*/ 91 h 215"/>
                <a:gd name="T14" fmla="*/ 71 w 232"/>
                <a:gd name="T15" fmla="*/ 7 h 215"/>
                <a:gd name="T16" fmla="*/ 78 w 232"/>
                <a:gd name="T17" fmla="*/ 0 h 215"/>
                <a:gd name="T18" fmla="*/ 176 w 232"/>
                <a:gd name="T19" fmla="*/ 0 h 215"/>
                <a:gd name="T20" fmla="*/ 183 w 232"/>
                <a:gd name="T21" fmla="*/ 7 h 215"/>
                <a:gd name="T22" fmla="*/ 183 w 232"/>
                <a:gd name="T23" fmla="*/ 91 h 215"/>
                <a:gd name="T24" fmla="*/ 200 w 232"/>
                <a:gd name="T25" fmla="*/ 136 h 215"/>
                <a:gd name="T26" fmla="*/ 230 w 232"/>
                <a:gd name="T27" fmla="*/ 174 h 215"/>
                <a:gd name="T28" fmla="*/ 231 w 232"/>
                <a:gd name="T29" fmla="*/ 181 h 215"/>
                <a:gd name="T30" fmla="*/ 225 w 232"/>
                <a:gd name="T31" fmla="*/ 185 h 215"/>
                <a:gd name="T32" fmla="*/ 138 w 232"/>
                <a:gd name="T33" fmla="*/ 200 h 215"/>
                <a:gd name="T34" fmla="*/ 36 w 232"/>
                <a:gd name="T35" fmla="*/ 215 h 215"/>
                <a:gd name="T36" fmla="*/ 21 w 232"/>
                <a:gd name="T37" fmla="*/ 201 h 215"/>
                <a:gd name="T38" fmla="*/ 36 w 232"/>
                <a:gd name="T39" fmla="*/ 201 h 215"/>
                <a:gd name="T40" fmla="*/ 36 w 232"/>
                <a:gd name="T41" fmla="*/ 201 h 215"/>
                <a:gd name="T42" fmla="*/ 135 w 232"/>
                <a:gd name="T43" fmla="*/ 186 h 215"/>
                <a:gd name="T44" fmla="*/ 211 w 232"/>
                <a:gd name="T45" fmla="*/ 172 h 215"/>
                <a:gd name="T46" fmla="*/ 189 w 232"/>
                <a:gd name="T47" fmla="*/ 145 h 215"/>
                <a:gd name="T48" fmla="*/ 169 w 232"/>
                <a:gd name="T49" fmla="*/ 91 h 215"/>
                <a:gd name="T50" fmla="*/ 169 w 232"/>
                <a:gd name="T51" fmla="*/ 14 h 215"/>
                <a:gd name="T52" fmla="*/ 85 w 232"/>
                <a:gd name="T53" fmla="*/ 14 h 215"/>
                <a:gd name="T54" fmla="*/ 85 w 232"/>
                <a:gd name="T55" fmla="*/ 91 h 215"/>
                <a:gd name="T56" fmla="*/ 66 w 232"/>
                <a:gd name="T57" fmla="*/ 145 h 215"/>
                <a:gd name="T58" fmla="*/ 21 w 232"/>
                <a:gd name="T59" fmla="*/ 20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2" h="215">
                  <a:moveTo>
                    <a:pt x="36" y="215"/>
                  </a:moveTo>
                  <a:cubicBezTo>
                    <a:pt x="36" y="215"/>
                    <a:pt x="36" y="215"/>
                    <a:pt x="36" y="215"/>
                  </a:cubicBezTo>
                  <a:cubicBezTo>
                    <a:pt x="26" y="215"/>
                    <a:pt x="16" y="215"/>
                    <a:pt x="7" y="213"/>
                  </a:cubicBezTo>
                  <a:cubicBezTo>
                    <a:pt x="4" y="213"/>
                    <a:pt x="2" y="211"/>
                    <a:pt x="1" y="209"/>
                  </a:cubicBezTo>
                  <a:cubicBezTo>
                    <a:pt x="0" y="207"/>
                    <a:pt x="1" y="204"/>
                    <a:pt x="2" y="202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65" y="124"/>
                    <a:pt x="71" y="107"/>
                    <a:pt x="71" y="9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1" y="3"/>
                    <a:pt x="74" y="0"/>
                    <a:pt x="7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3"/>
                    <a:pt x="183" y="7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107"/>
                    <a:pt x="189" y="124"/>
                    <a:pt x="200" y="136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31" y="176"/>
                    <a:pt x="232" y="179"/>
                    <a:pt x="231" y="181"/>
                  </a:cubicBezTo>
                  <a:cubicBezTo>
                    <a:pt x="230" y="183"/>
                    <a:pt x="227" y="185"/>
                    <a:pt x="225" y="185"/>
                  </a:cubicBezTo>
                  <a:cubicBezTo>
                    <a:pt x="195" y="187"/>
                    <a:pt x="166" y="194"/>
                    <a:pt x="138" y="200"/>
                  </a:cubicBezTo>
                  <a:cubicBezTo>
                    <a:pt x="104" y="208"/>
                    <a:pt x="70" y="215"/>
                    <a:pt x="36" y="215"/>
                  </a:cubicBezTo>
                  <a:close/>
                  <a:moveTo>
                    <a:pt x="21" y="201"/>
                  </a:moveTo>
                  <a:cubicBezTo>
                    <a:pt x="26" y="201"/>
                    <a:pt x="31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68" y="201"/>
                    <a:pt x="101" y="194"/>
                    <a:pt x="135" y="186"/>
                  </a:cubicBezTo>
                  <a:cubicBezTo>
                    <a:pt x="159" y="181"/>
                    <a:pt x="185" y="175"/>
                    <a:pt x="211" y="172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76" y="130"/>
                    <a:pt x="169" y="110"/>
                    <a:pt x="169" y="91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110"/>
                    <a:pt x="78" y="130"/>
                    <a:pt x="66" y="145"/>
                  </a:cubicBezTo>
                  <a:lnTo>
                    <a:pt x="21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4"/>
            <p:cNvSpPr>
              <a:spLocks noEditPoints="1"/>
            </p:cNvSpPr>
            <p:nvPr/>
          </p:nvSpPr>
          <p:spPr bwMode="auto">
            <a:xfrm>
              <a:off x="3989708" y="4695031"/>
              <a:ext cx="737576" cy="288248"/>
            </a:xfrm>
            <a:custGeom>
              <a:avLst/>
              <a:gdLst>
                <a:gd name="T0" fmla="*/ 292 w 332"/>
                <a:gd name="T1" fmla="*/ 130 h 130"/>
                <a:gd name="T2" fmla="*/ 41 w 332"/>
                <a:gd name="T3" fmla="*/ 130 h 130"/>
                <a:gd name="T4" fmla="*/ 23 w 332"/>
                <a:gd name="T5" fmla="*/ 126 h 130"/>
                <a:gd name="T6" fmla="*/ 3 w 332"/>
                <a:gd name="T7" fmla="*/ 101 h 130"/>
                <a:gd name="T8" fmla="*/ 10 w 332"/>
                <a:gd name="T9" fmla="*/ 70 h 130"/>
                <a:gd name="T10" fmla="*/ 41 w 332"/>
                <a:gd name="T11" fmla="*/ 31 h 130"/>
                <a:gd name="T12" fmla="*/ 48 w 332"/>
                <a:gd name="T13" fmla="*/ 28 h 130"/>
                <a:gd name="T14" fmla="*/ 75 w 332"/>
                <a:gd name="T15" fmla="*/ 30 h 130"/>
                <a:gd name="T16" fmla="*/ 174 w 332"/>
                <a:gd name="T17" fmla="*/ 15 h 130"/>
                <a:gd name="T18" fmla="*/ 263 w 332"/>
                <a:gd name="T19" fmla="*/ 0 h 130"/>
                <a:gd name="T20" fmla="*/ 269 w 332"/>
                <a:gd name="T21" fmla="*/ 3 h 130"/>
                <a:gd name="T22" fmla="*/ 323 w 332"/>
                <a:gd name="T23" fmla="*/ 70 h 130"/>
                <a:gd name="T24" fmla="*/ 330 w 332"/>
                <a:gd name="T25" fmla="*/ 101 h 130"/>
                <a:gd name="T26" fmla="*/ 311 w 332"/>
                <a:gd name="T27" fmla="*/ 126 h 130"/>
                <a:gd name="T28" fmla="*/ 292 w 332"/>
                <a:gd name="T29" fmla="*/ 130 h 130"/>
                <a:gd name="T30" fmla="*/ 50 w 332"/>
                <a:gd name="T31" fmla="*/ 43 h 130"/>
                <a:gd name="T32" fmla="*/ 21 w 332"/>
                <a:gd name="T33" fmla="*/ 79 h 130"/>
                <a:gd name="T34" fmla="*/ 16 w 332"/>
                <a:gd name="T35" fmla="*/ 98 h 130"/>
                <a:gd name="T36" fmla="*/ 29 w 332"/>
                <a:gd name="T37" fmla="*/ 114 h 130"/>
                <a:gd name="T38" fmla="*/ 41 w 332"/>
                <a:gd name="T39" fmla="*/ 116 h 130"/>
                <a:gd name="T40" fmla="*/ 292 w 332"/>
                <a:gd name="T41" fmla="*/ 116 h 130"/>
                <a:gd name="T42" fmla="*/ 305 w 332"/>
                <a:gd name="T43" fmla="*/ 113 h 130"/>
                <a:gd name="T44" fmla="*/ 316 w 332"/>
                <a:gd name="T45" fmla="*/ 98 h 130"/>
                <a:gd name="T46" fmla="*/ 312 w 332"/>
                <a:gd name="T47" fmla="*/ 79 h 130"/>
                <a:gd name="T48" fmla="*/ 260 w 332"/>
                <a:gd name="T49" fmla="*/ 15 h 130"/>
                <a:gd name="T50" fmla="*/ 177 w 332"/>
                <a:gd name="T51" fmla="*/ 29 h 130"/>
                <a:gd name="T52" fmla="*/ 75 w 332"/>
                <a:gd name="T53" fmla="*/ 44 h 130"/>
                <a:gd name="T54" fmla="*/ 50 w 332"/>
                <a:gd name="T55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32" h="130">
                  <a:moveTo>
                    <a:pt x="292" y="130"/>
                  </a:moveTo>
                  <a:cubicBezTo>
                    <a:pt x="41" y="130"/>
                    <a:pt x="41" y="130"/>
                    <a:pt x="41" y="130"/>
                  </a:cubicBezTo>
                  <a:cubicBezTo>
                    <a:pt x="35" y="130"/>
                    <a:pt x="28" y="129"/>
                    <a:pt x="23" y="126"/>
                  </a:cubicBezTo>
                  <a:cubicBezTo>
                    <a:pt x="13" y="121"/>
                    <a:pt x="5" y="112"/>
                    <a:pt x="3" y="101"/>
                  </a:cubicBezTo>
                  <a:cubicBezTo>
                    <a:pt x="0" y="90"/>
                    <a:pt x="3" y="79"/>
                    <a:pt x="10" y="70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29"/>
                    <a:pt x="45" y="28"/>
                    <a:pt x="48" y="28"/>
                  </a:cubicBezTo>
                  <a:cubicBezTo>
                    <a:pt x="56" y="30"/>
                    <a:pt x="65" y="30"/>
                    <a:pt x="75" y="30"/>
                  </a:cubicBezTo>
                  <a:cubicBezTo>
                    <a:pt x="107" y="30"/>
                    <a:pt x="140" y="23"/>
                    <a:pt x="174" y="15"/>
                  </a:cubicBezTo>
                  <a:cubicBezTo>
                    <a:pt x="202" y="9"/>
                    <a:pt x="232" y="2"/>
                    <a:pt x="263" y="0"/>
                  </a:cubicBezTo>
                  <a:cubicBezTo>
                    <a:pt x="265" y="0"/>
                    <a:pt x="267" y="1"/>
                    <a:pt x="269" y="3"/>
                  </a:cubicBezTo>
                  <a:cubicBezTo>
                    <a:pt x="323" y="70"/>
                    <a:pt x="323" y="70"/>
                    <a:pt x="323" y="70"/>
                  </a:cubicBezTo>
                  <a:cubicBezTo>
                    <a:pt x="330" y="79"/>
                    <a:pt x="332" y="90"/>
                    <a:pt x="330" y="101"/>
                  </a:cubicBezTo>
                  <a:cubicBezTo>
                    <a:pt x="328" y="112"/>
                    <a:pt x="321" y="121"/>
                    <a:pt x="311" y="126"/>
                  </a:cubicBezTo>
                  <a:cubicBezTo>
                    <a:pt x="305" y="129"/>
                    <a:pt x="298" y="130"/>
                    <a:pt x="292" y="130"/>
                  </a:cubicBezTo>
                  <a:close/>
                  <a:moveTo>
                    <a:pt x="50" y="43"/>
                  </a:moveTo>
                  <a:cubicBezTo>
                    <a:pt x="21" y="79"/>
                    <a:pt x="21" y="79"/>
                    <a:pt x="21" y="79"/>
                  </a:cubicBezTo>
                  <a:cubicBezTo>
                    <a:pt x="16" y="84"/>
                    <a:pt x="15" y="91"/>
                    <a:pt x="16" y="98"/>
                  </a:cubicBezTo>
                  <a:cubicBezTo>
                    <a:pt x="18" y="105"/>
                    <a:pt x="22" y="111"/>
                    <a:pt x="29" y="114"/>
                  </a:cubicBezTo>
                  <a:cubicBezTo>
                    <a:pt x="33" y="115"/>
                    <a:pt x="37" y="116"/>
                    <a:pt x="41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96" y="116"/>
                    <a:pt x="301" y="115"/>
                    <a:pt x="305" y="113"/>
                  </a:cubicBezTo>
                  <a:cubicBezTo>
                    <a:pt x="311" y="110"/>
                    <a:pt x="315" y="105"/>
                    <a:pt x="316" y="98"/>
                  </a:cubicBezTo>
                  <a:cubicBezTo>
                    <a:pt x="318" y="91"/>
                    <a:pt x="316" y="84"/>
                    <a:pt x="312" y="79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32" y="17"/>
                    <a:pt x="204" y="23"/>
                    <a:pt x="177" y="29"/>
                  </a:cubicBezTo>
                  <a:cubicBezTo>
                    <a:pt x="143" y="37"/>
                    <a:pt x="109" y="44"/>
                    <a:pt x="75" y="44"/>
                  </a:cubicBezTo>
                  <a:cubicBezTo>
                    <a:pt x="66" y="44"/>
                    <a:pt x="58" y="44"/>
                    <a:pt x="5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95"/>
            <p:cNvSpPr>
              <a:spLocks noEditPoints="1"/>
            </p:cNvSpPr>
            <p:nvPr/>
          </p:nvSpPr>
          <p:spPr bwMode="auto">
            <a:xfrm>
              <a:off x="4545010" y="4827851"/>
              <a:ext cx="94670" cy="93257"/>
            </a:xfrm>
            <a:custGeom>
              <a:avLst/>
              <a:gdLst>
                <a:gd name="T0" fmla="*/ 22 w 43"/>
                <a:gd name="T1" fmla="*/ 42 h 42"/>
                <a:gd name="T2" fmla="*/ 0 w 43"/>
                <a:gd name="T3" fmla="*/ 21 h 42"/>
                <a:gd name="T4" fmla="*/ 22 w 43"/>
                <a:gd name="T5" fmla="*/ 0 h 42"/>
                <a:gd name="T6" fmla="*/ 43 w 43"/>
                <a:gd name="T7" fmla="*/ 21 h 42"/>
                <a:gd name="T8" fmla="*/ 22 w 43"/>
                <a:gd name="T9" fmla="*/ 42 h 42"/>
                <a:gd name="T10" fmla="*/ 22 w 43"/>
                <a:gd name="T11" fmla="*/ 14 h 42"/>
                <a:gd name="T12" fmla="*/ 15 w 43"/>
                <a:gd name="T13" fmla="*/ 21 h 42"/>
                <a:gd name="T14" fmla="*/ 22 w 43"/>
                <a:gd name="T15" fmla="*/ 28 h 42"/>
                <a:gd name="T16" fmla="*/ 29 w 43"/>
                <a:gd name="T17" fmla="*/ 21 h 42"/>
                <a:gd name="T18" fmla="*/ 22 w 43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2" y="42"/>
                  </a:move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3" y="0"/>
                    <a:pt x="43" y="10"/>
                    <a:pt x="43" y="21"/>
                  </a:cubicBezTo>
                  <a:cubicBezTo>
                    <a:pt x="43" y="33"/>
                    <a:pt x="33" y="42"/>
                    <a:pt x="22" y="42"/>
                  </a:cubicBezTo>
                  <a:close/>
                  <a:moveTo>
                    <a:pt x="22" y="14"/>
                  </a:moveTo>
                  <a:cubicBezTo>
                    <a:pt x="18" y="14"/>
                    <a:pt x="15" y="17"/>
                    <a:pt x="15" y="21"/>
                  </a:cubicBezTo>
                  <a:cubicBezTo>
                    <a:pt x="15" y="25"/>
                    <a:pt x="18" y="28"/>
                    <a:pt x="22" y="28"/>
                  </a:cubicBezTo>
                  <a:cubicBezTo>
                    <a:pt x="25" y="28"/>
                    <a:pt x="29" y="25"/>
                    <a:pt x="29" y="21"/>
                  </a:cubicBezTo>
                  <a:cubicBezTo>
                    <a:pt x="29" y="17"/>
                    <a:pt x="25" y="14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96"/>
            <p:cNvSpPr>
              <a:spLocks noEditPoints="1"/>
            </p:cNvSpPr>
            <p:nvPr/>
          </p:nvSpPr>
          <p:spPr bwMode="auto">
            <a:xfrm>
              <a:off x="4405125" y="4765680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8" y="14"/>
                    <a:pt x="14" y="17"/>
                    <a:pt x="14" y="21"/>
                  </a:cubicBezTo>
                  <a:cubicBezTo>
                    <a:pt x="14" y="25"/>
                    <a:pt x="18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7"/>
            <p:cNvSpPr>
              <a:spLocks noEditPoints="1"/>
            </p:cNvSpPr>
            <p:nvPr/>
          </p:nvSpPr>
          <p:spPr bwMode="auto">
            <a:xfrm>
              <a:off x="4249697" y="4827851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98"/>
            <p:cNvSpPr>
              <a:spLocks noEditPoints="1"/>
            </p:cNvSpPr>
            <p:nvPr/>
          </p:nvSpPr>
          <p:spPr bwMode="auto">
            <a:xfrm>
              <a:off x="4078726" y="4827851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9" y="42"/>
                    <a:pt x="0" y="33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99"/>
            <p:cNvSpPr>
              <a:spLocks noEditPoints="1"/>
            </p:cNvSpPr>
            <p:nvPr/>
          </p:nvSpPr>
          <p:spPr bwMode="auto">
            <a:xfrm>
              <a:off x="4249697" y="4625795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3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33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00"/>
            <p:cNvSpPr>
              <a:spLocks noEditPoints="1"/>
            </p:cNvSpPr>
            <p:nvPr/>
          </p:nvSpPr>
          <p:spPr bwMode="auto">
            <a:xfrm>
              <a:off x="4358496" y="4516996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2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32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01"/>
            <p:cNvSpPr>
              <a:spLocks noEditPoints="1"/>
            </p:cNvSpPr>
            <p:nvPr/>
          </p:nvSpPr>
          <p:spPr bwMode="auto">
            <a:xfrm>
              <a:off x="4280782" y="4408196"/>
              <a:ext cx="93257" cy="93257"/>
            </a:xfrm>
            <a:custGeom>
              <a:avLst/>
              <a:gdLst>
                <a:gd name="T0" fmla="*/ 21 w 42"/>
                <a:gd name="T1" fmla="*/ 42 h 42"/>
                <a:gd name="T2" fmla="*/ 0 w 42"/>
                <a:gd name="T3" fmla="*/ 21 h 42"/>
                <a:gd name="T4" fmla="*/ 21 w 42"/>
                <a:gd name="T5" fmla="*/ 0 h 42"/>
                <a:gd name="T6" fmla="*/ 42 w 42"/>
                <a:gd name="T7" fmla="*/ 21 h 42"/>
                <a:gd name="T8" fmla="*/ 21 w 42"/>
                <a:gd name="T9" fmla="*/ 42 h 42"/>
                <a:gd name="T10" fmla="*/ 21 w 42"/>
                <a:gd name="T11" fmla="*/ 14 h 42"/>
                <a:gd name="T12" fmla="*/ 14 w 42"/>
                <a:gd name="T13" fmla="*/ 21 h 42"/>
                <a:gd name="T14" fmla="*/ 21 w 42"/>
                <a:gd name="T15" fmla="*/ 28 h 42"/>
                <a:gd name="T16" fmla="*/ 28 w 42"/>
                <a:gd name="T17" fmla="*/ 21 h 42"/>
                <a:gd name="T18" fmla="*/ 21 w 42"/>
                <a:gd name="T1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42">
                  <a:moveTo>
                    <a:pt x="21" y="42"/>
                  </a:moveTo>
                  <a:cubicBezTo>
                    <a:pt x="10" y="42"/>
                    <a:pt x="0" y="32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32"/>
                    <a:pt x="33" y="42"/>
                    <a:pt x="21" y="42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25"/>
                    <a:pt x="17" y="28"/>
                    <a:pt x="21" y="28"/>
                  </a:cubicBezTo>
                  <a:cubicBezTo>
                    <a:pt x="25" y="28"/>
                    <a:pt x="28" y="25"/>
                    <a:pt x="28" y="21"/>
                  </a:cubicBezTo>
                  <a:cubicBezTo>
                    <a:pt x="28" y="17"/>
                    <a:pt x="25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2"/>
            <p:cNvSpPr/>
            <p:nvPr/>
          </p:nvSpPr>
          <p:spPr bwMode="auto">
            <a:xfrm>
              <a:off x="4389582" y="4453411"/>
              <a:ext cx="31086" cy="32499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8 h 15"/>
                <a:gd name="T4" fmla="*/ 0 w 14"/>
                <a:gd name="T5" fmla="*/ 7 h 15"/>
                <a:gd name="T6" fmla="*/ 7 w 14"/>
                <a:gd name="T7" fmla="*/ 0 h 15"/>
                <a:gd name="T8" fmla="*/ 14 w 14"/>
                <a:gd name="T9" fmla="*/ 7 h 15"/>
                <a:gd name="T10" fmla="*/ 14 w 14"/>
                <a:gd name="T11" fmla="*/ 8 h 15"/>
                <a:gd name="T12" fmla="*/ 7 w 1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5"/>
                    <a:pt x="0" y="12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3"/>
            <p:cNvSpPr/>
            <p:nvPr/>
          </p:nvSpPr>
          <p:spPr bwMode="auto">
            <a:xfrm>
              <a:off x="4342954" y="4360155"/>
              <a:ext cx="31086" cy="32499"/>
            </a:xfrm>
            <a:custGeom>
              <a:avLst/>
              <a:gdLst>
                <a:gd name="T0" fmla="*/ 7 w 14"/>
                <a:gd name="T1" fmla="*/ 15 h 15"/>
                <a:gd name="T2" fmla="*/ 0 w 14"/>
                <a:gd name="T3" fmla="*/ 8 h 15"/>
                <a:gd name="T4" fmla="*/ 0 w 14"/>
                <a:gd name="T5" fmla="*/ 7 h 15"/>
                <a:gd name="T6" fmla="*/ 7 w 14"/>
                <a:gd name="T7" fmla="*/ 0 h 15"/>
                <a:gd name="T8" fmla="*/ 14 w 14"/>
                <a:gd name="T9" fmla="*/ 7 h 15"/>
                <a:gd name="T10" fmla="*/ 14 w 14"/>
                <a:gd name="T11" fmla="*/ 8 h 15"/>
                <a:gd name="T12" fmla="*/ 7 w 1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5">
                  <a:moveTo>
                    <a:pt x="7" y="15"/>
                  </a:moveTo>
                  <a:cubicBezTo>
                    <a:pt x="3" y="15"/>
                    <a:pt x="0" y="12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2"/>
                    <a:pt x="11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4"/>
            <p:cNvSpPr/>
            <p:nvPr/>
          </p:nvSpPr>
          <p:spPr bwMode="auto">
            <a:xfrm>
              <a:off x="4280782" y="4563624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5"/>
            <p:cNvSpPr/>
            <p:nvPr/>
          </p:nvSpPr>
          <p:spPr bwMode="auto">
            <a:xfrm>
              <a:off x="4405125" y="4641338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6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6"/>
            <p:cNvSpPr/>
            <p:nvPr/>
          </p:nvSpPr>
          <p:spPr bwMode="auto">
            <a:xfrm>
              <a:off x="4187526" y="4905565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3" y="4"/>
                    <a:pt x="14" y="5"/>
                    <a:pt x="14" y="7"/>
                  </a:cubicBezTo>
                  <a:cubicBezTo>
                    <a:pt x="14" y="9"/>
                    <a:pt x="13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7"/>
            <p:cNvSpPr/>
            <p:nvPr/>
          </p:nvSpPr>
          <p:spPr bwMode="auto">
            <a:xfrm>
              <a:off x="4203068" y="4812309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3" y="3"/>
                    <a:pt x="14" y="5"/>
                    <a:pt x="14" y="7"/>
                  </a:cubicBezTo>
                  <a:cubicBezTo>
                    <a:pt x="14" y="9"/>
                    <a:pt x="13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8"/>
            <p:cNvSpPr/>
            <p:nvPr/>
          </p:nvSpPr>
          <p:spPr bwMode="auto">
            <a:xfrm>
              <a:off x="4327411" y="4781223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9"/>
            <p:cNvSpPr/>
            <p:nvPr/>
          </p:nvSpPr>
          <p:spPr bwMode="auto">
            <a:xfrm>
              <a:off x="4374039" y="4874480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0"/>
            <p:cNvSpPr/>
            <p:nvPr/>
          </p:nvSpPr>
          <p:spPr bwMode="auto">
            <a:xfrm>
              <a:off x="4436210" y="4905565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6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1"/>
            <p:cNvSpPr/>
            <p:nvPr/>
          </p:nvSpPr>
          <p:spPr bwMode="auto">
            <a:xfrm>
              <a:off x="4498382" y="4843394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6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4"/>
                    <a:pt x="2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4"/>
                    <a:pt x="14" y="5"/>
                    <a:pt x="14" y="7"/>
                  </a:cubicBezTo>
                  <a:cubicBezTo>
                    <a:pt x="14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2"/>
            <p:cNvSpPr/>
            <p:nvPr/>
          </p:nvSpPr>
          <p:spPr bwMode="auto">
            <a:xfrm>
              <a:off x="4529467" y="4765680"/>
              <a:ext cx="32499" cy="31086"/>
            </a:xfrm>
            <a:custGeom>
              <a:avLst/>
              <a:gdLst>
                <a:gd name="T0" fmla="*/ 7 w 15"/>
                <a:gd name="T1" fmla="*/ 14 h 14"/>
                <a:gd name="T2" fmla="*/ 3 w 15"/>
                <a:gd name="T3" fmla="*/ 12 h 14"/>
                <a:gd name="T4" fmla="*/ 0 w 15"/>
                <a:gd name="T5" fmla="*/ 7 h 14"/>
                <a:gd name="T6" fmla="*/ 3 w 15"/>
                <a:gd name="T7" fmla="*/ 2 h 14"/>
                <a:gd name="T8" fmla="*/ 7 w 15"/>
                <a:gd name="T9" fmla="*/ 0 h 14"/>
                <a:gd name="T10" fmla="*/ 12 w 15"/>
                <a:gd name="T11" fmla="*/ 2 h 14"/>
                <a:gd name="T12" fmla="*/ 15 w 15"/>
                <a:gd name="T13" fmla="*/ 7 h 14"/>
                <a:gd name="T14" fmla="*/ 12 w 15"/>
                <a:gd name="T15" fmla="*/ 12 h 14"/>
                <a:gd name="T16" fmla="*/ 7 w 15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7" y="14"/>
                  </a:moveTo>
                  <a:cubicBezTo>
                    <a:pt x="6" y="14"/>
                    <a:pt x="4" y="13"/>
                    <a:pt x="3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5" y="9"/>
                    <a:pt x="14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3"/>
            <p:cNvSpPr/>
            <p:nvPr/>
          </p:nvSpPr>
          <p:spPr bwMode="auto">
            <a:xfrm>
              <a:off x="4203068" y="4703509"/>
              <a:ext cx="31086" cy="31086"/>
            </a:xfrm>
            <a:custGeom>
              <a:avLst/>
              <a:gdLst>
                <a:gd name="T0" fmla="*/ 7 w 14"/>
                <a:gd name="T1" fmla="*/ 14 h 14"/>
                <a:gd name="T2" fmla="*/ 2 w 14"/>
                <a:gd name="T3" fmla="*/ 12 h 14"/>
                <a:gd name="T4" fmla="*/ 0 w 14"/>
                <a:gd name="T5" fmla="*/ 7 h 14"/>
                <a:gd name="T6" fmla="*/ 2 w 14"/>
                <a:gd name="T7" fmla="*/ 2 h 14"/>
                <a:gd name="T8" fmla="*/ 7 w 14"/>
                <a:gd name="T9" fmla="*/ 0 h 14"/>
                <a:gd name="T10" fmla="*/ 12 w 14"/>
                <a:gd name="T11" fmla="*/ 2 h 14"/>
                <a:gd name="T12" fmla="*/ 14 w 14"/>
                <a:gd name="T13" fmla="*/ 7 h 14"/>
                <a:gd name="T14" fmla="*/ 12 w 14"/>
                <a:gd name="T15" fmla="*/ 12 h 14"/>
                <a:gd name="T16" fmla="*/ 7 w 14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5" y="14"/>
                    <a:pt x="4" y="13"/>
                    <a:pt x="2" y="12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3" y="3"/>
                    <a:pt x="14" y="5"/>
                    <a:pt x="14" y="7"/>
                  </a:cubicBezTo>
                  <a:cubicBezTo>
                    <a:pt x="14" y="9"/>
                    <a:pt x="13" y="11"/>
                    <a:pt x="12" y="12"/>
                  </a:cubicBezTo>
                  <a:cubicBezTo>
                    <a:pt x="11" y="13"/>
                    <a:pt x="9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02337" y="3366953"/>
            <a:ext cx="536675" cy="546801"/>
            <a:chOff x="1655463" y="1877546"/>
            <a:chExt cx="748880" cy="763010"/>
          </a:xfrm>
          <a:solidFill>
            <a:schemeClr val="bg1"/>
          </a:solidFill>
        </p:grpSpPr>
        <p:sp>
          <p:nvSpPr>
            <p:cNvPr id="55" name="Freeform 218"/>
            <p:cNvSpPr>
              <a:spLocks noEditPoints="1"/>
            </p:cNvSpPr>
            <p:nvPr/>
          </p:nvSpPr>
          <p:spPr bwMode="auto">
            <a:xfrm>
              <a:off x="1655463" y="2314157"/>
              <a:ext cx="748880" cy="326399"/>
            </a:xfrm>
            <a:custGeom>
              <a:avLst/>
              <a:gdLst>
                <a:gd name="T0" fmla="*/ 330 w 337"/>
                <a:gd name="T1" fmla="*/ 147 h 147"/>
                <a:gd name="T2" fmla="*/ 330 w 337"/>
                <a:gd name="T3" fmla="*/ 147 h 147"/>
                <a:gd name="T4" fmla="*/ 8 w 337"/>
                <a:gd name="T5" fmla="*/ 147 h 147"/>
                <a:gd name="T6" fmla="*/ 2 w 337"/>
                <a:gd name="T7" fmla="*/ 144 h 147"/>
                <a:gd name="T8" fmla="*/ 1 w 337"/>
                <a:gd name="T9" fmla="*/ 138 h 147"/>
                <a:gd name="T10" fmla="*/ 29 w 337"/>
                <a:gd name="T11" fmla="*/ 5 h 147"/>
                <a:gd name="T12" fmla="*/ 36 w 337"/>
                <a:gd name="T13" fmla="*/ 0 h 147"/>
                <a:gd name="T14" fmla="*/ 302 w 337"/>
                <a:gd name="T15" fmla="*/ 0 h 147"/>
                <a:gd name="T16" fmla="*/ 309 w 337"/>
                <a:gd name="T17" fmla="*/ 5 h 147"/>
                <a:gd name="T18" fmla="*/ 337 w 337"/>
                <a:gd name="T19" fmla="*/ 138 h 147"/>
                <a:gd name="T20" fmla="*/ 337 w 337"/>
                <a:gd name="T21" fmla="*/ 140 h 147"/>
                <a:gd name="T22" fmla="*/ 330 w 337"/>
                <a:gd name="T23" fmla="*/ 147 h 147"/>
                <a:gd name="T24" fmla="*/ 16 w 337"/>
                <a:gd name="T25" fmla="*/ 133 h 147"/>
                <a:gd name="T26" fmla="*/ 322 w 337"/>
                <a:gd name="T27" fmla="*/ 133 h 147"/>
                <a:gd name="T28" fmla="*/ 296 w 337"/>
                <a:gd name="T29" fmla="*/ 14 h 147"/>
                <a:gd name="T30" fmla="*/ 41 w 337"/>
                <a:gd name="T31" fmla="*/ 14 h 147"/>
                <a:gd name="T32" fmla="*/ 16 w 337"/>
                <a:gd name="T33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7" h="147">
                  <a:moveTo>
                    <a:pt x="330" y="147"/>
                  </a:moveTo>
                  <a:cubicBezTo>
                    <a:pt x="330" y="147"/>
                    <a:pt x="330" y="147"/>
                    <a:pt x="330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47"/>
                    <a:pt x="3" y="146"/>
                    <a:pt x="2" y="144"/>
                  </a:cubicBezTo>
                  <a:cubicBezTo>
                    <a:pt x="1" y="143"/>
                    <a:pt x="0" y="140"/>
                    <a:pt x="1" y="138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32" y="0"/>
                    <a:pt x="3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05" y="0"/>
                    <a:pt x="308" y="2"/>
                    <a:pt x="309" y="5"/>
                  </a:cubicBezTo>
                  <a:cubicBezTo>
                    <a:pt x="337" y="138"/>
                    <a:pt x="337" y="138"/>
                    <a:pt x="337" y="138"/>
                  </a:cubicBezTo>
                  <a:cubicBezTo>
                    <a:pt x="337" y="139"/>
                    <a:pt x="337" y="139"/>
                    <a:pt x="337" y="140"/>
                  </a:cubicBezTo>
                  <a:cubicBezTo>
                    <a:pt x="337" y="144"/>
                    <a:pt x="334" y="147"/>
                    <a:pt x="330" y="147"/>
                  </a:cubicBezTo>
                  <a:close/>
                  <a:moveTo>
                    <a:pt x="16" y="133"/>
                  </a:moveTo>
                  <a:cubicBezTo>
                    <a:pt x="322" y="133"/>
                    <a:pt x="322" y="133"/>
                    <a:pt x="322" y="133"/>
                  </a:cubicBezTo>
                  <a:cubicBezTo>
                    <a:pt x="296" y="14"/>
                    <a:pt x="296" y="14"/>
                    <a:pt x="296" y="14"/>
                  </a:cubicBezTo>
                  <a:cubicBezTo>
                    <a:pt x="41" y="14"/>
                    <a:pt x="41" y="14"/>
                    <a:pt x="41" y="14"/>
                  </a:cubicBezTo>
                  <a:lnTo>
                    <a:pt x="1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9"/>
            <p:cNvSpPr>
              <a:spLocks noEditPoints="1"/>
            </p:cNvSpPr>
            <p:nvPr/>
          </p:nvSpPr>
          <p:spPr bwMode="auto">
            <a:xfrm>
              <a:off x="1906973" y="2500671"/>
              <a:ext cx="248685" cy="139885"/>
            </a:xfrm>
            <a:custGeom>
              <a:avLst/>
              <a:gdLst>
                <a:gd name="T0" fmla="*/ 105 w 112"/>
                <a:gd name="T1" fmla="*/ 63 h 63"/>
                <a:gd name="T2" fmla="*/ 7 w 112"/>
                <a:gd name="T3" fmla="*/ 63 h 63"/>
                <a:gd name="T4" fmla="*/ 0 w 112"/>
                <a:gd name="T5" fmla="*/ 56 h 63"/>
                <a:gd name="T6" fmla="*/ 0 w 112"/>
                <a:gd name="T7" fmla="*/ 7 h 63"/>
                <a:gd name="T8" fmla="*/ 7 w 112"/>
                <a:gd name="T9" fmla="*/ 0 h 63"/>
                <a:gd name="T10" fmla="*/ 105 w 112"/>
                <a:gd name="T11" fmla="*/ 0 h 63"/>
                <a:gd name="T12" fmla="*/ 112 w 112"/>
                <a:gd name="T13" fmla="*/ 7 h 63"/>
                <a:gd name="T14" fmla="*/ 112 w 112"/>
                <a:gd name="T15" fmla="*/ 56 h 63"/>
                <a:gd name="T16" fmla="*/ 105 w 112"/>
                <a:gd name="T17" fmla="*/ 63 h 63"/>
                <a:gd name="T18" fmla="*/ 14 w 112"/>
                <a:gd name="T19" fmla="*/ 49 h 63"/>
                <a:gd name="T20" fmla="*/ 98 w 112"/>
                <a:gd name="T21" fmla="*/ 49 h 63"/>
                <a:gd name="T22" fmla="*/ 98 w 112"/>
                <a:gd name="T23" fmla="*/ 14 h 63"/>
                <a:gd name="T24" fmla="*/ 14 w 112"/>
                <a:gd name="T25" fmla="*/ 14 h 63"/>
                <a:gd name="T26" fmla="*/ 14 w 112"/>
                <a:gd name="T27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63">
                  <a:moveTo>
                    <a:pt x="105" y="63"/>
                  </a:move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3"/>
                    <a:pt x="112" y="7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2" y="60"/>
                    <a:pt x="109" y="63"/>
                    <a:pt x="105" y="63"/>
                  </a:cubicBezTo>
                  <a:close/>
                  <a:moveTo>
                    <a:pt x="14" y="49"/>
                  </a:moveTo>
                  <a:cubicBezTo>
                    <a:pt x="98" y="49"/>
                    <a:pt x="98" y="49"/>
                    <a:pt x="98" y="49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720460" y="1877546"/>
              <a:ext cx="621712" cy="592039"/>
              <a:chOff x="1720460" y="1877546"/>
              <a:chExt cx="621712" cy="592039"/>
            </a:xfrm>
            <a:grpFill/>
          </p:grpSpPr>
          <p:sp>
            <p:nvSpPr>
              <p:cNvPr id="60" name="Freeform 216"/>
              <p:cNvSpPr>
                <a:spLocks noEditPoints="1"/>
              </p:cNvSpPr>
              <p:nvPr/>
            </p:nvSpPr>
            <p:spPr bwMode="auto">
              <a:xfrm>
                <a:off x="1782631" y="1939717"/>
                <a:ext cx="497370" cy="340529"/>
              </a:xfrm>
              <a:custGeom>
                <a:avLst/>
                <a:gdLst>
                  <a:gd name="T0" fmla="*/ 217 w 224"/>
                  <a:gd name="T1" fmla="*/ 154 h 154"/>
                  <a:gd name="T2" fmla="*/ 7 w 224"/>
                  <a:gd name="T3" fmla="*/ 154 h 154"/>
                  <a:gd name="T4" fmla="*/ 0 w 224"/>
                  <a:gd name="T5" fmla="*/ 147 h 154"/>
                  <a:gd name="T6" fmla="*/ 0 w 224"/>
                  <a:gd name="T7" fmla="*/ 7 h 154"/>
                  <a:gd name="T8" fmla="*/ 7 w 224"/>
                  <a:gd name="T9" fmla="*/ 0 h 154"/>
                  <a:gd name="T10" fmla="*/ 217 w 224"/>
                  <a:gd name="T11" fmla="*/ 0 h 154"/>
                  <a:gd name="T12" fmla="*/ 224 w 224"/>
                  <a:gd name="T13" fmla="*/ 7 h 154"/>
                  <a:gd name="T14" fmla="*/ 224 w 224"/>
                  <a:gd name="T15" fmla="*/ 147 h 154"/>
                  <a:gd name="T16" fmla="*/ 217 w 224"/>
                  <a:gd name="T17" fmla="*/ 154 h 154"/>
                  <a:gd name="T18" fmla="*/ 14 w 224"/>
                  <a:gd name="T19" fmla="*/ 140 h 154"/>
                  <a:gd name="T20" fmla="*/ 210 w 224"/>
                  <a:gd name="T21" fmla="*/ 140 h 154"/>
                  <a:gd name="T22" fmla="*/ 210 w 224"/>
                  <a:gd name="T23" fmla="*/ 14 h 154"/>
                  <a:gd name="T24" fmla="*/ 14 w 224"/>
                  <a:gd name="T25" fmla="*/ 14 h 154"/>
                  <a:gd name="T26" fmla="*/ 14 w 224"/>
                  <a:gd name="T27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4" h="154">
                    <a:moveTo>
                      <a:pt x="21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3" y="154"/>
                      <a:pt x="0" y="151"/>
                      <a:pt x="0" y="1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1" y="0"/>
                      <a:pt x="224" y="3"/>
                      <a:pt x="224" y="7"/>
                    </a:cubicBezTo>
                    <a:cubicBezTo>
                      <a:pt x="224" y="147"/>
                      <a:pt x="224" y="147"/>
                      <a:pt x="224" y="147"/>
                    </a:cubicBezTo>
                    <a:cubicBezTo>
                      <a:pt x="224" y="151"/>
                      <a:pt x="221" y="154"/>
                      <a:pt x="217" y="154"/>
                    </a:cubicBezTo>
                    <a:close/>
                    <a:moveTo>
                      <a:pt x="14" y="140"/>
                    </a:moveTo>
                    <a:cubicBezTo>
                      <a:pt x="210" y="140"/>
                      <a:pt x="210" y="140"/>
                      <a:pt x="210" y="140"/>
                    </a:cubicBezTo>
                    <a:cubicBezTo>
                      <a:pt x="210" y="14"/>
                      <a:pt x="210" y="14"/>
                      <a:pt x="210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17"/>
              <p:cNvSpPr>
                <a:spLocks noEditPoints="1"/>
              </p:cNvSpPr>
              <p:nvPr/>
            </p:nvSpPr>
            <p:spPr bwMode="auto">
              <a:xfrm>
                <a:off x="1720460" y="1877546"/>
                <a:ext cx="621712" cy="467697"/>
              </a:xfrm>
              <a:custGeom>
                <a:avLst/>
                <a:gdLst>
                  <a:gd name="T0" fmla="*/ 273 w 280"/>
                  <a:gd name="T1" fmla="*/ 211 h 211"/>
                  <a:gd name="T2" fmla="*/ 7 w 280"/>
                  <a:gd name="T3" fmla="*/ 211 h 211"/>
                  <a:gd name="T4" fmla="*/ 0 w 280"/>
                  <a:gd name="T5" fmla="*/ 204 h 211"/>
                  <a:gd name="T6" fmla="*/ 0 w 280"/>
                  <a:gd name="T7" fmla="*/ 7 h 211"/>
                  <a:gd name="T8" fmla="*/ 7 w 280"/>
                  <a:gd name="T9" fmla="*/ 0 h 211"/>
                  <a:gd name="T10" fmla="*/ 273 w 280"/>
                  <a:gd name="T11" fmla="*/ 0 h 211"/>
                  <a:gd name="T12" fmla="*/ 280 w 280"/>
                  <a:gd name="T13" fmla="*/ 7 h 211"/>
                  <a:gd name="T14" fmla="*/ 280 w 280"/>
                  <a:gd name="T15" fmla="*/ 204 h 211"/>
                  <a:gd name="T16" fmla="*/ 273 w 280"/>
                  <a:gd name="T17" fmla="*/ 211 h 211"/>
                  <a:gd name="T18" fmla="*/ 14 w 280"/>
                  <a:gd name="T19" fmla="*/ 197 h 211"/>
                  <a:gd name="T20" fmla="*/ 266 w 280"/>
                  <a:gd name="T21" fmla="*/ 197 h 211"/>
                  <a:gd name="T22" fmla="*/ 266 w 280"/>
                  <a:gd name="T23" fmla="*/ 14 h 211"/>
                  <a:gd name="T24" fmla="*/ 14 w 280"/>
                  <a:gd name="T25" fmla="*/ 14 h 211"/>
                  <a:gd name="T26" fmla="*/ 14 w 280"/>
                  <a:gd name="T27" fmla="*/ 19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0" h="211">
                    <a:moveTo>
                      <a:pt x="273" y="211"/>
                    </a:moveTo>
                    <a:cubicBezTo>
                      <a:pt x="7" y="211"/>
                      <a:pt x="7" y="211"/>
                      <a:pt x="7" y="211"/>
                    </a:cubicBezTo>
                    <a:cubicBezTo>
                      <a:pt x="3" y="211"/>
                      <a:pt x="0" y="207"/>
                      <a:pt x="0" y="20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0"/>
                      <a:pt x="280" y="3"/>
                      <a:pt x="280" y="7"/>
                    </a:cubicBezTo>
                    <a:cubicBezTo>
                      <a:pt x="280" y="204"/>
                      <a:pt x="280" y="204"/>
                      <a:pt x="280" y="204"/>
                    </a:cubicBezTo>
                    <a:cubicBezTo>
                      <a:pt x="280" y="207"/>
                      <a:pt x="277" y="211"/>
                      <a:pt x="273" y="211"/>
                    </a:cubicBezTo>
                    <a:close/>
                    <a:moveTo>
                      <a:pt x="14" y="197"/>
                    </a:moveTo>
                    <a:cubicBezTo>
                      <a:pt x="266" y="197"/>
                      <a:pt x="266" y="197"/>
                      <a:pt x="266" y="197"/>
                    </a:cubicBezTo>
                    <a:cubicBezTo>
                      <a:pt x="266" y="14"/>
                      <a:pt x="266" y="14"/>
                      <a:pt x="266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20"/>
              <p:cNvSpPr/>
              <p:nvPr/>
            </p:nvSpPr>
            <p:spPr bwMode="auto">
              <a:xfrm>
                <a:off x="1767088" y="2376328"/>
                <a:ext cx="528455" cy="31086"/>
              </a:xfrm>
              <a:custGeom>
                <a:avLst/>
                <a:gdLst>
                  <a:gd name="T0" fmla="*/ 231 w 238"/>
                  <a:gd name="T1" fmla="*/ 14 h 14"/>
                  <a:gd name="T2" fmla="*/ 7 w 238"/>
                  <a:gd name="T3" fmla="*/ 14 h 14"/>
                  <a:gd name="T4" fmla="*/ 0 w 238"/>
                  <a:gd name="T5" fmla="*/ 7 h 14"/>
                  <a:gd name="T6" fmla="*/ 7 w 238"/>
                  <a:gd name="T7" fmla="*/ 0 h 14"/>
                  <a:gd name="T8" fmla="*/ 231 w 238"/>
                  <a:gd name="T9" fmla="*/ 0 h 14"/>
                  <a:gd name="T10" fmla="*/ 238 w 238"/>
                  <a:gd name="T11" fmla="*/ 7 h 14"/>
                  <a:gd name="T12" fmla="*/ 231 w 238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" h="14">
                    <a:moveTo>
                      <a:pt x="231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0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35" y="0"/>
                      <a:pt x="238" y="3"/>
                      <a:pt x="238" y="7"/>
                    </a:cubicBezTo>
                    <a:cubicBezTo>
                      <a:pt x="238" y="10"/>
                      <a:pt x="235" y="14"/>
                      <a:pt x="23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21"/>
              <p:cNvSpPr/>
              <p:nvPr/>
            </p:nvSpPr>
            <p:spPr bwMode="auto">
              <a:xfrm>
                <a:off x="1751545" y="2435673"/>
                <a:ext cx="559541" cy="33912"/>
              </a:xfrm>
              <a:custGeom>
                <a:avLst/>
                <a:gdLst>
                  <a:gd name="T0" fmla="*/ 245 w 252"/>
                  <a:gd name="T1" fmla="*/ 15 h 15"/>
                  <a:gd name="T2" fmla="*/ 245 w 252"/>
                  <a:gd name="T3" fmla="*/ 15 h 15"/>
                  <a:gd name="T4" fmla="*/ 7 w 252"/>
                  <a:gd name="T5" fmla="*/ 14 h 15"/>
                  <a:gd name="T6" fmla="*/ 0 w 252"/>
                  <a:gd name="T7" fmla="*/ 7 h 15"/>
                  <a:gd name="T8" fmla="*/ 7 w 252"/>
                  <a:gd name="T9" fmla="*/ 0 h 15"/>
                  <a:gd name="T10" fmla="*/ 7 w 252"/>
                  <a:gd name="T11" fmla="*/ 0 h 15"/>
                  <a:gd name="T12" fmla="*/ 245 w 252"/>
                  <a:gd name="T13" fmla="*/ 1 h 15"/>
                  <a:gd name="T14" fmla="*/ 252 w 252"/>
                  <a:gd name="T15" fmla="*/ 8 h 15"/>
                  <a:gd name="T16" fmla="*/ 245 w 252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15">
                    <a:moveTo>
                      <a:pt x="245" y="15"/>
                    </a:moveTo>
                    <a:cubicBezTo>
                      <a:pt x="245" y="15"/>
                      <a:pt x="245" y="15"/>
                      <a:pt x="245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45" y="1"/>
                      <a:pt x="245" y="1"/>
                      <a:pt x="245" y="1"/>
                    </a:cubicBezTo>
                    <a:cubicBezTo>
                      <a:pt x="249" y="1"/>
                      <a:pt x="252" y="4"/>
                      <a:pt x="252" y="8"/>
                    </a:cubicBezTo>
                    <a:cubicBezTo>
                      <a:pt x="252" y="12"/>
                      <a:pt x="249" y="15"/>
                      <a:pt x="245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334168" y="1230198"/>
            <a:ext cx="443723" cy="575354"/>
            <a:chOff x="2907364" y="703358"/>
            <a:chExt cx="590626" cy="765836"/>
          </a:xfrm>
          <a:solidFill>
            <a:schemeClr val="bg1"/>
          </a:solidFill>
        </p:grpSpPr>
        <p:sp>
          <p:nvSpPr>
            <p:cNvPr id="81" name="Freeform 243"/>
            <p:cNvSpPr>
              <a:spLocks noEditPoints="1"/>
            </p:cNvSpPr>
            <p:nvPr/>
          </p:nvSpPr>
          <p:spPr bwMode="auto">
            <a:xfrm>
              <a:off x="2907364" y="703358"/>
              <a:ext cx="590626" cy="679644"/>
            </a:xfrm>
            <a:custGeom>
              <a:avLst/>
              <a:gdLst>
                <a:gd name="T0" fmla="*/ 7 w 266"/>
                <a:gd name="T1" fmla="*/ 306 h 306"/>
                <a:gd name="T2" fmla="*/ 0 w 266"/>
                <a:gd name="T3" fmla="*/ 299 h 306"/>
                <a:gd name="T4" fmla="*/ 0 w 266"/>
                <a:gd name="T5" fmla="*/ 45 h 306"/>
                <a:gd name="T6" fmla="*/ 45 w 266"/>
                <a:gd name="T7" fmla="*/ 0 h 306"/>
                <a:gd name="T8" fmla="*/ 234 w 266"/>
                <a:gd name="T9" fmla="*/ 0 h 306"/>
                <a:gd name="T10" fmla="*/ 266 w 266"/>
                <a:gd name="T11" fmla="*/ 33 h 306"/>
                <a:gd name="T12" fmla="*/ 266 w 266"/>
                <a:gd name="T13" fmla="*/ 234 h 306"/>
                <a:gd name="T14" fmla="*/ 234 w 266"/>
                <a:gd name="T15" fmla="*/ 267 h 306"/>
                <a:gd name="T16" fmla="*/ 46 w 266"/>
                <a:gd name="T17" fmla="*/ 267 h 306"/>
                <a:gd name="T18" fmla="*/ 14 w 266"/>
                <a:gd name="T19" fmla="*/ 299 h 306"/>
                <a:gd name="T20" fmla="*/ 7 w 266"/>
                <a:gd name="T21" fmla="*/ 306 h 306"/>
                <a:gd name="T22" fmla="*/ 45 w 266"/>
                <a:gd name="T23" fmla="*/ 14 h 306"/>
                <a:gd name="T24" fmla="*/ 14 w 266"/>
                <a:gd name="T25" fmla="*/ 45 h 306"/>
                <a:gd name="T26" fmla="*/ 14 w 266"/>
                <a:gd name="T27" fmla="*/ 266 h 306"/>
                <a:gd name="T28" fmla="*/ 46 w 266"/>
                <a:gd name="T29" fmla="*/ 253 h 306"/>
                <a:gd name="T30" fmla="*/ 234 w 266"/>
                <a:gd name="T31" fmla="*/ 253 h 306"/>
                <a:gd name="T32" fmla="*/ 252 w 266"/>
                <a:gd name="T33" fmla="*/ 234 h 306"/>
                <a:gd name="T34" fmla="*/ 252 w 266"/>
                <a:gd name="T35" fmla="*/ 33 h 306"/>
                <a:gd name="T36" fmla="*/ 234 w 266"/>
                <a:gd name="T37" fmla="*/ 14 h 306"/>
                <a:gd name="T38" fmla="*/ 45 w 266"/>
                <a:gd name="T39" fmla="*/ 1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306">
                  <a:moveTo>
                    <a:pt x="7" y="306"/>
                  </a:moveTo>
                  <a:cubicBezTo>
                    <a:pt x="3" y="306"/>
                    <a:pt x="0" y="303"/>
                    <a:pt x="0" y="29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52" y="0"/>
                    <a:pt x="266" y="15"/>
                    <a:pt x="266" y="33"/>
                  </a:cubicBezTo>
                  <a:cubicBezTo>
                    <a:pt x="266" y="234"/>
                    <a:pt x="266" y="234"/>
                    <a:pt x="266" y="234"/>
                  </a:cubicBezTo>
                  <a:cubicBezTo>
                    <a:pt x="266" y="252"/>
                    <a:pt x="252" y="267"/>
                    <a:pt x="23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28" y="267"/>
                    <a:pt x="14" y="281"/>
                    <a:pt x="14" y="299"/>
                  </a:cubicBezTo>
                  <a:cubicBezTo>
                    <a:pt x="14" y="303"/>
                    <a:pt x="11" y="306"/>
                    <a:pt x="7" y="306"/>
                  </a:cubicBezTo>
                  <a:close/>
                  <a:moveTo>
                    <a:pt x="45" y="14"/>
                  </a:moveTo>
                  <a:cubicBezTo>
                    <a:pt x="28" y="14"/>
                    <a:pt x="14" y="28"/>
                    <a:pt x="14" y="45"/>
                  </a:cubicBezTo>
                  <a:cubicBezTo>
                    <a:pt x="14" y="266"/>
                    <a:pt x="14" y="266"/>
                    <a:pt x="14" y="266"/>
                  </a:cubicBezTo>
                  <a:cubicBezTo>
                    <a:pt x="22" y="258"/>
                    <a:pt x="33" y="253"/>
                    <a:pt x="46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44" y="253"/>
                    <a:pt x="252" y="245"/>
                    <a:pt x="252" y="234"/>
                  </a:cubicBezTo>
                  <a:cubicBezTo>
                    <a:pt x="252" y="33"/>
                    <a:pt x="252" y="33"/>
                    <a:pt x="252" y="33"/>
                  </a:cubicBezTo>
                  <a:cubicBezTo>
                    <a:pt x="252" y="23"/>
                    <a:pt x="244" y="14"/>
                    <a:pt x="234" y="14"/>
                  </a:cubicBezTo>
                  <a:lnTo>
                    <a:pt x="4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44"/>
            <p:cNvSpPr/>
            <p:nvPr/>
          </p:nvSpPr>
          <p:spPr bwMode="auto">
            <a:xfrm>
              <a:off x="2907364" y="1351917"/>
              <a:ext cx="31086" cy="36738"/>
            </a:xfrm>
            <a:custGeom>
              <a:avLst/>
              <a:gdLst>
                <a:gd name="T0" fmla="*/ 7 w 14"/>
                <a:gd name="T1" fmla="*/ 17 h 17"/>
                <a:gd name="T2" fmla="*/ 7 w 14"/>
                <a:gd name="T3" fmla="*/ 17 h 17"/>
                <a:gd name="T4" fmla="*/ 7 w 14"/>
                <a:gd name="T5" fmla="*/ 17 h 17"/>
                <a:gd name="T6" fmla="*/ 0 w 14"/>
                <a:gd name="T7" fmla="*/ 10 h 17"/>
                <a:gd name="T8" fmla="*/ 0 w 14"/>
                <a:gd name="T9" fmla="*/ 7 h 17"/>
                <a:gd name="T10" fmla="*/ 7 w 14"/>
                <a:gd name="T11" fmla="*/ 0 h 17"/>
                <a:gd name="T12" fmla="*/ 14 w 14"/>
                <a:gd name="T13" fmla="*/ 7 h 17"/>
                <a:gd name="T14" fmla="*/ 14 w 14"/>
                <a:gd name="T15" fmla="*/ 9 h 17"/>
                <a:gd name="T16" fmla="*/ 14 w 14"/>
                <a:gd name="T17" fmla="*/ 10 h 17"/>
                <a:gd name="T18" fmla="*/ 7 w 14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7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7"/>
                    <a:pt x="14" y="8"/>
                    <a:pt x="14" y="9"/>
                  </a:cubicBezTo>
                  <a:cubicBezTo>
                    <a:pt x="14" y="9"/>
                    <a:pt x="14" y="10"/>
                    <a:pt x="14" y="10"/>
                  </a:cubicBezTo>
                  <a:cubicBezTo>
                    <a:pt x="14" y="14"/>
                    <a:pt x="11" y="17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45"/>
            <p:cNvSpPr/>
            <p:nvPr/>
          </p:nvSpPr>
          <p:spPr bwMode="auto">
            <a:xfrm>
              <a:off x="2907364" y="1264312"/>
              <a:ext cx="559541" cy="204882"/>
            </a:xfrm>
            <a:custGeom>
              <a:avLst/>
              <a:gdLst>
                <a:gd name="T0" fmla="*/ 224 w 252"/>
                <a:gd name="T1" fmla="*/ 92 h 92"/>
                <a:gd name="T2" fmla="*/ 46 w 252"/>
                <a:gd name="T3" fmla="*/ 92 h 92"/>
                <a:gd name="T4" fmla="*/ 15 w 252"/>
                <a:gd name="T5" fmla="*/ 79 h 92"/>
                <a:gd name="T6" fmla="*/ 0 w 252"/>
                <a:gd name="T7" fmla="*/ 50 h 92"/>
                <a:gd name="T8" fmla="*/ 0 w 252"/>
                <a:gd name="T9" fmla="*/ 46 h 92"/>
                <a:gd name="T10" fmla="*/ 46 w 252"/>
                <a:gd name="T11" fmla="*/ 0 h 92"/>
                <a:gd name="T12" fmla="*/ 53 w 252"/>
                <a:gd name="T13" fmla="*/ 7 h 92"/>
                <a:gd name="T14" fmla="*/ 46 w 252"/>
                <a:gd name="T15" fmla="*/ 14 h 92"/>
                <a:gd name="T16" fmla="*/ 14 w 252"/>
                <a:gd name="T17" fmla="*/ 46 h 92"/>
                <a:gd name="T18" fmla="*/ 14 w 252"/>
                <a:gd name="T19" fmla="*/ 48 h 92"/>
                <a:gd name="T20" fmla="*/ 46 w 252"/>
                <a:gd name="T21" fmla="*/ 78 h 92"/>
                <a:gd name="T22" fmla="*/ 224 w 252"/>
                <a:gd name="T23" fmla="*/ 78 h 92"/>
                <a:gd name="T24" fmla="*/ 238 w 252"/>
                <a:gd name="T25" fmla="*/ 64 h 92"/>
                <a:gd name="T26" fmla="*/ 238 w 252"/>
                <a:gd name="T27" fmla="*/ 7 h 92"/>
                <a:gd name="T28" fmla="*/ 245 w 252"/>
                <a:gd name="T29" fmla="*/ 0 h 92"/>
                <a:gd name="T30" fmla="*/ 252 w 252"/>
                <a:gd name="T31" fmla="*/ 7 h 92"/>
                <a:gd name="T32" fmla="*/ 252 w 252"/>
                <a:gd name="T33" fmla="*/ 64 h 92"/>
                <a:gd name="T34" fmla="*/ 224 w 252"/>
                <a:gd name="T3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92">
                  <a:moveTo>
                    <a:pt x="224" y="92"/>
                  </a:moveTo>
                  <a:cubicBezTo>
                    <a:pt x="46" y="92"/>
                    <a:pt x="46" y="92"/>
                    <a:pt x="46" y="92"/>
                  </a:cubicBezTo>
                  <a:cubicBezTo>
                    <a:pt x="34" y="92"/>
                    <a:pt x="23" y="87"/>
                    <a:pt x="15" y="79"/>
                  </a:cubicBezTo>
                  <a:cubicBezTo>
                    <a:pt x="6" y="72"/>
                    <a:pt x="1" y="61"/>
                    <a:pt x="0" y="50"/>
                  </a:cubicBezTo>
                  <a:cubicBezTo>
                    <a:pt x="0" y="48"/>
                    <a:pt x="0" y="47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50" y="0"/>
                    <a:pt x="53" y="3"/>
                    <a:pt x="53" y="7"/>
                  </a:cubicBezTo>
                  <a:cubicBezTo>
                    <a:pt x="53" y="11"/>
                    <a:pt x="50" y="14"/>
                    <a:pt x="46" y="14"/>
                  </a:cubicBezTo>
                  <a:cubicBezTo>
                    <a:pt x="28" y="14"/>
                    <a:pt x="14" y="28"/>
                    <a:pt x="14" y="46"/>
                  </a:cubicBezTo>
                  <a:cubicBezTo>
                    <a:pt x="14" y="47"/>
                    <a:pt x="14" y="47"/>
                    <a:pt x="14" y="48"/>
                  </a:cubicBezTo>
                  <a:cubicBezTo>
                    <a:pt x="15" y="65"/>
                    <a:pt x="29" y="78"/>
                    <a:pt x="46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32" y="78"/>
                    <a:pt x="238" y="72"/>
                    <a:pt x="238" y="64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8" y="3"/>
                    <a:pt x="241" y="0"/>
                    <a:pt x="245" y="0"/>
                  </a:cubicBezTo>
                  <a:cubicBezTo>
                    <a:pt x="248" y="0"/>
                    <a:pt x="252" y="3"/>
                    <a:pt x="252" y="7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2" y="79"/>
                    <a:pt x="239" y="92"/>
                    <a:pt x="22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46"/>
            <p:cNvSpPr/>
            <p:nvPr/>
          </p:nvSpPr>
          <p:spPr bwMode="auto">
            <a:xfrm>
              <a:off x="2969535" y="1373111"/>
              <a:ext cx="435198" cy="31086"/>
            </a:xfrm>
            <a:custGeom>
              <a:avLst/>
              <a:gdLst>
                <a:gd name="T0" fmla="*/ 189 w 196"/>
                <a:gd name="T1" fmla="*/ 14 h 14"/>
                <a:gd name="T2" fmla="*/ 7 w 196"/>
                <a:gd name="T3" fmla="*/ 14 h 14"/>
                <a:gd name="T4" fmla="*/ 0 w 196"/>
                <a:gd name="T5" fmla="*/ 7 h 14"/>
                <a:gd name="T6" fmla="*/ 7 w 196"/>
                <a:gd name="T7" fmla="*/ 0 h 14"/>
                <a:gd name="T8" fmla="*/ 189 w 196"/>
                <a:gd name="T9" fmla="*/ 0 h 14"/>
                <a:gd name="T10" fmla="*/ 196 w 196"/>
                <a:gd name="T11" fmla="*/ 7 h 14"/>
                <a:gd name="T12" fmla="*/ 189 w 19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">
                  <a:moveTo>
                    <a:pt x="18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1"/>
                    <a:pt x="193" y="14"/>
                    <a:pt x="18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47"/>
            <p:cNvSpPr/>
            <p:nvPr/>
          </p:nvSpPr>
          <p:spPr bwMode="auto">
            <a:xfrm>
              <a:off x="2969535" y="1326483"/>
              <a:ext cx="435198" cy="31086"/>
            </a:xfrm>
            <a:custGeom>
              <a:avLst/>
              <a:gdLst>
                <a:gd name="T0" fmla="*/ 189 w 196"/>
                <a:gd name="T1" fmla="*/ 14 h 14"/>
                <a:gd name="T2" fmla="*/ 7 w 196"/>
                <a:gd name="T3" fmla="*/ 14 h 14"/>
                <a:gd name="T4" fmla="*/ 0 w 196"/>
                <a:gd name="T5" fmla="*/ 7 h 14"/>
                <a:gd name="T6" fmla="*/ 7 w 196"/>
                <a:gd name="T7" fmla="*/ 0 h 14"/>
                <a:gd name="T8" fmla="*/ 189 w 196"/>
                <a:gd name="T9" fmla="*/ 0 h 14"/>
                <a:gd name="T10" fmla="*/ 196 w 196"/>
                <a:gd name="T11" fmla="*/ 7 h 14"/>
                <a:gd name="T12" fmla="*/ 189 w 19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">
                  <a:moveTo>
                    <a:pt x="18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1"/>
                    <a:pt x="193" y="14"/>
                    <a:pt x="18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48"/>
            <p:cNvSpPr>
              <a:spLocks noEditPoints="1"/>
            </p:cNvSpPr>
            <p:nvPr/>
          </p:nvSpPr>
          <p:spPr bwMode="auto">
            <a:xfrm>
              <a:off x="2985078" y="861612"/>
              <a:ext cx="435198" cy="278357"/>
            </a:xfrm>
            <a:custGeom>
              <a:avLst/>
              <a:gdLst>
                <a:gd name="T0" fmla="*/ 175 w 196"/>
                <a:gd name="T1" fmla="*/ 126 h 126"/>
                <a:gd name="T2" fmla="*/ 21 w 196"/>
                <a:gd name="T3" fmla="*/ 126 h 126"/>
                <a:gd name="T4" fmla="*/ 0 w 196"/>
                <a:gd name="T5" fmla="*/ 105 h 126"/>
                <a:gd name="T6" fmla="*/ 0 w 196"/>
                <a:gd name="T7" fmla="*/ 21 h 126"/>
                <a:gd name="T8" fmla="*/ 21 w 196"/>
                <a:gd name="T9" fmla="*/ 0 h 126"/>
                <a:gd name="T10" fmla="*/ 175 w 196"/>
                <a:gd name="T11" fmla="*/ 0 h 126"/>
                <a:gd name="T12" fmla="*/ 196 w 196"/>
                <a:gd name="T13" fmla="*/ 21 h 126"/>
                <a:gd name="T14" fmla="*/ 196 w 196"/>
                <a:gd name="T15" fmla="*/ 105 h 126"/>
                <a:gd name="T16" fmla="*/ 175 w 196"/>
                <a:gd name="T17" fmla="*/ 126 h 126"/>
                <a:gd name="T18" fmla="*/ 21 w 196"/>
                <a:gd name="T19" fmla="*/ 14 h 126"/>
                <a:gd name="T20" fmla="*/ 14 w 196"/>
                <a:gd name="T21" fmla="*/ 21 h 126"/>
                <a:gd name="T22" fmla="*/ 14 w 196"/>
                <a:gd name="T23" fmla="*/ 105 h 126"/>
                <a:gd name="T24" fmla="*/ 21 w 196"/>
                <a:gd name="T25" fmla="*/ 112 h 126"/>
                <a:gd name="T26" fmla="*/ 175 w 196"/>
                <a:gd name="T27" fmla="*/ 112 h 126"/>
                <a:gd name="T28" fmla="*/ 182 w 196"/>
                <a:gd name="T29" fmla="*/ 105 h 126"/>
                <a:gd name="T30" fmla="*/ 182 w 196"/>
                <a:gd name="T31" fmla="*/ 21 h 126"/>
                <a:gd name="T32" fmla="*/ 175 w 196"/>
                <a:gd name="T33" fmla="*/ 14 h 126"/>
                <a:gd name="T34" fmla="*/ 21 w 196"/>
                <a:gd name="T35" fmla="*/ 1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" h="126">
                  <a:moveTo>
                    <a:pt x="175" y="126"/>
                  </a:moveTo>
                  <a:cubicBezTo>
                    <a:pt x="21" y="126"/>
                    <a:pt x="21" y="126"/>
                    <a:pt x="21" y="126"/>
                  </a:cubicBezTo>
                  <a:cubicBezTo>
                    <a:pt x="9" y="126"/>
                    <a:pt x="0" y="116"/>
                    <a:pt x="0" y="10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87" y="0"/>
                    <a:pt x="196" y="9"/>
                    <a:pt x="196" y="21"/>
                  </a:cubicBezTo>
                  <a:cubicBezTo>
                    <a:pt x="196" y="105"/>
                    <a:pt x="196" y="105"/>
                    <a:pt x="196" y="105"/>
                  </a:cubicBezTo>
                  <a:cubicBezTo>
                    <a:pt x="196" y="116"/>
                    <a:pt x="187" y="126"/>
                    <a:pt x="175" y="126"/>
                  </a:cubicBezTo>
                  <a:close/>
                  <a:moveTo>
                    <a:pt x="21" y="14"/>
                  </a:moveTo>
                  <a:cubicBezTo>
                    <a:pt x="17" y="14"/>
                    <a:pt x="14" y="17"/>
                    <a:pt x="14" y="21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109"/>
                    <a:pt x="17" y="112"/>
                    <a:pt x="21" y="112"/>
                  </a:cubicBezTo>
                  <a:cubicBezTo>
                    <a:pt x="175" y="112"/>
                    <a:pt x="175" y="112"/>
                    <a:pt x="175" y="112"/>
                  </a:cubicBezTo>
                  <a:cubicBezTo>
                    <a:pt x="179" y="112"/>
                    <a:pt x="182" y="109"/>
                    <a:pt x="182" y="105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82" y="17"/>
                    <a:pt x="179" y="14"/>
                    <a:pt x="175" y="14"/>
                  </a:cubicBezTo>
                  <a:lnTo>
                    <a:pt x="2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49"/>
            <p:cNvSpPr/>
            <p:nvPr/>
          </p:nvSpPr>
          <p:spPr bwMode="auto">
            <a:xfrm>
              <a:off x="3047249" y="1046713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50"/>
            <p:cNvSpPr/>
            <p:nvPr/>
          </p:nvSpPr>
          <p:spPr bwMode="auto">
            <a:xfrm>
              <a:off x="3047249" y="984541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51"/>
            <p:cNvSpPr/>
            <p:nvPr/>
          </p:nvSpPr>
          <p:spPr bwMode="auto">
            <a:xfrm>
              <a:off x="3047249" y="922370"/>
              <a:ext cx="310856" cy="31086"/>
            </a:xfrm>
            <a:custGeom>
              <a:avLst/>
              <a:gdLst>
                <a:gd name="T0" fmla="*/ 133 w 140"/>
                <a:gd name="T1" fmla="*/ 14 h 14"/>
                <a:gd name="T2" fmla="*/ 7 w 140"/>
                <a:gd name="T3" fmla="*/ 14 h 14"/>
                <a:gd name="T4" fmla="*/ 0 w 140"/>
                <a:gd name="T5" fmla="*/ 7 h 14"/>
                <a:gd name="T6" fmla="*/ 7 w 140"/>
                <a:gd name="T7" fmla="*/ 0 h 14"/>
                <a:gd name="T8" fmla="*/ 133 w 140"/>
                <a:gd name="T9" fmla="*/ 0 h 14"/>
                <a:gd name="T10" fmla="*/ 140 w 140"/>
                <a:gd name="T11" fmla="*/ 7 h 14"/>
                <a:gd name="T12" fmla="*/ 133 w 140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4">
                  <a:moveTo>
                    <a:pt x="13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7" y="0"/>
                    <a:pt x="140" y="3"/>
                    <a:pt x="140" y="7"/>
                  </a:cubicBezTo>
                  <a:cubicBezTo>
                    <a:pt x="140" y="11"/>
                    <a:pt x="137" y="14"/>
                    <a:pt x="13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103613" y="3367908"/>
            <a:ext cx="477937" cy="544890"/>
            <a:chOff x="515186" y="721727"/>
            <a:chExt cx="655623" cy="747467"/>
          </a:xfrm>
          <a:solidFill>
            <a:schemeClr val="bg1"/>
          </a:solidFill>
        </p:grpSpPr>
        <p:sp>
          <p:nvSpPr>
            <p:cNvPr id="91" name="Freeform 258"/>
            <p:cNvSpPr>
              <a:spLocks noEditPoints="1"/>
            </p:cNvSpPr>
            <p:nvPr/>
          </p:nvSpPr>
          <p:spPr bwMode="auto">
            <a:xfrm>
              <a:off x="515186" y="721727"/>
              <a:ext cx="189340" cy="747467"/>
            </a:xfrm>
            <a:custGeom>
              <a:avLst/>
              <a:gdLst>
                <a:gd name="T0" fmla="*/ 77 w 85"/>
                <a:gd name="T1" fmla="*/ 337 h 337"/>
                <a:gd name="T2" fmla="*/ 42 w 85"/>
                <a:gd name="T3" fmla="*/ 337 h 337"/>
                <a:gd name="T4" fmla="*/ 0 w 85"/>
                <a:gd name="T5" fmla="*/ 295 h 337"/>
                <a:gd name="T6" fmla="*/ 0 w 85"/>
                <a:gd name="T7" fmla="*/ 42 h 337"/>
                <a:gd name="T8" fmla="*/ 42 w 85"/>
                <a:gd name="T9" fmla="*/ 0 h 337"/>
                <a:gd name="T10" fmla="*/ 77 w 85"/>
                <a:gd name="T11" fmla="*/ 0 h 337"/>
                <a:gd name="T12" fmla="*/ 85 w 85"/>
                <a:gd name="T13" fmla="*/ 7 h 337"/>
                <a:gd name="T14" fmla="*/ 85 w 85"/>
                <a:gd name="T15" fmla="*/ 330 h 337"/>
                <a:gd name="T16" fmla="*/ 77 w 85"/>
                <a:gd name="T17" fmla="*/ 337 h 337"/>
                <a:gd name="T18" fmla="*/ 42 w 85"/>
                <a:gd name="T19" fmla="*/ 14 h 337"/>
                <a:gd name="T20" fmla="*/ 14 w 85"/>
                <a:gd name="T21" fmla="*/ 42 h 337"/>
                <a:gd name="T22" fmla="*/ 14 w 85"/>
                <a:gd name="T23" fmla="*/ 295 h 337"/>
                <a:gd name="T24" fmla="*/ 42 w 85"/>
                <a:gd name="T25" fmla="*/ 323 h 337"/>
                <a:gd name="T26" fmla="*/ 70 w 85"/>
                <a:gd name="T27" fmla="*/ 323 h 337"/>
                <a:gd name="T28" fmla="*/ 70 w 85"/>
                <a:gd name="T29" fmla="*/ 14 h 337"/>
                <a:gd name="T30" fmla="*/ 42 w 85"/>
                <a:gd name="T31" fmla="*/ 1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337">
                  <a:moveTo>
                    <a:pt x="77" y="337"/>
                  </a:moveTo>
                  <a:cubicBezTo>
                    <a:pt x="42" y="337"/>
                    <a:pt x="42" y="337"/>
                    <a:pt x="42" y="337"/>
                  </a:cubicBezTo>
                  <a:cubicBezTo>
                    <a:pt x="19" y="337"/>
                    <a:pt x="0" y="318"/>
                    <a:pt x="0" y="29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5" y="3"/>
                    <a:pt x="85" y="7"/>
                  </a:cubicBezTo>
                  <a:cubicBezTo>
                    <a:pt x="85" y="330"/>
                    <a:pt x="85" y="330"/>
                    <a:pt x="85" y="330"/>
                  </a:cubicBezTo>
                  <a:cubicBezTo>
                    <a:pt x="85" y="333"/>
                    <a:pt x="81" y="337"/>
                    <a:pt x="77" y="337"/>
                  </a:cubicBezTo>
                  <a:close/>
                  <a:moveTo>
                    <a:pt x="42" y="14"/>
                  </a:moveTo>
                  <a:cubicBezTo>
                    <a:pt x="27" y="14"/>
                    <a:pt x="14" y="27"/>
                    <a:pt x="14" y="42"/>
                  </a:cubicBezTo>
                  <a:cubicBezTo>
                    <a:pt x="14" y="295"/>
                    <a:pt x="14" y="295"/>
                    <a:pt x="14" y="295"/>
                  </a:cubicBezTo>
                  <a:cubicBezTo>
                    <a:pt x="14" y="310"/>
                    <a:pt x="27" y="323"/>
                    <a:pt x="42" y="323"/>
                  </a:cubicBezTo>
                  <a:cubicBezTo>
                    <a:pt x="70" y="323"/>
                    <a:pt x="70" y="323"/>
                    <a:pt x="70" y="323"/>
                  </a:cubicBezTo>
                  <a:cubicBezTo>
                    <a:pt x="70" y="14"/>
                    <a:pt x="70" y="14"/>
                    <a:pt x="70" y="14"/>
                  </a:cubicBezTo>
                  <a:lnTo>
                    <a:pt x="4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59"/>
            <p:cNvSpPr>
              <a:spLocks noEditPoints="1"/>
            </p:cNvSpPr>
            <p:nvPr/>
          </p:nvSpPr>
          <p:spPr bwMode="auto">
            <a:xfrm>
              <a:off x="670614" y="721727"/>
              <a:ext cx="500195" cy="747467"/>
            </a:xfrm>
            <a:custGeom>
              <a:avLst/>
              <a:gdLst>
                <a:gd name="T0" fmla="*/ 218 w 225"/>
                <a:gd name="T1" fmla="*/ 337 h 337"/>
                <a:gd name="T2" fmla="*/ 7 w 225"/>
                <a:gd name="T3" fmla="*/ 337 h 337"/>
                <a:gd name="T4" fmla="*/ 0 w 225"/>
                <a:gd name="T5" fmla="*/ 330 h 337"/>
                <a:gd name="T6" fmla="*/ 0 w 225"/>
                <a:gd name="T7" fmla="*/ 7 h 337"/>
                <a:gd name="T8" fmla="*/ 7 w 225"/>
                <a:gd name="T9" fmla="*/ 0 h 337"/>
                <a:gd name="T10" fmla="*/ 218 w 225"/>
                <a:gd name="T11" fmla="*/ 0 h 337"/>
                <a:gd name="T12" fmla="*/ 225 w 225"/>
                <a:gd name="T13" fmla="*/ 7 h 337"/>
                <a:gd name="T14" fmla="*/ 225 w 225"/>
                <a:gd name="T15" fmla="*/ 330 h 337"/>
                <a:gd name="T16" fmla="*/ 218 w 225"/>
                <a:gd name="T17" fmla="*/ 337 h 337"/>
                <a:gd name="T18" fmla="*/ 15 w 225"/>
                <a:gd name="T19" fmla="*/ 323 h 337"/>
                <a:gd name="T20" fmla="*/ 211 w 225"/>
                <a:gd name="T21" fmla="*/ 323 h 337"/>
                <a:gd name="T22" fmla="*/ 211 w 225"/>
                <a:gd name="T23" fmla="*/ 14 h 337"/>
                <a:gd name="T24" fmla="*/ 15 w 225"/>
                <a:gd name="T25" fmla="*/ 14 h 337"/>
                <a:gd name="T26" fmla="*/ 15 w 225"/>
                <a:gd name="T27" fmla="*/ 32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5" h="337">
                  <a:moveTo>
                    <a:pt x="218" y="337"/>
                  </a:moveTo>
                  <a:cubicBezTo>
                    <a:pt x="7" y="337"/>
                    <a:pt x="7" y="337"/>
                    <a:pt x="7" y="337"/>
                  </a:cubicBezTo>
                  <a:cubicBezTo>
                    <a:pt x="4" y="337"/>
                    <a:pt x="0" y="333"/>
                    <a:pt x="0" y="3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2" y="0"/>
                    <a:pt x="225" y="3"/>
                    <a:pt x="225" y="7"/>
                  </a:cubicBezTo>
                  <a:cubicBezTo>
                    <a:pt x="225" y="330"/>
                    <a:pt x="225" y="330"/>
                    <a:pt x="225" y="330"/>
                  </a:cubicBezTo>
                  <a:cubicBezTo>
                    <a:pt x="225" y="333"/>
                    <a:pt x="222" y="337"/>
                    <a:pt x="218" y="337"/>
                  </a:cubicBezTo>
                  <a:close/>
                  <a:moveTo>
                    <a:pt x="15" y="323"/>
                  </a:moveTo>
                  <a:cubicBezTo>
                    <a:pt x="211" y="323"/>
                    <a:pt x="211" y="323"/>
                    <a:pt x="211" y="323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15" y="14"/>
                    <a:pt x="15" y="14"/>
                    <a:pt x="15" y="14"/>
                  </a:cubicBezTo>
                  <a:lnTo>
                    <a:pt x="15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60"/>
            <p:cNvSpPr/>
            <p:nvPr/>
          </p:nvSpPr>
          <p:spPr bwMode="auto">
            <a:xfrm>
              <a:off x="859954" y="1310940"/>
              <a:ext cx="248685" cy="31086"/>
            </a:xfrm>
            <a:custGeom>
              <a:avLst/>
              <a:gdLst>
                <a:gd name="T0" fmla="*/ 105 w 112"/>
                <a:gd name="T1" fmla="*/ 14 h 14"/>
                <a:gd name="T2" fmla="*/ 7 w 112"/>
                <a:gd name="T3" fmla="*/ 14 h 14"/>
                <a:gd name="T4" fmla="*/ 0 w 112"/>
                <a:gd name="T5" fmla="*/ 7 h 14"/>
                <a:gd name="T6" fmla="*/ 7 w 112"/>
                <a:gd name="T7" fmla="*/ 0 h 14"/>
                <a:gd name="T8" fmla="*/ 105 w 112"/>
                <a:gd name="T9" fmla="*/ 0 h 14"/>
                <a:gd name="T10" fmla="*/ 112 w 112"/>
                <a:gd name="T11" fmla="*/ 7 h 14"/>
                <a:gd name="T12" fmla="*/ 105 w 11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4">
                  <a:moveTo>
                    <a:pt x="10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4"/>
                    <a:pt x="112" y="7"/>
                  </a:cubicBezTo>
                  <a:cubicBezTo>
                    <a:pt x="112" y="11"/>
                    <a:pt x="109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61"/>
            <p:cNvSpPr/>
            <p:nvPr/>
          </p:nvSpPr>
          <p:spPr bwMode="auto">
            <a:xfrm>
              <a:off x="937668" y="1375937"/>
              <a:ext cx="170971" cy="31086"/>
            </a:xfrm>
            <a:custGeom>
              <a:avLst/>
              <a:gdLst>
                <a:gd name="T0" fmla="*/ 70 w 77"/>
                <a:gd name="T1" fmla="*/ 14 h 14"/>
                <a:gd name="T2" fmla="*/ 7 w 77"/>
                <a:gd name="T3" fmla="*/ 14 h 14"/>
                <a:gd name="T4" fmla="*/ 0 w 77"/>
                <a:gd name="T5" fmla="*/ 7 h 14"/>
                <a:gd name="T6" fmla="*/ 7 w 77"/>
                <a:gd name="T7" fmla="*/ 0 h 14"/>
                <a:gd name="T8" fmla="*/ 70 w 77"/>
                <a:gd name="T9" fmla="*/ 0 h 14"/>
                <a:gd name="T10" fmla="*/ 77 w 77"/>
                <a:gd name="T11" fmla="*/ 7 h 14"/>
                <a:gd name="T12" fmla="*/ 70 w 7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4">
                  <a:moveTo>
                    <a:pt x="7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7" y="3"/>
                    <a:pt x="77" y="7"/>
                  </a:cubicBezTo>
                  <a:cubicBezTo>
                    <a:pt x="77" y="10"/>
                    <a:pt x="74" y="14"/>
                    <a:pt x="7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62"/>
            <p:cNvSpPr>
              <a:spLocks noEditPoints="1"/>
            </p:cNvSpPr>
            <p:nvPr/>
          </p:nvSpPr>
          <p:spPr bwMode="auto">
            <a:xfrm>
              <a:off x="735612" y="953456"/>
              <a:ext cx="373027" cy="279770"/>
            </a:xfrm>
            <a:custGeom>
              <a:avLst/>
              <a:gdLst>
                <a:gd name="T0" fmla="*/ 161 w 168"/>
                <a:gd name="T1" fmla="*/ 126 h 126"/>
                <a:gd name="T2" fmla="*/ 7 w 168"/>
                <a:gd name="T3" fmla="*/ 126 h 126"/>
                <a:gd name="T4" fmla="*/ 0 w 168"/>
                <a:gd name="T5" fmla="*/ 119 h 126"/>
                <a:gd name="T6" fmla="*/ 0 w 168"/>
                <a:gd name="T7" fmla="*/ 63 h 126"/>
                <a:gd name="T8" fmla="*/ 2 w 168"/>
                <a:gd name="T9" fmla="*/ 58 h 126"/>
                <a:gd name="T10" fmla="*/ 30 w 168"/>
                <a:gd name="T11" fmla="*/ 30 h 126"/>
                <a:gd name="T12" fmla="*/ 40 w 168"/>
                <a:gd name="T13" fmla="*/ 30 h 126"/>
                <a:gd name="T14" fmla="*/ 56 w 168"/>
                <a:gd name="T15" fmla="*/ 46 h 126"/>
                <a:gd name="T16" fmla="*/ 56 w 168"/>
                <a:gd name="T17" fmla="*/ 7 h 126"/>
                <a:gd name="T18" fmla="*/ 63 w 168"/>
                <a:gd name="T19" fmla="*/ 0 h 126"/>
                <a:gd name="T20" fmla="*/ 161 w 168"/>
                <a:gd name="T21" fmla="*/ 0 h 126"/>
                <a:gd name="T22" fmla="*/ 168 w 168"/>
                <a:gd name="T23" fmla="*/ 7 h 126"/>
                <a:gd name="T24" fmla="*/ 168 w 168"/>
                <a:gd name="T25" fmla="*/ 119 h 126"/>
                <a:gd name="T26" fmla="*/ 161 w 168"/>
                <a:gd name="T27" fmla="*/ 126 h 126"/>
                <a:gd name="T28" fmla="*/ 14 w 168"/>
                <a:gd name="T29" fmla="*/ 112 h 126"/>
                <a:gd name="T30" fmla="*/ 154 w 168"/>
                <a:gd name="T31" fmla="*/ 112 h 126"/>
                <a:gd name="T32" fmla="*/ 154 w 168"/>
                <a:gd name="T33" fmla="*/ 14 h 126"/>
                <a:gd name="T34" fmla="*/ 70 w 168"/>
                <a:gd name="T35" fmla="*/ 14 h 126"/>
                <a:gd name="T36" fmla="*/ 70 w 168"/>
                <a:gd name="T37" fmla="*/ 63 h 126"/>
                <a:gd name="T38" fmla="*/ 65 w 168"/>
                <a:gd name="T39" fmla="*/ 70 h 126"/>
                <a:gd name="T40" fmla="*/ 58 w 168"/>
                <a:gd name="T41" fmla="*/ 68 h 126"/>
                <a:gd name="T42" fmla="*/ 35 w 168"/>
                <a:gd name="T43" fmla="*/ 45 h 126"/>
                <a:gd name="T44" fmla="*/ 14 w 168"/>
                <a:gd name="T45" fmla="*/ 66 h 126"/>
                <a:gd name="T46" fmla="*/ 14 w 168"/>
                <a:gd name="T47" fmla="*/ 11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8" h="126">
                  <a:moveTo>
                    <a:pt x="161" y="126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3" y="126"/>
                    <a:pt x="0" y="123"/>
                    <a:pt x="0" y="11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2" y="58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7"/>
                    <a:pt x="37" y="27"/>
                    <a:pt x="40" y="30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9" y="0"/>
                    <a:pt x="6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5" y="0"/>
                    <a:pt x="168" y="3"/>
                    <a:pt x="168" y="7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8" y="123"/>
                    <a:pt x="165" y="126"/>
                    <a:pt x="161" y="126"/>
                  </a:cubicBezTo>
                  <a:close/>
                  <a:moveTo>
                    <a:pt x="14" y="112"/>
                  </a:moveTo>
                  <a:cubicBezTo>
                    <a:pt x="154" y="112"/>
                    <a:pt x="154" y="112"/>
                    <a:pt x="154" y="112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6"/>
                    <a:pt x="68" y="69"/>
                    <a:pt x="65" y="70"/>
                  </a:cubicBezTo>
                  <a:cubicBezTo>
                    <a:pt x="63" y="71"/>
                    <a:pt x="60" y="70"/>
                    <a:pt x="58" y="68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14" y="66"/>
                    <a:pt x="14" y="66"/>
                    <a:pt x="14" y="66"/>
                  </a:cubicBezTo>
                  <a:lnTo>
                    <a:pt x="1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63"/>
            <p:cNvSpPr>
              <a:spLocks noEditPoints="1"/>
            </p:cNvSpPr>
            <p:nvPr/>
          </p:nvSpPr>
          <p:spPr bwMode="auto">
            <a:xfrm>
              <a:off x="735612" y="721727"/>
              <a:ext cx="155428" cy="389983"/>
            </a:xfrm>
            <a:custGeom>
              <a:avLst/>
              <a:gdLst>
                <a:gd name="T0" fmla="*/ 63 w 70"/>
                <a:gd name="T1" fmla="*/ 175 h 176"/>
                <a:gd name="T2" fmla="*/ 58 w 70"/>
                <a:gd name="T3" fmla="*/ 173 h 176"/>
                <a:gd name="T4" fmla="*/ 35 w 70"/>
                <a:gd name="T5" fmla="*/ 150 h 176"/>
                <a:gd name="T6" fmla="*/ 12 w 70"/>
                <a:gd name="T7" fmla="*/ 173 h 176"/>
                <a:gd name="T8" fmla="*/ 4 w 70"/>
                <a:gd name="T9" fmla="*/ 175 h 176"/>
                <a:gd name="T10" fmla="*/ 0 w 70"/>
                <a:gd name="T11" fmla="*/ 168 h 176"/>
                <a:gd name="T12" fmla="*/ 0 w 70"/>
                <a:gd name="T13" fmla="*/ 7 h 176"/>
                <a:gd name="T14" fmla="*/ 7 w 70"/>
                <a:gd name="T15" fmla="*/ 0 h 176"/>
                <a:gd name="T16" fmla="*/ 63 w 70"/>
                <a:gd name="T17" fmla="*/ 0 h 176"/>
                <a:gd name="T18" fmla="*/ 70 w 70"/>
                <a:gd name="T19" fmla="*/ 7 h 176"/>
                <a:gd name="T20" fmla="*/ 70 w 70"/>
                <a:gd name="T21" fmla="*/ 168 h 176"/>
                <a:gd name="T22" fmla="*/ 65 w 70"/>
                <a:gd name="T23" fmla="*/ 175 h 176"/>
                <a:gd name="T24" fmla="*/ 63 w 70"/>
                <a:gd name="T25" fmla="*/ 175 h 176"/>
                <a:gd name="T26" fmla="*/ 35 w 70"/>
                <a:gd name="T27" fmla="*/ 133 h 176"/>
                <a:gd name="T28" fmla="*/ 40 w 70"/>
                <a:gd name="T29" fmla="*/ 135 h 176"/>
                <a:gd name="T30" fmla="*/ 56 w 70"/>
                <a:gd name="T31" fmla="*/ 151 h 176"/>
                <a:gd name="T32" fmla="*/ 56 w 70"/>
                <a:gd name="T33" fmla="*/ 14 h 176"/>
                <a:gd name="T34" fmla="*/ 14 w 70"/>
                <a:gd name="T35" fmla="*/ 14 h 176"/>
                <a:gd name="T36" fmla="*/ 14 w 70"/>
                <a:gd name="T37" fmla="*/ 151 h 176"/>
                <a:gd name="T38" fmla="*/ 30 w 70"/>
                <a:gd name="T39" fmla="*/ 135 h 176"/>
                <a:gd name="T40" fmla="*/ 35 w 70"/>
                <a:gd name="T41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76">
                  <a:moveTo>
                    <a:pt x="63" y="175"/>
                  </a:moveTo>
                  <a:cubicBezTo>
                    <a:pt x="61" y="175"/>
                    <a:pt x="59" y="175"/>
                    <a:pt x="58" y="173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9" y="175"/>
                    <a:pt x="6" y="176"/>
                    <a:pt x="4" y="175"/>
                  </a:cubicBezTo>
                  <a:cubicBezTo>
                    <a:pt x="1" y="174"/>
                    <a:pt x="0" y="171"/>
                    <a:pt x="0" y="16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7"/>
                  </a:cubicBezTo>
                  <a:cubicBezTo>
                    <a:pt x="70" y="168"/>
                    <a:pt x="70" y="168"/>
                    <a:pt x="70" y="168"/>
                  </a:cubicBezTo>
                  <a:cubicBezTo>
                    <a:pt x="70" y="171"/>
                    <a:pt x="68" y="174"/>
                    <a:pt x="65" y="175"/>
                  </a:cubicBezTo>
                  <a:cubicBezTo>
                    <a:pt x="64" y="175"/>
                    <a:pt x="64" y="175"/>
                    <a:pt x="63" y="175"/>
                  </a:cubicBezTo>
                  <a:close/>
                  <a:moveTo>
                    <a:pt x="35" y="133"/>
                  </a:moveTo>
                  <a:cubicBezTo>
                    <a:pt x="36" y="133"/>
                    <a:pt x="38" y="134"/>
                    <a:pt x="40" y="135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34"/>
                    <a:pt x="33" y="133"/>
                    <a:pt x="35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64"/>
            <p:cNvSpPr/>
            <p:nvPr/>
          </p:nvSpPr>
          <p:spPr bwMode="auto">
            <a:xfrm>
              <a:off x="797783" y="1139969"/>
              <a:ext cx="248685" cy="31086"/>
            </a:xfrm>
            <a:custGeom>
              <a:avLst/>
              <a:gdLst>
                <a:gd name="T0" fmla="*/ 105 w 112"/>
                <a:gd name="T1" fmla="*/ 14 h 14"/>
                <a:gd name="T2" fmla="*/ 7 w 112"/>
                <a:gd name="T3" fmla="*/ 14 h 14"/>
                <a:gd name="T4" fmla="*/ 0 w 112"/>
                <a:gd name="T5" fmla="*/ 7 h 14"/>
                <a:gd name="T6" fmla="*/ 7 w 112"/>
                <a:gd name="T7" fmla="*/ 0 h 14"/>
                <a:gd name="T8" fmla="*/ 105 w 112"/>
                <a:gd name="T9" fmla="*/ 0 h 14"/>
                <a:gd name="T10" fmla="*/ 112 w 112"/>
                <a:gd name="T11" fmla="*/ 7 h 14"/>
                <a:gd name="T12" fmla="*/ 105 w 11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4">
                  <a:moveTo>
                    <a:pt x="105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9" y="0"/>
                    <a:pt x="112" y="3"/>
                    <a:pt x="112" y="7"/>
                  </a:cubicBezTo>
                  <a:cubicBezTo>
                    <a:pt x="112" y="11"/>
                    <a:pt x="109" y="14"/>
                    <a:pt x="10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65"/>
            <p:cNvSpPr/>
            <p:nvPr/>
          </p:nvSpPr>
          <p:spPr bwMode="auto">
            <a:xfrm>
              <a:off x="922125" y="1077798"/>
              <a:ext cx="124342" cy="31086"/>
            </a:xfrm>
            <a:custGeom>
              <a:avLst/>
              <a:gdLst>
                <a:gd name="T0" fmla="*/ 49 w 56"/>
                <a:gd name="T1" fmla="*/ 14 h 14"/>
                <a:gd name="T2" fmla="*/ 7 w 56"/>
                <a:gd name="T3" fmla="*/ 14 h 14"/>
                <a:gd name="T4" fmla="*/ 0 w 56"/>
                <a:gd name="T5" fmla="*/ 7 h 14"/>
                <a:gd name="T6" fmla="*/ 7 w 56"/>
                <a:gd name="T7" fmla="*/ 0 h 14"/>
                <a:gd name="T8" fmla="*/ 49 w 56"/>
                <a:gd name="T9" fmla="*/ 0 h 14"/>
                <a:gd name="T10" fmla="*/ 56 w 56"/>
                <a:gd name="T11" fmla="*/ 7 h 14"/>
                <a:gd name="T12" fmla="*/ 49 w 5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4">
                  <a:moveTo>
                    <a:pt x="4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3" y="14"/>
                    <a:pt x="4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66"/>
            <p:cNvSpPr/>
            <p:nvPr/>
          </p:nvSpPr>
          <p:spPr bwMode="auto">
            <a:xfrm>
              <a:off x="922125" y="1015627"/>
              <a:ext cx="124342" cy="31086"/>
            </a:xfrm>
            <a:custGeom>
              <a:avLst/>
              <a:gdLst>
                <a:gd name="T0" fmla="*/ 49 w 56"/>
                <a:gd name="T1" fmla="*/ 14 h 14"/>
                <a:gd name="T2" fmla="*/ 7 w 56"/>
                <a:gd name="T3" fmla="*/ 14 h 14"/>
                <a:gd name="T4" fmla="*/ 0 w 56"/>
                <a:gd name="T5" fmla="*/ 7 h 14"/>
                <a:gd name="T6" fmla="*/ 7 w 56"/>
                <a:gd name="T7" fmla="*/ 0 h 14"/>
                <a:gd name="T8" fmla="*/ 49 w 56"/>
                <a:gd name="T9" fmla="*/ 0 h 14"/>
                <a:gd name="T10" fmla="*/ 56 w 56"/>
                <a:gd name="T11" fmla="*/ 7 h 14"/>
                <a:gd name="T12" fmla="*/ 49 w 56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4">
                  <a:moveTo>
                    <a:pt x="49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3" y="14"/>
                    <a:pt x="4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3509889" y="660507"/>
            <a:ext cx="5232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/>
          <p:cNvSpPr txBox="1"/>
          <p:nvPr/>
        </p:nvSpPr>
        <p:spPr>
          <a:xfrm>
            <a:off x="1642493" y="533549"/>
            <a:ext cx="16546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REFLECTION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教学反思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86838" y="1283102"/>
            <a:ext cx="4115383" cy="1835883"/>
          </a:xfrm>
          <a:prstGeom prst="rect">
            <a:avLst/>
          </a:prstGeom>
          <a:solidFill>
            <a:srgbClr val="E3CA9B"/>
          </a:solidFill>
          <a:ln w="28575" cap="rnd">
            <a:solidFill>
              <a:srgbClr val="50443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457818" y="16067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rgbClr val="504437"/>
                </a:solidFill>
                <a:latin typeface="+mj-ea"/>
                <a:ea typeface="+mj-ea"/>
              </a:rPr>
              <a:t>教学反思</a:t>
            </a:r>
            <a:endParaRPr lang="zh-CN" altLang="en-US" sz="1600">
              <a:solidFill>
                <a:srgbClr val="504437"/>
              </a:solidFill>
              <a:latin typeface="+mj-ea"/>
              <a:ea typeface="+mj-ea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57818" y="1974141"/>
            <a:ext cx="2411253" cy="866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rgbClr val="504437"/>
                </a:solidFill>
                <a:latin typeface="+mn-ea"/>
                <a:ea typeface="+mn-ea"/>
              </a:rPr>
              <a:t>您的内容打在这里，或者通过复制您的文本后，在此框中选择粘贴您的内容打在这里</a:t>
            </a:r>
            <a:endParaRPr lang="zh-CN" altLang="en-US" sz="1050">
              <a:solidFill>
                <a:srgbClr val="504437"/>
              </a:solidFill>
              <a:latin typeface="+mn-ea"/>
              <a:ea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173788" y="1605930"/>
            <a:ext cx="1206536" cy="1394711"/>
            <a:chOff x="3152648" y="1600200"/>
            <a:chExt cx="1112431" cy="1285929"/>
          </a:xfrm>
        </p:grpSpPr>
        <p:sp>
          <p:nvSpPr>
            <p:cNvPr id="8" name="Freeform 5"/>
            <p:cNvSpPr/>
            <p:nvPr/>
          </p:nvSpPr>
          <p:spPr bwMode="auto">
            <a:xfrm>
              <a:off x="3601703" y="2756856"/>
              <a:ext cx="213471" cy="107161"/>
            </a:xfrm>
            <a:custGeom>
              <a:avLst/>
              <a:gdLst>
                <a:gd name="T0" fmla="*/ 0 w 105"/>
                <a:gd name="T1" fmla="*/ 0 h 53"/>
                <a:gd name="T2" fmla="*/ 53 w 105"/>
                <a:gd name="T3" fmla="*/ 53 h 53"/>
                <a:gd name="T4" fmla="*/ 105 w 105"/>
                <a:gd name="T5" fmla="*/ 0 h 53"/>
                <a:gd name="T6" fmla="*/ 0 w 10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3">
                  <a:moveTo>
                    <a:pt x="0" y="0"/>
                  </a:moveTo>
                  <a:cubicBezTo>
                    <a:pt x="0" y="29"/>
                    <a:pt x="24" y="53"/>
                    <a:pt x="53" y="53"/>
                  </a:cubicBezTo>
                  <a:cubicBezTo>
                    <a:pt x="82" y="53"/>
                    <a:pt x="105" y="29"/>
                    <a:pt x="10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344857" y="1794960"/>
              <a:ext cx="727162" cy="812210"/>
            </a:xfrm>
            <a:custGeom>
              <a:avLst/>
              <a:gdLst>
                <a:gd name="T0" fmla="*/ 106 w 359"/>
                <a:gd name="T1" fmla="*/ 380 h 401"/>
                <a:gd name="T2" fmla="*/ 106 w 359"/>
                <a:gd name="T3" fmla="*/ 401 h 401"/>
                <a:gd name="T4" fmla="*/ 254 w 359"/>
                <a:gd name="T5" fmla="*/ 401 h 401"/>
                <a:gd name="T6" fmla="*/ 254 w 359"/>
                <a:gd name="T7" fmla="*/ 380 h 401"/>
                <a:gd name="T8" fmla="*/ 280 w 359"/>
                <a:gd name="T9" fmla="*/ 328 h 401"/>
                <a:gd name="T10" fmla="*/ 359 w 359"/>
                <a:gd name="T11" fmla="*/ 179 h 401"/>
                <a:gd name="T12" fmla="*/ 180 w 359"/>
                <a:gd name="T13" fmla="*/ 0 h 401"/>
                <a:gd name="T14" fmla="*/ 0 w 359"/>
                <a:gd name="T15" fmla="*/ 179 h 401"/>
                <a:gd name="T16" fmla="*/ 79 w 359"/>
                <a:gd name="T17" fmla="*/ 328 h 401"/>
                <a:gd name="T18" fmla="*/ 106 w 359"/>
                <a:gd name="T19" fmla="*/ 3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9" h="401">
                  <a:moveTo>
                    <a:pt x="106" y="380"/>
                  </a:moveTo>
                  <a:cubicBezTo>
                    <a:pt x="106" y="401"/>
                    <a:pt x="106" y="401"/>
                    <a:pt x="106" y="401"/>
                  </a:cubicBezTo>
                  <a:cubicBezTo>
                    <a:pt x="254" y="401"/>
                    <a:pt x="254" y="401"/>
                    <a:pt x="254" y="401"/>
                  </a:cubicBezTo>
                  <a:cubicBezTo>
                    <a:pt x="254" y="380"/>
                    <a:pt x="254" y="380"/>
                    <a:pt x="254" y="380"/>
                  </a:cubicBezTo>
                  <a:cubicBezTo>
                    <a:pt x="254" y="359"/>
                    <a:pt x="263" y="340"/>
                    <a:pt x="280" y="328"/>
                  </a:cubicBezTo>
                  <a:cubicBezTo>
                    <a:pt x="328" y="296"/>
                    <a:pt x="359" y="241"/>
                    <a:pt x="359" y="179"/>
                  </a:cubicBezTo>
                  <a:cubicBezTo>
                    <a:pt x="359" y="80"/>
                    <a:pt x="279" y="0"/>
                    <a:pt x="180" y="0"/>
                  </a:cubicBezTo>
                  <a:cubicBezTo>
                    <a:pt x="80" y="0"/>
                    <a:pt x="0" y="80"/>
                    <a:pt x="0" y="179"/>
                  </a:cubicBezTo>
                  <a:cubicBezTo>
                    <a:pt x="0" y="241"/>
                    <a:pt x="31" y="295"/>
                    <a:pt x="79" y="328"/>
                  </a:cubicBezTo>
                  <a:cubicBezTo>
                    <a:pt x="96" y="339"/>
                    <a:pt x="106" y="359"/>
                    <a:pt x="106" y="380"/>
                  </a:cubicBezTo>
                  <a:close/>
                </a:path>
              </a:pathLst>
            </a:custGeom>
            <a:solidFill>
              <a:srgbClr val="E1C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504748" y="2440476"/>
              <a:ext cx="407381" cy="166695"/>
            </a:xfrm>
            <a:custGeom>
              <a:avLst/>
              <a:gdLst>
                <a:gd name="T0" fmla="*/ 101 w 201"/>
                <a:gd name="T1" fmla="*/ 29 h 82"/>
                <a:gd name="T2" fmla="*/ 6 w 201"/>
                <a:gd name="T3" fmla="*/ 0 h 82"/>
                <a:gd name="T4" fmla="*/ 0 w 201"/>
                <a:gd name="T5" fmla="*/ 9 h 82"/>
                <a:gd name="T6" fmla="*/ 27 w 201"/>
                <a:gd name="T7" fmla="*/ 61 h 82"/>
                <a:gd name="T8" fmla="*/ 27 w 201"/>
                <a:gd name="T9" fmla="*/ 82 h 82"/>
                <a:gd name="T10" fmla="*/ 175 w 201"/>
                <a:gd name="T11" fmla="*/ 82 h 82"/>
                <a:gd name="T12" fmla="*/ 175 w 201"/>
                <a:gd name="T13" fmla="*/ 61 h 82"/>
                <a:gd name="T14" fmla="*/ 201 w 201"/>
                <a:gd name="T15" fmla="*/ 9 h 82"/>
                <a:gd name="T16" fmla="*/ 195 w 201"/>
                <a:gd name="T17" fmla="*/ 0 h 82"/>
                <a:gd name="T18" fmla="*/ 101 w 201"/>
                <a:gd name="T19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82">
                  <a:moveTo>
                    <a:pt x="101" y="29"/>
                  </a:moveTo>
                  <a:cubicBezTo>
                    <a:pt x="65" y="29"/>
                    <a:pt x="33" y="18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7" y="21"/>
                    <a:pt x="27" y="40"/>
                    <a:pt x="27" y="61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40"/>
                    <a:pt x="184" y="21"/>
                    <a:pt x="201" y="9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68" y="18"/>
                    <a:pt x="136" y="29"/>
                    <a:pt x="101" y="29"/>
                  </a:cubicBezTo>
                  <a:close/>
                </a:path>
              </a:pathLst>
            </a:custGeom>
            <a:solidFill>
              <a:srgbClr val="D7B1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559179" y="2607171"/>
              <a:ext cx="300220" cy="171797"/>
            </a:xfrm>
            <a:custGeom>
              <a:avLst/>
              <a:gdLst>
                <a:gd name="T0" fmla="*/ 0 w 148"/>
                <a:gd name="T1" fmla="*/ 0 h 85"/>
                <a:gd name="T2" fmla="*/ 0 w 148"/>
                <a:gd name="T3" fmla="*/ 57 h 85"/>
                <a:gd name="T4" fmla="*/ 16 w 148"/>
                <a:gd name="T5" fmla="*/ 78 h 85"/>
                <a:gd name="T6" fmla="*/ 74 w 148"/>
                <a:gd name="T7" fmla="*/ 85 h 85"/>
                <a:gd name="T8" fmla="*/ 131 w 148"/>
                <a:gd name="T9" fmla="*/ 78 h 85"/>
                <a:gd name="T10" fmla="*/ 148 w 148"/>
                <a:gd name="T11" fmla="*/ 57 h 85"/>
                <a:gd name="T12" fmla="*/ 148 w 148"/>
                <a:gd name="T13" fmla="*/ 0 h 85"/>
                <a:gd name="T14" fmla="*/ 0 w 148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85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6" y="75"/>
                    <a:pt x="16" y="78"/>
                  </a:cubicBezTo>
                  <a:cubicBezTo>
                    <a:pt x="34" y="82"/>
                    <a:pt x="54" y="85"/>
                    <a:pt x="74" y="85"/>
                  </a:cubicBezTo>
                  <a:cubicBezTo>
                    <a:pt x="94" y="85"/>
                    <a:pt x="113" y="82"/>
                    <a:pt x="131" y="78"/>
                  </a:cubicBezTo>
                  <a:cubicBezTo>
                    <a:pt x="141" y="75"/>
                    <a:pt x="148" y="67"/>
                    <a:pt x="148" y="57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49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3794762" y="2607171"/>
              <a:ext cx="64637" cy="163293"/>
            </a:xfrm>
            <a:custGeom>
              <a:avLst/>
              <a:gdLst>
                <a:gd name="T0" fmla="*/ 0 w 32"/>
                <a:gd name="T1" fmla="*/ 81 h 81"/>
                <a:gd name="T2" fmla="*/ 15 w 32"/>
                <a:gd name="T3" fmla="*/ 78 h 81"/>
                <a:gd name="T4" fmla="*/ 32 w 32"/>
                <a:gd name="T5" fmla="*/ 57 h 81"/>
                <a:gd name="T6" fmla="*/ 32 w 32"/>
                <a:gd name="T7" fmla="*/ 0 h 81"/>
                <a:gd name="T8" fmla="*/ 0 w 32"/>
                <a:gd name="T9" fmla="*/ 0 h 81"/>
                <a:gd name="T10" fmla="*/ 0 w 32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81">
                  <a:moveTo>
                    <a:pt x="0" y="81"/>
                  </a:moveTo>
                  <a:cubicBezTo>
                    <a:pt x="5" y="80"/>
                    <a:pt x="10" y="79"/>
                    <a:pt x="15" y="78"/>
                  </a:cubicBezTo>
                  <a:cubicBezTo>
                    <a:pt x="25" y="75"/>
                    <a:pt x="32" y="67"/>
                    <a:pt x="32" y="5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7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3409494" y="1857896"/>
              <a:ext cx="599590" cy="550262"/>
            </a:xfrm>
            <a:custGeom>
              <a:avLst/>
              <a:gdLst>
                <a:gd name="T0" fmla="*/ 71 w 296"/>
                <a:gd name="T1" fmla="*/ 272 h 272"/>
                <a:gd name="T2" fmla="*/ 65 w 296"/>
                <a:gd name="T3" fmla="*/ 270 h 272"/>
                <a:gd name="T4" fmla="*/ 0 w 296"/>
                <a:gd name="T5" fmla="*/ 148 h 272"/>
                <a:gd name="T6" fmla="*/ 16 w 296"/>
                <a:gd name="T7" fmla="*/ 80 h 272"/>
                <a:gd name="T8" fmla="*/ 31 w 296"/>
                <a:gd name="T9" fmla="*/ 76 h 272"/>
                <a:gd name="T10" fmla="*/ 35 w 296"/>
                <a:gd name="T11" fmla="*/ 90 h 272"/>
                <a:gd name="T12" fmla="*/ 21 w 296"/>
                <a:gd name="T13" fmla="*/ 148 h 272"/>
                <a:gd name="T14" fmla="*/ 77 w 296"/>
                <a:gd name="T15" fmla="*/ 253 h 272"/>
                <a:gd name="T16" fmla="*/ 79 w 296"/>
                <a:gd name="T17" fmla="*/ 268 h 272"/>
                <a:gd name="T18" fmla="*/ 71 w 296"/>
                <a:gd name="T19" fmla="*/ 272 h 272"/>
                <a:gd name="T20" fmla="*/ 285 w 296"/>
                <a:gd name="T21" fmla="*/ 159 h 272"/>
                <a:gd name="T22" fmla="*/ 274 w 296"/>
                <a:gd name="T23" fmla="*/ 148 h 272"/>
                <a:gd name="T24" fmla="*/ 148 w 296"/>
                <a:gd name="T25" fmla="*/ 21 h 272"/>
                <a:gd name="T26" fmla="*/ 89 w 296"/>
                <a:gd name="T27" fmla="*/ 36 h 272"/>
                <a:gd name="T28" fmla="*/ 75 w 296"/>
                <a:gd name="T29" fmla="*/ 31 h 272"/>
                <a:gd name="T30" fmla="*/ 80 w 296"/>
                <a:gd name="T31" fmla="*/ 17 h 272"/>
                <a:gd name="T32" fmla="*/ 148 w 296"/>
                <a:gd name="T33" fmla="*/ 0 h 272"/>
                <a:gd name="T34" fmla="*/ 296 w 296"/>
                <a:gd name="T35" fmla="*/ 148 h 272"/>
                <a:gd name="T36" fmla="*/ 285 w 296"/>
                <a:gd name="T37" fmla="*/ 15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6" h="272">
                  <a:moveTo>
                    <a:pt x="71" y="272"/>
                  </a:moveTo>
                  <a:cubicBezTo>
                    <a:pt x="69" y="272"/>
                    <a:pt x="66" y="272"/>
                    <a:pt x="65" y="270"/>
                  </a:cubicBezTo>
                  <a:cubicBezTo>
                    <a:pt x="24" y="243"/>
                    <a:pt x="0" y="197"/>
                    <a:pt x="0" y="148"/>
                  </a:cubicBezTo>
                  <a:cubicBezTo>
                    <a:pt x="0" y="124"/>
                    <a:pt x="5" y="101"/>
                    <a:pt x="16" y="80"/>
                  </a:cubicBezTo>
                  <a:cubicBezTo>
                    <a:pt x="19" y="75"/>
                    <a:pt x="25" y="73"/>
                    <a:pt x="31" y="76"/>
                  </a:cubicBezTo>
                  <a:cubicBezTo>
                    <a:pt x="36" y="78"/>
                    <a:pt x="38" y="85"/>
                    <a:pt x="35" y="90"/>
                  </a:cubicBezTo>
                  <a:cubicBezTo>
                    <a:pt x="26" y="108"/>
                    <a:pt x="21" y="128"/>
                    <a:pt x="21" y="148"/>
                  </a:cubicBezTo>
                  <a:cubicBezTo>
                    <a:pt x="21" y="190"/>
                    <a:pt x="42" y="229"/>
                    <a:pt x="77" y="253"/>
                  </a:cubicBezTo>
                  <a:cubicBezTo>
                    <a:pt x="81" y="256"/>
                    <a:pt x="83" y="263"/>
                    <a:pt x="79" y="268"/>
                  </a:cubicBezTo>
                  <a:cubicBezTo>
                    <a:pt x="77" y="271"/>
                    <a:pt x="74" y="272"/>
                    <a:pt x="71" y="272"/>
                  </a:cubicBezTo>
                  <a:close/>
                  <a:moveTo>
                    <a:pt x="285" y="159"/>
                  </a:moveTo>
                  <a:cubicBezTo>
                    <a:pt x="279" y="159"/>
                    <a:pt x="274" y="154"/>
                    <a:pt x="274" y="148"/>
                  </a:cubicBezTo>
                  <a:cubicBezTo>
                    <a:pt x="274" y="78"/>
                    <a:pt x="218" y="21"/>
                    <a:pt x="148" y="21"/>
                  </a:cubicBezTo>
                  <a:cubicBezTo>
                    <a:pt x="127" y="21"/>
                    <a:pt x="108" y="26"/>
                    <a:pt x="89" y="36"/>
                  </a:cubicBezTo>
                  <a:cubicBezTo>
                    <a:pt x="84" y="38"/>
                    <a:pt x="78" y="36"/>
                    <a:pt x="75" y="31"/>
                  </a:cubicBezTo>
                  <a:cubicBezTo>
                    <a:pt x="73" y="26"/>
                    <a:pt x="74" y="20"/>
                    <a:pt x="80" y="17"/>
                  </a:cubicBezTo>
                  <a:cubicBezTo>
                    <a:pt x="101" y="6"/>
                    <a:pt x="124" y="0"/>
                    <a:pt x="148" y="0"/>
                  </a:cubicBezTo>
                  <a:cubicBezTo>
                    <a:pt x="229" y="0"/>
                    <a:pt x="296" y="67"/>
                    <a:pt x="296" y="148"/>
                  </a:cubicBezTo>
                  <a:cubicBezTo>
                    <a:pt x="296" y="154"/>
                    <a:pt x="291" y="159"/>
                    <a:pt x="285" y="159"/>
                  </a:cubicBezTo>
                  <a:close/>
                </a:path>
              </a:pathLst>
            </a:custGeom>
            <a:solidFill>
              <a:srgbClr val="FFE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3490290" y="1938692"/>
              <a:ext cx="42524" cy="44225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3622114" y="2607171"/>
              <a:ext cx="42524" cy="149685"/>
            </a:xfrm>
            <a:prstGeom prst="rect">
              <a:avLst/>
            </a:prstGeom>
            <a:solidFill>
              <a:srgbClr val="DF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3622114" y="2607171"/>
              <a:ext cx="42524" cy="149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3152648" y="1600200"/>
              <a:ext cx="1112431" cy="1285929"/>
            </a:xfrm>
            <a:custGeom>
              <a:avLst/>
              <a:gdLst>
                <a:gd name="T0" fmla="*/ 496 w 549"/>
                <a:gd name="T1" fmla="*/ 265 h 635"/>
                <a:gd name="T2" fmla="*/ 496 w 549"/>
                <a:gd name="T3" fmla="*/ 286 h 635"/>
                <a:gd name="T4" fmla="*/ 549 w 549"/>
                <a:gd name="T5" fmla="*/ 275 h 635"/>
                <a:gd name="T6" fmla="*/ 275 w 549"/>
                <a:gd name="T7" fmla="*/ 64 h 635"/>
                <a:gd name="T8" fmla="*/ 285 w 549"/>
                <a:gd name="T9" fmla="*/ 11 h 635"/>
                <a:gd name="T10" fmla="*/ 264 w 549"/>
                <a:gd name="T11" fmla="*/ 11 h 635"/>
                <a:gd name="T12" fmla="*/ 275 w 549"/>
                <a:gd name="T13" fmla="*/ 64 h 635"/>
                <a:gd name="T14" fmla="*/ 84 w 549"/>
                <a:gd name="T15" fmla="*/ 275 h 635"/>
                <a:gd name="T16" fmla="*/ 190 w 549"/>
                <a:gd name="T17" fmla="*/ 476 h 635"/>
                <a:gd name="T18" fmla="*/ 179 w 549"/>
                <a:gd name="T19" fmla="*/ 497 h 635"/>
                <a:gd name="T20" fmla="*/ 190 w 549"/>
                <a:gd name="T21" fmla="*/ 529 h 635"/>
                <a:gd name="T22" fmla="*/ 190 w 549"/>
                <a:gd name="T23" fmla="*/ 550 h 635"/>
                <a:gd name="T24" fmla="*/ 213 w 549"/>
                <a:gd name="T25" fmla="*/ 584 h 635"/>
                <a:gd name="T26" fmla="*/ 337 w 549"/>
                <a:gd name="T27" fmla="*/ 584 h 635"/>
                <a:gd name="T28" fmla="*/ 359 w 549"/>
                <a:gd name="T29" fmla="*/ 550 h 635"/>
                <a:gd name="T30" fmla="*/ 359 w 549"/>
                <a:gd name="T31" fmla="*/ 529 h 635"/>
                <a:gd name="T32" fmla="*/ 370 w 549"/>
                <a:gd name="T33" fmla="*/ 497 h 635"/>
                <a:gd name="T34" fmla="*/ 359 w 549"/>
                <a:gd name="T35" fmla="*/ 476 h 635"/>
                <a:gd name="T36" fmla="*/ 465 w 549"/>
                <a:gd name="T37" fmla="*/ 275 h 635"/>
                <a:gd name="T38" fmla="*/ 275 w 549"/>
                <a:gd name="T39" fmla="*/ 613 h 635"/>
                <a:gd name="T40" fmla="*/ 275 w 549"/>
                <a:gd name="T41" fmla="*/ 592 h 635"/>
                <a:gd name="T42" fmla="*/ 275 w 549"/>
                <a:gd name="T43" fmla="*/ 613 h 635"/>
                <a:gd name="T44" fmla="*/ 330 w 549"/>
                <a:gd name="T45" fmla="*/ 564 h 635"/>
                <a:gd name="T46" fmla="*/ 211 w 549"/>
                <a:gd name="T47" fmla="*/ 554 h 635"/>
                <a:gd name="T48" fmla="*/ 338 w 549"/>
                <a:gd name="T49" fmla="*/ 550 h 635"/>
                <a:gd name="T50" fmla="*/ 338 w 549"/>
                <a:gd name="T51" fmla="*/ 529 h 635"/>
                <a:gd name="T52" fmla="*/ 211 w 549"/>
                <a:gd name="T53" fmla="*/ 508 h 635"/>
                <a:gd name="T54" fmla="*/ 338 w 549"/>
                <a:gd name="T55" fmla="*/ 529 h 635"/>
                <a:gd name="T56" fmla="*/ 222 w 549"/>
                <a:gd name="T57" fmla="*/ 328 h 635"/>
                <a:gd name="T58" fmla="*/ 222 w 549"/>
                <a:gd name="T59" fmla="*/ 286 h 635"/>
                <a:gd name="T60" fmla="*/ 243 w 549"/>
                <a:gd name="T61" fmla="*/ 328 h 635"/>
                <a:gd name="T62" fmla="*/ 264 w 549"/>
                <a:gd name="T63" fmla="*/ 487 h 635"/>
                <a:gd name="T64" fmla="*/ 285 w 549"/>
                <a:gd name="T65" fmla="*/ 349 h 635"/>
                <a:gd name="T66" fmla="*/ 369 w 549"/>
                <a:gd name="T67" fmla="*/ 415 h 635"/>
                <a:gd name="T68" fmla="*/ 338 w 549"/>
                <a:gd name="T69" fmla="*/ 487 h 635"/>
                <a:gd name="T70" fmla="*/ 306 w 549"/>
                <a:gd name="T71" fmla="*/ 349 h 635"/>
                <a:gd name="T72" fmla="*/ 370 w 549"/>
                <a:gd name="T73" fmla="*/ 307 h 635"/>
                <a:gd name="T74" fmla="*/ 285 w 549"/>
                <a:gd name="T75" fmla="*/ 307 h 635"/>
                <a:gd name="T76" fmla="*/ 264 w 549"/>
                <a:gd name="T77" fmla="*/ 328 h 635"/>
                <a:gd name="T78" fmla="*/ 222 w 549"/>
                <a:gd name="T79" fmla="*/ 265 h 635"/>
                <a:gd name="T80" fmla="*/ 222 w 549"/>
                <a:gd name="T81" fmla="*/ 349 h 635"/>
                <a:gd name="T82" fmla="*/ 243 w 549"/>
                <a:gd name="T83" fmla="*/ 487 h 635"/>
                <a:gd name="T84" fmla="*/ 211 w 549"/>
                <a:gd name="T85" fmla="*/ 476 h 635"/>
                <a:gd name="T86" fmla="*/ 106 w 549"/>
                <a:gd name="T87" fmla="*/ 275 h 635"/>
                <a:gd name="T88" fmla="*/ 444 w 549"/>
                <a:gd name="T89" fmla="*/ 275 h 635"/>
                <a:gd name="T90" fmla="*/ 306 w 549"/>
                <a:gd name="T91" fmla="*/ 328 h 635"/>
                <a:gd name="T92" fmla="*/ 327 w 549"/>
                <a:gd name="T93" fmla="*/ 286 h 635"/>
                <a:gd name="T94" fmla="*/ 327 w 549"/>
                <a:gd name="T95" fmla="*/ 328 h 635"/>
                <a:gd name="T96" fmla="*/ 82 w 549"/>
                <a:gd name="T97" fmla="*/ 405 h 635"/>
                <a:gd name="T98" fmla="*/ 97 w 549"/>
                <a:gd name="T99" fmla="*/ 408 h 635"/>
                <a:gd name="T100" fmla="*/ 63 w 549"/>
                <a:gd name="T101" fmla="*/ 275 h 635"/>
                <a:gd name="T102" fmla="*/ 10 w 549"/>
                <a:gd name="T103" fmla="*/ 265 h 635"/>
                <a:gd name="T104" fmla="*/ 10 w 549"/>
                <a:gd name="T105" fmla="*/ 286 h 635"/>
                <a:gd name="T106" fmla="*/ 82 w 549"/>
                <a:gd name="T107" fmla="*/ 40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9" h="635">
                  <a:moveTo>
                    <a:pt x="539" y="265"/>
                  </a:moveTo>
                  <a:cubicBezTo>
                    <a:pt x="496" y="265"/>
                    <a:pt x="496" y="265"/>
                    <a:pt x="496" y="265"/>
                  </a:cubicBezTo>
                  <a:cubicBezTo>
                    <a:pt x="491" y="265"/>
                    <a:pt x="486" y="269"/>
                    <a:pt x="486" y="275"/>
                  </a:cubicBezTo>
                  <a:cubicBezTo>
                    <a:pt x="486" y="281"/>
                    <a:pt x="491" y="286"/>
                    <a:pt x="496" y="286"/>
                  </a:cubicBezTo>
                  <a:cubicBezTo>
                    <a:pt x="539" y="286"/>
                    <a:pt x="539" y="286"/>
                    <a:pt x="539" y="286"/>
                  </a:cubicBezTo>
                  <a:cubicBezTo>
                    <a:pt x="545" y="286"/>
                    <a:pt x="549" y="281"/>
                    <a:pt x="549" y="275"/>
                  </a:cubicBezTo>
                  <a:cubicBezTo>
                    <a:pt x="549" y="269"/>
                    <a:pt x="545" y="265"/>
                    <a:pt x="539" y="265"/>
                  </a:cubicBezTo>
                  <a:close/>
                  <a:moveTo>
                    <a:pt x="275" y="64"/>
                  </a:moveTo>
                  <a:cubicBezTo>
                    <a:pt x="280" y="64"/>
                    <a:pt x="285" y="59"/>
                    <a:pt x="285" y="53"/>
                  </a:cubicBezTo>
                  <a:cubicBezTo>
                    <a:pt x="285" y="11"/>
                    <a:pt x="285" y="11"/>
                    <a:pt x="285" y="11"/>
                  </a:cubicBezTo>
                  <a:cubicBezTo>
                    <a:pt x="285" y="5"/>
                    <a:pt x="280" y="0"/>
                    <a:pt x="275" y="0"/>
                  </a:cubicBezTo>
                  <a:cubicBezTo>
                    <a:pt x="269" y="0"/>
                    <a:pt x="264" y="5"/>
                    <a:pt x="264" y="11"/>
                  </a:cubicBezTo>
                  <a:cubicBezTo>
                    <a:pt x="264" y="53"/>
                    <a:pt x="264" y="53"/>
                    <a:pt x="264" y="53"/>
                  </a:cubicBezTo>
                  <a:cubicBezTo>
                    <a:pt x="264" y="59"/>
                    <a:pt x="269" y="64"/>
                    <a:pt x="275" y="64"/>
                  </a:cubicBezTo>
                  <a:close/>
                  <a:moveTo>
                    <a:pt x="275" y="85"/>
                  </a:moveTo>
                  <a:cubicBezTo>
                    <a:pt x="170" y="85"/>
                    <a:pt x="84" y="170"/>
                    <a:pt x="84" y="275"/>
                  </a:cubicBezTo>
                  <a:cubicBezTo>
                    <a:pt x="84" y="338"/>
                    <a:pt x="116" y="397"/>
                    <a:pt x="168" y="433"/>
                  </a:cubicBezTo>
                  <a:cubicBezTo>
                    <a:pt x="182" y="442"/>
                    <a:pt x="190" y="458"/>
                    <a:pt x="190" y="476"/>
                  </a:cubicBezTo>
                  <a:cubicBezTo>
                    <a:pt x="190" y="486"/>
                    <a:pt x="190" y="486"/>
                    <a:pt x="190" y="486"/>
                  </a:cubicBezTo>
                  <a:cubicBezTo>
                    <a:pt x="184" y="486"/>
                    <a:pt x="179" y="491"/>
                    <a:pt x="179" y="497"/>
                  </a:cubicBezTo>
                  <a:cubicBezTo>
                    <a:pt x="179" y="503"/>
                    <a:pt x="184" y="508"/>
                    <a:pt x="190" y="508"/>
                  </a:cubicBezTo>
                  <a:cubicBezTo>
                    <a:pt x="190" y="529"/>
                    <a:pt x="190" y="529"/>
                    <a:pt x="190" y="529"/>
                  </a:cubicBezTo>
                  <a:cubicBezTo>
                    <a:pt x="184" y="529"/>
                    <a:pt x="179" y="534"/>
                    <a:pt x="179" y="539"/>
                  </a:cubicBezTo>
                  <a:cubicBezTo>
                    <a:pt x="179" y="545"/>
                    <a:pt x="184" y="550"/>
                    <a:pt x="190" y="550"/>
                  </a:cubicBezTo>
                  <a:cubicBezTo>
                    <a:pt x="190" y="554"/>
                    <a:pt x="190" y="554"/>
                    <a:pt x="190" y="554"/>
                  </a:cubicBezTo>
                  <a:cubicBezTo>
                    <a:pt x="190" y="568"/>
                    <a:pt x="199" y="580"/>
                    <a:pt x="213" y="584"/>
                  </a:cubicBezTo>
                  <a:cubicBezTo>
                    <a:pt x="219" y="613"/>
                    <a:pt x="244" y="635"/>
                    <a:pt x="275" y="635"/>
                  </a:cubicBezTo>
                  <a:cubicBezTo>
                    <a:pt x="305" y="635"/>
                    <a:pt x="330" y="613"/>
                    <a:pt x="337" y="584"/>
                  </a:cubicBezTo>
                  <a:cubicBezTo>
                    <a:pt x="350" y="581"/>
                    <a:pt x="359" y="568"/>
                    <a:pt x="359" y="554"/>
                  </a:cubicBezTo>
                  <a:cubicBezTo>
                    <a:pt x="359" y="550"/>
                    <a:pt x="359" y="550"/>
                    <a:pt x="359" y="550"/>
                  </a:cubicBezTo>
                  <a:cubicBezTo>
                    <a:pt x="365" y="550"/>
                    <a:pt x="370" y="545"/>
                    <a:pt x="370" y="539"/>
                  </a:cubicBezTo>
                  <a:cubicBezTo>
                    <a:pt x="370" y="534"/>
                    <a:pt x="365" y="529"/>
                    <a:pt x="359" y="529"/>
                  </a:cubicBezTo>
                  <a:cubicBezTo>
                    <a:pt x="359" y="508"/>
                    <a:pt x="359" y="508"/>
                    <a:pt x="359" y="508"/>
                  </a:cubicBezTo>
                  <a:cubicBezTo>
                    <a:pt x="365" y="508"/>
                    <a:pt x="370" y="503"/>
                    <a:pt x="370" y="497"/>
                  </a:cubicBezTo>
                  <a:cubicBezTo>
                    <a:pt x="370" y="491"/>
                    <a:pt x="365" y="487"/>
                    <a:pt x="359" y="487"/>
                  </a:cubicBezTo>
                  <a:cubicBezTo>
                    <a:pt x="359" y="476"/>
                    <a:pt x="359" y="476"/>
                    <a:pt x="359" y="476"/>
                  </a:cubicBezTo>
                  <a:cubicBezTo>
                    <a:pt x="359" y="458"/>
                    <a:pt x="367" y="442"/>
                    <a:pt x="381" y="433"/>
                  </a:cubicBezTo>
                  <a:cubicBezTo>
                    <a:pt x="433" y="397"/>
                    <a:pt x="465" y="338"/>
                    <a:pt x="465" y="275"/>
                  </a:cubicBezTo>
                  <a:cubicBezTo>
                    <a:pt x="465" y="170"/>
                    <a:pt x="379" y="85"/>
                    <a:pt x="275" y="85"/>
                  </a:cubicBezTo>
                  <a:close/>
                  <a:moveTo>
                    <a:pt x="275" y="613"/>
                  </a:moveTo>
                  <a:cubicBezTo>
                    <a:pt x="258" y="613"/>
                    <a:pt x="243" y="604"/>
                    <a:pt x="237" y="589"/>
                  </a:cubicBezTo>
                  <a:cubicBezTo>
                    <a:pt x="249" y="591"/>
                    <a:pt x="262" y="592"/>
                    <a:pt x="275" y="592"/>
                  </a:cubicBezTo>
                  <a:cubicBezTo>
                    <a:pt x="287" y="592"/>
                    <a:pt x="300" y="591"/>
                    <a:pt x="313" y="589"/>
                  </a:cubicBezTo>
                  <a:cubicBezTo>
                    <a:pt x="306" y="604"/>
                    <a:pt x="291" y="613"/>
                    <a:pt x="275" y="613"/>
                  </a:cubicBezTo>
                  <a:close/>
                  <a:moveTo>
                    <a:pt x="338" y="554"/>
                  </a:moveTo>
                  <a:cubicBezTo>
                    <a:pt x="338" y="559"/>
                    <a:pt x="335" y="563"/>
                    <a:pt x="330" y="564"/>
                  </a:cubicBezTo>
                  <a:cubicBezTo>
                    <a:pt x="294" y="573"/>
                    <a:pt x="255" y="573"/>
                    <a:pt x="219" y="564"/>
                  </a:cubicBezTo>
                  <a:cubicBezTo>
                    <a:pt x="215" y="563"/>
                    <a:pt x="211" y="559"/>
                    <a:pt x="211" y="554"/>
                  </a:cubicBezTo>
                  <a:cubicBezTo>
                    <a:pt x="211" y="550"/>
                    <a:pt x="211" y="550"/>
                    <a:pt x="211" y="550"/>
                  </a:cubicBezTo>
                  <a:cubicBezTo>
                    <a:pt x="338" y="550"/>
                    <a:pt x="338" y="550"/>
                    <a:pt x="338" y="550"/>
                  </a:cubicBezTo>
                  <a:lnTo>
                    <a:pt x="338" y="554"/>
                  </a:lnTo>
                  <a:close/>
                  <a:moveTo>
                    <a:pt x="338" y="529"/>
                  </a:moveTo>
                  <a:cubicBezTo>
                    <a:pt x="211" y="529"/>
                    <a:pt x="211" y="529"/>
                    <a:pt x="211" y="529"/>
                  </a:cubicBezTo>
                  <a:cubicBezTo>
                    <a:pt x="211" y="508"/>
                    <a:pt x="211" y="508"/>
                    <a:pt x="211" y="508"/>
                  </a:cubicBezTo>
                  <a:cubicBezTo>
                    <a:pt x="338" y="508"/>
                    <a:pt x="338" y="508"/>
                    <a:pt x="338" y="508"/>
                  </a:cubicBezTo>
                  <a:cubicBezTo>
                    <a:pt x="338" y="529"/>
                    <a:pt x="338" y="529"/>
                    <a:pt x="338" y="529"/>
                  </a:cubicBezTo>
                  <a:close/>
                  <a:moveTo>
                    <a:pt x="243" y="328"/>
                  </a:moveTo>
                  <a:cubicBezTo>
                    <a:pt x="222" y="328"/>
                    <a:pt x="222" y="328"/>
                    <a:pt x="222" y="328"/>
                  </a:cubicBezTo>
                  <a:cubicBezTo>
                    <a:pt x="210" y="328"/>
                    <a:pt x="201" y="319"/>
                    <a:pt x="201" y="307"/>
                  </a:cubicBezTo>
                  <a:cubicBezTo>
                    <a:pt x="201" y="295"/>
                    <a:pt x="210" y="286"/>
                    <a:pt x="222" y="286"/>
                  </a:cubicBezTo>
                  <a:cubicBezTo>
                    <a:pt x="233" y="286"/>
                    <a:pt x="243" y="295"/>
                    <a:pt x="243" y="307"/>
                  </a:cubicBezTo>
                  <a:lnTo>
                    <a:pt x="243" y="328"/>
                  </a:lnTo>
                  <a:close/>
                  <a:moveTo>
                    <a:pt x="285" y="487"/>
                  </a:moveTo>
                  <a:cubicBezTo>
                    <a:pt x="264" y="487"/>
                    <a:pt x="264" y="487"/>
                    <a:pt x="264" y="487"/>
                  </a:cubicBezTo>
                  <a:cubicBezTo>
                    <a:pt x="264" y="349"/>
                    <a:pt x="264" y="349"/>
                    <a:pt x="264" y="349"/>
                  </a:cubicBezTo>
                  <a:cubicBezTo>
                    <a:pt x="285" y="349"/>
                    <a:pt x="285" y="349"/>
                    <a:pt x="285" y="349"/>
                  </a:cubicBezTo>
                  <a:lnTo>
                    <a:pt x="285" y="487"/>
                  </a:lnTo>
                  <a:close/>
                  <a:moveTo>
                    <a:pt x="369" y="415"/>
                  </a:moveTo>
                  <a:cubicBezTo>
                    <a:pt x="350" y="428"/>
                    <a:pt x="338" y="451"/>
                    <a:pt x="338" y="476"/>
                  </a:cubicBezTo>
                  <a:cubicBezTo>
                    <a:pt x="338" y="487"/>
                    <a:pt x="338" y="487"/>
                    <a:pt x="338" y="487"/>
                  </a:cubicBezTo>
                  <a:cubicBezTo>
                    <a:pt x="306" y="487"/>
                    <a:pt x="306" y="487"/>
                    <a:pt x="306" y="487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27" y="349"/>
                    <a:pt x="327" y="349"/>
                    <a:pt x="327" y="349"/>
                  </a:cubicBezTo>
                  <a:cubicBezTo>
                    <a:pt x="351" y="349"/>
                    <a:pt x="370" y="330"/>
                    <a:pt x="370" y="307"/>
                  </a:cubicBezTo>
                  <a:cubicBezTo>
                    <a:pt x="370" y="284"/>
                    <a:pt x="351" y="265"/>
                    <a:pt x="327" y="265"/>
                  </a:cubicBezTo>
                  <a:cubicBezTo>
                    <a:pt x="304" y="265"/>
                    <a:pt x="285" y="284"/>
                    <a:pt x="285" y="307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64" y="328"/>
                    <a:pt x="264" y="328"/>
                    <a:pt x="264" y="328"/>
                  </a:cubicBezTo>
                  <a:cubicBezTo>
                    <a:pt x="264" y="307"/>
                    <a:pt x="264" y="307"/>
                    <a:pt x="264" y="307"/>
                  </a:cubicBezTo>
                  <a:cubicBezTo>
                    <a:pt x="264" y="284"/>
                    <a:pt x="245" y="265"/>
                    <a:pt x="222" y="265"/>
                  </a:cubicBezTo>
                  <a:cubicBezTo>
                    <a:pt x="199" y="265"/>
                    <a:pt x="179" y="284"/>
                    <a:pt x="179" y="307"/>
                  </a:cubicBezTo>
                  <a:cubicBezTo>
                    <a:pt x="179" y="330"/>
                    <a:pt x="199" y="349"/>
                    <a:pt x="222" y="349"/>
                  </a:cubicBezTo>
                  <a:cubicBezTo>
                    <a:pt x="243" y="349"/>
                    <a:pt x="243" y="349"/>
                    <a:pt x="243" y="349"/>
                  </a:cubicBezTo>
                  <a:cubicBezTo>
                    <a:pt x="243" y="487"/>
                    <a:pt x="243" y="487"/>
                    <a:pt x="243" y="487"/>
                  </a:cubicBezTo>
                  <a:cubicBezTo>
                    <a:pt x="211" y="487"/>
                    <a:pt x="211" y="487"/>
                    <a:pt x="211" y="487"/>
                  </a:cubicBezTo>
                  <a:cubicBezTo>
                    <a:pt x="211" y="476"/>
                    <a:pt x="211" y="476"/>
                    <a:pt x="211" y="476"/>
                  </a:cubicBezTo>
                  <a:cubicBezTo>
                    <a:pt x="211" y="451"/>
                    <a:pt x="200" y="428"/>
                    <a:pt x="180" y="415"/>
                  </a:cubicBezTo>
                  <a:cubicBezTo>
                    <a:pt x="133" y="383"/>
                    <a:pt x="106" y="331"/>
                    <a:pt x="106" y="275"/>
                  </a:cubicBezTo>
                  <a:cubicBezTo>
                    <a:pt x="106" y="182"/>
                    <a:pt x="181" y="106"/>
                    <a:pt x="275" y="106"/>
                  </a:cubicBezTo>
                  <a:cubicBezTo>
                    <a:pt x="368" y="106"/>
                    <a:pt x="444" y="182"/>
                    <a:pt x="444" y="275"/>
                  </a:cubicBezTo>
                  <a:cubicBezTo>
                    <a:pt x="444" y="331"/>
                    <a:pt x="416" y="383"/>
                    <a:pt x="369" y="415"/>
                  </a:cubicBezTo>
                  <a:close/>
                  <a:moveTo>
                    <a:pt x="306" y="328"/>
                  </a:moveTo>
                  <a:cubicBezTo>
                    <a:pt x="306" y="307"/>
                    <a:pt x="306" y="307"/>
                    <a:pt x="306" y="307"/>
                  </a:cubicBezTo>
                  <a:cubicBezTo>
                    <a:pt x="306" y="295"/>
                    <a:pt x="316" y="286"/>
                    <a:pt x="327" y="286"/>
                  </a:cubicBezTo>
                  <a:cubicBezTo>
                    <a:pt x="339" y="286"/>
                    <a:pt x="349" y="295"/>
                    <a:pt x="349" y="307"/>
                  </a:cubicBezTo>
                  <a:cubicBezTo>
                    <a:pt x="349" y="319"/>
                    <a:pt x="339" y="328"/>
                    <a:pt x="327" y="328"/>
                  </a:cubicBezTo>
                  <a:lnTo>
                    <a:pt x="306" y="328"/>
                  </a:lnTo>
                  <a:close/>
                  <a:moveTo>
                    <a:pt x="82" y="405"/>
                  </a:moveTo>
                  <a:cubicBezTo>
                    <a:pt x="84" y="408"/>
                    <a:pt x="87" y="410"/>
                    <a:pt x="91" y="410"/>
                  </a:cubicBezTo>
                  <a:cubicBezTo>
                    <a:pt x="93" y="410"/>
                    <a:pt x="95" y="409"/>
                    <a:pt x="97" y="408"/>
                  </a:cubicBezTo>
                  <a:cubicBezTo>
                    <a:pt x="101" y="405"/>
                    <a:pt x="103" y="398"/>
                    <a:pt x="99" y="393"/>
                  </a:cubicBezTo>
                  <a:cubicBezTo>
                    <a:pt x="76" y="358"/>
                    <a:pt x="63" y="317"/>
                    <a:pt x="63" y="275"/>
                  </a:cubicBezTo>
                  <a:cubicBezTo>
                    <a:pt x="63" y="269"/>
                    <a:pt x="59" y="265"/>
                    <a:pt x="53" y="265"/>
                  </a:cubicBezTo>
                  <a:cubicBezTo>
                    <a:pt x="10" y="265"/>
                    <a:pt x="10" y="265"/>
                    <a:pt x="10" y="265"/>
                  </a:cubicBezTo>
                  <a:cubicBezTo>
                    <a:pt x="5" y="265"/>
                    <a:pt x="0" y="269"/>
                    <a:pt x="0" y="275"/>
                  </a:cubicBezTo>
                  <a:cubicBezTo>
                    <a:pt x="0" y="281"/>
                    <a:pt x="5" y="286"/>
                    <a:pt x="10" y="286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5" y="329"/>
                    <a:pt x="58" y="369"/>
                    <a:pt x="82" y="40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auto">
            <a:xfrm>
              <a:off x="3245351" y="2050105"/>
              <a:ext cx="42524" cy="42524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6"/>
            <p:cNvSpPr>
              <a:spLocks noChangeArrowheads="1"/>
            </p:cNvSpPr>
            <p:nvPr/>
          </p:nvSpPr>
          <p:spPr bwMode="auto">
            <a:xfrm>
              <a:off x="3270015" y="1969309"/>
              <a:ext cx="42524" cy="42524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3306585" y="1756689"/>
              <a:ext cx="803706" cy="801154"/>
            </a:xfrm>
            <a:custGeom>
              <a:avLst/>
              <a:gdLst>
                <a:gd name="T0" fmla="*/ 355 w 397"/>
                <a:gd name="T1" fmla="*/ 52 h 396"/>
                <a:gd name="T2" fmla="*/ 363 w 397"/>
                <a:gd name="T3" fmla="*/ 49 h 396"/>
                <a:gd name="T4" fmla="*/ 393 w 397"/>
                <a:gd name="T5" fmla="*/ 19 h 396"/>
                <a:gd name="T6" fmla="*/ 393 w 397"/>
                <a:gd name="T7" fmla="*/ 4 h 396"/>
                <a:gd name="T8" fmla="*/ 378 w 397"/>
                <a:gd name="T9" fmla="*/ 4 h 396"/>
                <a:gd name="T10" fmla="*/ 348 w 397"/>
                <a:gd name="T11" fmla="*/ 34 h 396"/>
                <a:gd name="T12" fmla="*/ 348 w 397"/>
                <a:gd name="T13" fmla="*/ 49 h 396"/>
                <a:gd name="T14" fmla="*/ 355 w 397"/>
                <a:gd name="T15" fmla="*/ 52 h 396"/>
                <a:gd name="T16" fmla="*/ 34 w 397"/>
                <a:gd name="T17" fmla="*/ 348 h 396"/>
                <a:gd name="T18" fmla="*/ 4 w 397"/>
                <a:gd name="T19" fmla="*/ 378 h 396"/>
                <a:gd name="T20" fmla="*/ 4 w 397"/>
                <a:gd name="T21" fmla="*/ 393 h 396"/>
                <a:gd name="T22" fmla="*/ 12 w 397"/>
                <a:gd name="T23" fmla="*/ 396 h 396"/>
                <a:gd name="T24" fmla="*/ 19 w 397"/>
                <a:gd name="T25" fmla="*/ 393 h 396"/>
                <a:gd name="T26" fmla="*/ 49 w 397"/>
                <a:gd name="T27" fmla="*/ 363 h 396"/>
                <a:gd name="T28" fmla="*/ 49 w 397"/>
                <a:gd name="T29" fmla="*/ 348 h 396"/>
                <a:gd name="T30" fmla="*/ 34 w 397"/>
                <a:gd name="T31" fmla="*/ 348 h 396"/>
                <a:gd name="T32" fmla="*/ 34 w 397"/>
                <a:gd name="T33" fmla="*/ 49 h 396"/>
                <a:gd name="T34" fmla="*/ 42 w 397"/>
                <a:gd name="T35" fmla="*/ 52 h 396"/>
                <a:gd name="T36" fmla="*/ 49 w 397"/>
                <a:gd name="T37" fmla="*/ 49 h 396"/>
                <a:gd name="T38" fmla="*/ 49 w 397"/>
                <a:gd name="T39" fmla="*/ 34 h 396"/>
                <a:gd name="T40" fmla="*/ 19 w 397"/>
                <a:gd name="T41" fmla="*/ 4 h 396"/>
                <a:gd name="T42" fmla="*/ 4 w 397"/>
                <a:gd name="T43" fmla="*/ 4 h 396"/>
                <a:gd name="T44" fmla="*/ 4 w 397"/>
                <a:gd name="T45" fmla="*/ 19 h 396"/>
                <a:gd name="T46" fmla="*/ 34 w 397"/>
                <a:gd name="T47" fmla="*/ 49 h 396"/>
                <a:gd name="T48" fmla="*/ 363 w 397"/>
                <a:gd name="T49" fmla="*/ 348 h 396"/>
                <a:gd name="T50" fmla="*/ 348 w 397"/>
                <a:gd name="T51" fmla="*/ 348 h 396"/>
                <a:gd name="T52" fmla="*/ 348 w 397"/>
                <a:gd name="T53" fmla="*/ 363 h 396"/>
                <a:gd name="T54" fmla="*/ 378 w 397"/>
                <a:gd name="T55" fmla="*/ 393 h 396"/>
                <a:gd name="T56" fmla="*/ 385 w 397"/>
                <a:gd name="T57" fmla="*/ 396 h 396"/>
                <a:gd name="T58" fmla="*/ 392 w 397"/>
                <a:gd name="T59" fmla="*/ 393 h 396"/>
                <a:gd name="T60" fmla="*/ 392 w 397"/>
                <a:gd name="T61" fmla="*/ 378 h 396"/>
                <a:gd name="T62" fmla="*/ 363 w 397"/>
                <a:gd name="T63" fmla="*/ 34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7" h="396">
                  <a:moveTo>
                    <a:pt x="355" y="52"/>
                  </a:moveTo>
                  <a:cubicBezTo>
                    <a:pt x="358" y="52"/>
                    <a:pt x="361" y="51"/>
                    <a:pt x="363" y="49"/>
                  </a:cubicBezTo>
                  <a:cubicBezTo>
                    <a:pt x="393" y="19"/>
                    <a:pt x="393" y="19"/>
                    <a:pt x="393" y="19"/>
                  </a:cubicBezTo>
                  <a:cubicBezTo>
                    <a:pt x="397" y="15"/>
                    <a:pt x="397" y="8"/>
                    <a:pt x="393" y="4"/>
                  </a:cubicBezTo>
                  <a:cubicBezTo>
                    <a:pt x="389" y="0"/>
                    <a:pt x="382" y="0"/>
                    <a:pt x="378" y="4"/>
                  </a:cubicBezTo>
                  <a:cubicBezTo>
                    <a:pt x="348" y="34"/>
                    <a:pt x="348" y="34"/>
                    <a:pt x="348" y="34"/>
                  </a:cubicBezTo>
                  <a:cubicBezTo>
                    <a:pt x="344" y="38"/>
                    <a:pt x="344" y="44"/>
                    <a:pt x="348" y="49"/>
                  </a:cubicBezTo>
                  <a:cubicBezTo>
                    <a:pt x="350" y="51"/>
                    <a:pt x="353" y="52"/>
                    <a:pt x="355" y="52"/>
                  </a:cubicBezTo>
                  <a:close/>
                  <a:moveTo>
                    <a:pt x="34" y="348"/>
                  </a:moveTo>
                  <a:cubicBezTo>
                    <a:pt x="4" y="378"/>
                    <a:pt x="4" y="378"/>
                    <a:pt x="4" y="378"/>
                  </a:cubicBezTo>
                  <a:cubicBezTo>
                    <a:pt x="0" y="382"/>
                    <a:pt x="0" y="388"/>
                    <a:pt x="4" y="393"/>
                  </a:cubicBezTo>
                  <a:cubicBezTo>
                    <a:pt x="7" y="395"/>
                    <a:pt x="9" y="396"/>
                    <a:pt x="12" y="396"/>
                  </a:cubicBezTo>
                  <a:cubicBezTo>
                    <a:pt x="14" y="396"/>
                    <a:pt x="17" y="395"/>
                    <a:pt x="19" y="393"/>
                  </a:cubicBezTo>
                  <a:cubicBezTo>
                    <a:pt x="49" y="363"/>
                    <a:pt x="49" y="363"/>
                    <a:pt x="49" y="363"/>
                  </a:cubicBezTo>
                  <a:cubicBezTo>
                    <a:pt x="53" y="359"/>
                    <a:pt x="53" y="352"/>
                    <a:pt x="49" y="348"/>
                  </a:cubicBezTo>
                  <a:cubicBezTo>
                    <a:pt x="45" y="343"/>
                    <a:pt x="38" y="343"/>
                    <a:pt x="34" y="348"/>
                  </a:cubicBezTo>
                  <a:close/>
                  <a:moveTo>
                    <a:pt x="34" y="49"/>
                  </a:moveTo>
                  <a:cubicBezTo>
                    <a:pt x="36" y="51"/>
                    <a:pt x="39" y="52"/>
                    <a:pt x="42" y="52"/>
                  </a:cubicBezTo>
                  <a:cubicBezTo>
                    <a:pt x="44" y="52"/>
                    <a:pt x="47" y="51"/>
                    <a:pt x="49" y="49"/>
                  </a:cubicBezTo>
                  <a:cubicBezTo>
                    <a:pt x="53" y="44"/>
                    <a:pt x="53" y="38"/>
                    <a:pt x="49" y="3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0" y="8"/>
                    <a:pt x="0" y="15"/>
                    <a:pt x="4" y="19"/>
                  </a:cubicBezTo>
                  <a:lnTo>
                    <a:pt x="34" y="49"/>
                  </a:lnTo>
                  <a:close/>
                  <a:moveTo>
                    <a:pt x="363" y="348"/>
                  </a:moveTo>
                  <a:cubicBezTo>
                    <a:pt x="359" y="343"/>
                    <a:pt x="352" y="343"/>
                    <a:pt x="348" y="348"/>
                  </a:cubicBezTo>
                  <a:cubicBezTo>
                    <a:pt x="344" y="352"/>
                    <a:pt x="344" y="359"/>
                    <a:pt x="348" y="363"/>
                  </a:cubicBezTo>
                  <a:cubicBezTo>
                    <a:pt x="378" y="393"/>
                    <a:pt x="378" y="393"/>
                    <a:pt x="378" y="393"/>
                  </a:cubicBezTo>
                  <a:cubicBezTo>
                    <a:pt x="380" y="395"/>
                    <a:pt x="382" y="396"/>
                    <a:pt x="385" y="396"/>
                  </a:cubicBezTo>
                  <a:cubicBezTo>
                    <a:pt x="388" y="396"/>
                    <a:pt x="390" y="395"/>
                    <a:pt x="392" y="393"/>
                  </a:cubicBezTo>
                  <a:cubicBezTo>
                    <a:pt x="397" y="388"/>
                    <a:pt x="397" y="382"/>
                    <a:pt x="392" y="378"/>
                  </a:cubicBezTo>
                  <a:lnTo>
                    <a:pt x="363" y="348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060113" y="2387746"/>
              <a:ext cx="42524" cy="42524"/>
            </a:xfrm>
            <a:custGeom>
              <a:avLst/>
              <a:gdLst>
                <a:gd name="T0" fmla="*/ 0 w 21"/>
                <a:gd name="T1" fmla="*/ 10 h 21"/>
                <a:gd name="T2" fmla="*/ 10 w 21"/>
                <a:gd name="T3" fmla="*/ 21 h 21"/>
                <a:gd name="T4" fmla="*/ 21 w 21"/>
                <a:gd name="T5" fmla="*/ 10 h 21"/>
                <a:gd name="T6" fmla="*/ 21 w 21"/>
                <a:gd name="T7" fmla="*/ 10 h 21"/>
                <a:gd name="T8" fmla="*/ 10 w 21"/>
                <a:gd name="T9" fmla="*/ 0 h 21"/>
                <a:gd name="T10" fmla="*/ 0 w 21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0" y="10"/>
                  </a:move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100936" y="2312904"/>
              <a:ext cx="42524" cy="42524"/>
            </a:xfrm>
            <a:custGeom>
              <a:avLst/>
              <a:gdLst>
                <a:gd name="T0" fmla="*/ 0 w 21"/>
                <a:gd name="T1" fmla="*/ 10 h 21"/>
                <a:gd name="T2" fmla="*/ 10 w 21"/>
                <a:gd name="T3" fmla="*/ 21 h 21"/>
                <a:gd name="T4" fmla="*/ 21 w 21"/>
                <a:gd name="T5" fmla="*/ 10 h 21"/>
                <a:gd name="T6" fmla="*/ 21 w 21"/>
                <a:gd name="T7" fmla="*/ 10 h 21"/>
                <a:gd name="T8" fmla="*/ 11 w 21"/>
                <a:gd name="T9" fmla="*/ 0 h 21"/>
                <a:gd name="T10" fmla="*/ 0 w 21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0" y="10"/>
                  </a:move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16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4127301" y="2232108"/>
              <a:ext cx="42524" cy="42524"/>
            </a:xfrm>
            <a:custGeom>
              <a:avLst/>
              <a:gdLst>
                <a:gd name="T0" fmla="*/ 0 w 21"/>
                <a:gd name="T1" fmla="*/ 10 h 21"/>
                <a:gd name="T2" fmla="*/ 10 w 21"/>
                <a:gd name="T3" fmla="*/ 21 h 21"/>
                <a:gd name="T4" fmla="*/ 21 w 21"/>
                <a:gd name="T5" fmla="*/ 10 h 21"/>
                <a:gd name="T6" fmla="*/ 21 w 21"/>
                <a:gd name="T7" fmla="*/ 10 h 21"/>
                <a:gd name="T8" fmla="*/ 10 w 21"/>
                <a:gd name="T9" fmla="*/ 0 h 21"/>
                <a:gd name="T10" fmla="*/ 0 w 21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0" y="10"/>
                  </a:moveTo>
                  <a:cubicBezTo>
                    <a:pt x="0" y="16"/>
                    <a:pt x="4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7" name="矩形 116"/>
          <p:cNvSpPr/>
          <p:nvPr/>
        </p:nvSpPr>
        <p:spPr>
          <a:xfrm>
            <a:off x="4641778" y="1283102"/>
            <a:ext cx="4115383" cy="1835883"/>
          </a:xfrm>
          <a:prstGeom prst="rect">
            <a:avLst/>
          </a:prstGeom>
          <a:solidFill>
            <a:srgbClr val="E3CA9B"/>
          </a:solidFill>
          <a:ln w="28575" cap="rnd">
            <a:solidFill>
              <a:srgbClr val="50443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4712758" y="16067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rgbClr val="504437"/>
                </a:solidFill>
                <a:latin typeface="+mj-ea"/>
                <a:ea typeface="+mj-ea"/>
              </a:rPr>
              <a:t>教学反思</a:t>
            </a:r>
            <a:endParaRPr lang="zh-CN" altLang="en-US" sz="1600">
              <a:solidFill>
                <a:srgbClr val="504437"/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712758" y="1974141"/>
            <a:ext cx="2411253" cy="866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rgbClr val="504437"/>
                </a:solidFill>
                <a:latin typeface="+mn-ea"/>
                <a:ea typeface="+mn-ea"/>
              </a:rPr>
              <a:t>您的内容打在这里，或者通过复制您的文本后，在此框中选择粘贴您的内容打在这里</a:t>
            </a:r>
            <a:endParaRPr lang="zh-CN" altLang="en-US" sz="1050">
              <a:solidFill>
                <a:srgbClr val="504437"/>
              </a:solidFill>
              <a:latin typeface="+mn-ea"/>
              <a:ea typeface="+mn-ea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461208" y="3479475"/>
            <a:ext cx="8221584" cy="866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0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>
                <a:solidFill>
                  <a:schemeClr val="bg1"/>
                </a:solidFill>
              </a:rPr>
              <a:t>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465613" y="1715462"/>
            <a:ext cx="1152870" cy="1235428"/>
            <a:chOff x="4154854" y="1642665"/>
            <a:chExt cx="730403" cy="782708"/>
          </a:xfrm>
        </p:grpSpPr>
        <p:sp>
          <p:nvSpPr>
            <p:cNvPr id="50" name="Freeform 5"/>
            <p:cNvSpPr/>
            <p:nvPr/>
          </p:nvSpPr>
          <p:spPr bwMode="auto">
            <a:xfrm>
              <a:off x="4220702" y="1707112"/>
              <a:ext cx="599173" cy="652879"/>
            </a:xfrm>
            <a:custGeom>
              <a:avLst/>
              <a:gdLst>
                <a:gd name="T0" fmla="*/ 70 w 539"/>
                <a:gd name="T1" fmla="*/ 0 h 587"/>
                <a:gd name="T2" fmla="*/ 0 w 539"/>
                <a:gd name="T3" fmla="*/ 71 h 587"/>
                <a:gd name="T4" fmla="*/ 0 w 539"/>
                <a:gd name="T5" fmla="*/ 516 h 587"/>
                <a:gd name="T6" fmla="*/ 70 w 539"/>
                <a:gd name="T7" fmla="*/ 587 h 587"/>
                <a:gd name="T8" fmla="*/ 539 w 539"/>
                <a:gd name="T9" fmla="*/ 587 h 587"/>
                <a:gd name="T10" fmla="*/ 539 w 539"/>
                <a:gd name="T11" fmla="*/ 0 h 587"/>
                <a:gd name="T12" fmla="*/ 70 w 539"/>
                <a:gd name="T1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587">
                  <a:moveTo>
                    <a:pt x="70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5"/>
                    <a:pt x="31" y="587"/>
                    <a:pt x="70" y="587"/>
                  </a:cubicBezTo>
                  <a:cubicBezTo>
                    <a:pt x="539" y="587"/>
                    <a:pt x="539" y="587"/>
                    <a:pt x="539" y="587"/>
                  </a:cubicBezTo>
                  <a:cubicBezTo>
                    <a:pt x="539" y="0"/>
                    <a:pt x="539" y="0"/>
                    <a:pt x="539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7E9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4337455" y="1747275"/>
              <a:ext cx="26620" cy="417040"/>
            </a:xfrm>
            <a:custGeom>
              <a:avLst/>
              <a:gdLst>
                <a:gd name="T0" fmla="*/ 12 w 24"/>
                <a:gd name="T1" fmla="*/ 70 h 375"/>
                <a:gd name="T2" fmla="*/ 0 w 24"/>
                <a:gd name="T3" fmla="*/ 58 h 375"/>
                <a:gd name="T4" fmla="*/ 0 w 24"/>
                <a:gd name="T5" fmla="*/ 11 h 375"/>
                <a:gd name="T6" fmla="*/ 12 w 24"/>
                <a:gd name="T7" fmla="*/ 0 h 375"/>
                <a:gd name="T8" fmla="*/ 24 w 24"/>
                <a:gd name="T9" fmla="*/ 11 h 375"/>
                <a:gd name="T10" fmla="*/ 24 w 24"/>
                <a:gd name="T11" fmla="*/ 58 h 375"/>
                <a:gd name="T12" fmla="*/ 12 w 24"/>
                <a:gd name="T13" fmla="*/ 70 h 375"/>
                <a:gd name="T14" fmla="*/ 12 w 24"/>
                <a:gd name="T15" fmla="*/ 375 h 375"/>
                <a:gd name="T16" fmla="*/ 0 w 24"/>
                <a:gd name="T17" fmla="*/ 363 h 375"/>
                <a:gd name="T18" fmla="*/ 0 w 24"/>
                <a:gd name="T19" fmla="*/ 152 h 375"/>
                <a:gd name="T20" fmla="*/ 12 w 24"/>
                <a:gd name="T21" fmla="*/ 140 h 375"/>
                <a:gd name="T22" fmla="*/ 24 w 24"/>
                <a:gd name="T23" fmla="*/ 152 h 375"/>
                <a:gd name="T24" fmla="*/ 24 w 24"/>
                <a:gd name="T25" fmla="*/ 363 h 375"/>
                <a:gd name="T26" fmla="*/ 12 w 24"/>
                <a:gd name="T2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75">
                  <a:moveTo>
                    <a:pt x="12" y="70"/>
                  </a:moveTo>
                  <a:cubicBezTo>
                    <a:pt x="5" y="70"/>
                    <a:pt x="0" y="65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65"/>
                    <a:pt x="18" y="70"/>
                    <a:pt x="12" y="70"/>
                  </a:cubicBezTo>
                  <a:close/>
                  <a:moveTo>
                    <a:pt x="12" y="375"/>
                  </a:moveTo>
                  <a:cubicBezTo>
                    <a:pt x="5" y="375"/>
                    <a:pt x="0" y="370"/>
                    <a:pt x="0" y="36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46"/>
                    <a:pt x="5" y="140"/>
                    <a:pt x="12" y="140"/>
                  </a:cubicBezTo>
                  <a:cubicBezTo>
                    <a:pt x="18" y="140"/>
                    <a:pt x="24" y="146"/>
                    <a:pt x="24" y="152"/>
                  </a:cubicBezTo>
                  <a:cubicBezTo>
                    <a:pt x="24" y="363"/>
                    <a:pt x="24" y="363"/>
                    <a:pt x="24" y="363"/>
                  </a:cubicBezTo>
                  <a:cubicBezTo>
                    <a:pt x="24" y="370"/>
                    <a:pt x="18" y="375"/>
                    <a:pt x="12" y="375"/>
                  </a:cubicBezTo>
                  <a:close/>
                </a:path>
              </a:pathLst>
            </a:custGeom>
            <a:solidFill>
              <a:srgbClr val="FFE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"/>
            <p:cNvSpPr/>
            <p:nvPr/>
          </p:nvSpPr>
          <p:spPr bwMode="auto">
            <a:xfrm>
              <a:off x="4220702" y="2229696"/>
              <a:ext cx="599173" cy="130296"/>
            </a:xfrm>
            <a:custGeom>
              <a:avLst/>
              <a:gdLst>
                <a:gd name="T0" fmla="*/ 70 w 539"/>
                <a:gd name="T1" fmla="*/ 117 h 117"/>
                <a:gd name="T2" fmla="*/ 539 w 539"/>
                <a:gd name="T3" fmla="*/ 117 h 117"/>
                <a:gd name="T4" fmla="*/ 539 w 539"/>
                <a:gd name="T5" fmla="*/ 70 h 117"/>
                <a:gd name="T6" fmla="*/ 70 w 539"/>
                <a:gd name="T7" fmla="*/ 70 h 117"/>
                <a:gd name="T8" fmla="*/ 0 w 539"/>
                <a:gd name="T9" fmla="*/ 0 h 117"/>
                <a:gd name="T10" fmla="*/ 0 w 539"/>
                <a:gd name="T11" fmla="*/ 46 h 117"/>
                <a:gd name="T12" fmla="*/ 70 w 539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117">
                  <a:moveTo>
                    <a:pt x="70" y="117"/>
                  </a:moveTo>
                  <a:cubicBezTo>
                    <a:pt x="539" y="117"/>
                    <a:pt x="539" y="117"/>
                    <a:pt x="539" y="117"/>
                  </a:cubicBezTo>
                  <a:cubicBezTo>
                    <a:pt x="539" y="70"/>
                    <a:pt x="539" y="70"/>
                    <a:pt x="53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31" y="70"/>
                    <a:pt x="0" y="39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85"/>
                    <a:pt x="31" y="117"/>
                    <a:pt x="70" y="117"/>
                  </a:cubicBezTo>
                  <a:close/>
                </a:path>
              </a:pathLst>
            </a:custGeom>
            <a:solidFill>
              <a:srgbClr val="7E9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8"/>
            <p:cNvSpPr/>
            <p:nvPr/>
          </p:nvSpPr>
          <p:spPr bwMode="auto">
            <a:xfrm>
              <a:off x="4224905" y="2203076"/>
              <a:ext cx="594970" cy="104610"/>
            </a:xfrm>
            <a:custGeom>
              <a:avLst/>
              <a:gdLst>
                <a:gd name="T0" fmla="*/ 0 w 535"/>
                <a:gd name="T1" fmla="*/ 47 h 94"/>
                <a:gd name="T2" fmla="*/ 66 w 535"/>
                <a:gd name="T3" fmla="*/ 94 h 94"/>
                <a:gd name="T4" fmla="*/ 535 w 535"/>
                <a:gd name="T5" fmla="*/ 94 h 94"/>
                <a:gd name="T6" fmla="*/ 535 w 535"/>
                <a:gd name="T7" fmla="*/ 0 h 94"/>
                <a:gd name="T8" fmla="*/ 66 w 535"/>
                <a:gd name="T9" fmla="*/ 0 h 94"/>
                <a:gd name="T10" fmla="*/ 0 w 535"/>
                <a:gd name="T11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94">
                  <a:moveTo>
                    <a:pt x="0" y="47"/>
                  </a:moveTo>
                  <a:cubicBezTo>
                    <a:pt x="9" y="74"/>
                    <a:pt x="36" y="94"/>
                    <a:pt x="66" y="94"/>
                  </a:cubicBezTo>
                  <a:cubicBezTo>
                    <a:pt x="535" y="94"/>
                    <a:pt x="535" y="94"/>
                    <a:pt x="535" y="94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6" y="0"/>
                    <a:pt x="9" y="20"/>
                    <a:pt x="0" y="47"/>
                  </a:cubicBezTo>
                  <a:close/>
                </a:path>
              </a:pathLst>
            </a:custGeom>
            <a:solidFill>
              <a:srgbClr val="E3C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9"/>
            <p:cNvSpPr/>
            <p:nvPr/>
          </p:nvSpPr>
          <p:spPr bwMode="auto">
            <a:xfrm>
              <a:off x="4224905" y="2203076"/>
              <a:ext cx="594970" cy="96671"/>
            </a:xfrm>
            <a:custGeom>
              <a:avLst/>
              <a:gdLst>
                <a:gd name="T0" fmla="*/ 0 w 535"/>
                <a:gd name="T1" fmla="*/ 47 h 87"/>
                <a:gd name="T2" fmla="*/ 35 w 535"/>
                <a:gd name="T3" fmla="*/ 87 h 87"/>
                <a:gd name="T4" fmla="*/ 31 w 535"/>
                <a:gd name="T5" fmla="*/ 70 h 87"/>
                <a:gd name="T6" fmla="*/ 66 w 535"/>
                <a:gd name="T7" fmla="*/ 35 h 87"/>
                <a:gd name="T8" fmla="*/ 535 w 535"/>
                <a:gd name="T9" fmla="*/ 35 h 87"/>
                <a:gd name="T10" fmla="*/ 535 w 535"/>
                <a:gd name="T11" fmla="*/ 0 h 87"/>
                <a:gd name="T12" fmla="*/ 66 w 535"/>
                <a:gd name="T13" fmla="*/ 0 h 87"/>
                <a:gd name="T14" fmla="*/ 0 w 535"/>
                <a:gd name="T15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87">
                  <a:moveTo>
                    <a:pt x="0" y="47"/>
                  </a:moveTo>
                  <a:cubicBezTo>
                    <a:pt x="6" y="64"/>
                    <a:pt x="19" y="79"/>
                    <a:pt x="35" y="87"/>
                  </a:cubicBezTo>
                  <a:cubicBezTo>
                    <a:pt x="32" y="82"/>
                    <a:pt x="31" y="76"/>
                    <a:pt x="31" y="70"/>
                  </a:cubicBezTo>
                  <a:cubicBezTo>
                    <a:pt x="31" y="51"/>
                    <a:pt x="47" y="35"/>
                    <a:pt x="66" y="35"/>
                  </a:cubicBezTo>
                  <a:cubicBezTo>
                    <a:pt x="535" y="35"/>
                    <a:pt x="535" y="35"/>
                    <a:pt x="535" y="35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6" y="0"/>
                    <a:pt x="9" y="20"/>
                    <a:pt x="0" y="47"/>
                  </a:cubicBezTo>
                  <a:close/>
                </a:path>
              </a:pathLst>
            </a:custGeom>
            <a:solidFill>
              <a:srgbClr val="CEA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"/>
            <p:cNvSpPr/>
            <p:nvPr/>
          </p:nvSpPr>
          <p:spPr bwMode="auto">
            <a:xfrm>
              <a:off x="4428522" y="2255382"/>
              <a:ext cx="131230" cy="156915"/>
            </a:xfrm>
            <a:custGeom>
              <a:avLst/>
              <a:gdLst>
                <a:gd name="T0" fmla="*/ 0 w 281"/>
                <a:gd name="T1" fmla="*/ 0 h 336"/>
                <a:gd name="T2" fmla="*/ 0 w 281"/>
                <a:gd name="T3" fmla="*/ 336 h 336"/>
                <a:gd name="T4" fmla="*/ 140 w 281"/>
                <a:gd name="T5" fmla="*/ 224 h 336"/>
                <a:gd name="T6" fmla="*/ 281 w 281"/>
                <a:gd name="T7" fmla="*/ 336 h 336"/>
                <a:gd name="T8" fmla="*/ 281 w 281"/>
                <a:gd name="T9" fmla="*/ 0 h 336"/>
                <a:gd name="T10" fmla="*/ 0 w 281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6">
                  <a:moveTo>
                    <a:pt x="0" y="0"/>
                  </a:moveTo>
                  <a:lnTo>
                    <a:pt x="0" y="336"/>
                  </a:lnTo>
                  <a:lnTo>
                    <a:pt x="140" y="224"/>
                  </a:lnTo>
                  <a:lnTo>
                    <a:pt x="281" y="336"/>
                  </a:lnTo>
                  <a:lnTo>
                    <a:pt x="2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"/>
            <p:cNvSpPr/>
            <p:nvPr/>
          </p:nvSpPr>
          <p:spPr bwMode="auto">
            <a:xfrm>
              <a:off x="4428522" y="2321230"/>
              <a:ext cx="131230" cy="91067"/>
            </a:xfrm>
            <a:custGeom>
              <a:avLst/>
              <a:gdLst>
                <a:gd name="T0" fmla="*/ 0 w 281"/>
                <a:gd name="T1" fmla="*/ 0 h 195"/>
                <a:gd name="T2" fmla="*/ 0 w 281"/>
                <a:gd name="T3" fmla="*/ 195 h 195"/>
                <a:gd name="T4" fmla="*/ 140 w 281"/>
                <a:gd name="T5" fmla="*/ 83 h 195"/>
                <a:gd name="T6" fmla="*/ 281 w 281"/>
                <a:gd name="T7" fmla="*/ 195 h 195"/>
                <a:gd name="T8" fmla="*/ 281 w 281"/>
                <a:gd name="T9" fmla="*/ 0 h 195"/>
                <a:gd name="T10" fmla="*/ 0 w 281"/>
                <a:gd name="T1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95">
                  <a:moveTo>
                    <a:pt x="0" y="0"/>
                  </a:moveTo>
                  <a:lnTo>
                    <a:pt x="0" y="195"/>
                  </a:lnTo>
                  <a:lnTo>
                    <a:pt x="140" y="83"/>
                  </a:lnTo>
                  <a:lnTo>
                    <a:pt x="281" y="195"/>
                  </a:lnTo>
                  <a:lnTo>
                    <a:pt x="2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4337455" y="1850484"/>
              <a:ext cx="26620" cy="2662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  <a:gd name="T12" fmla="*/ 0 w 2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E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4416379" y="1824799"/>
              <a:ext cx="286744" cy="261525"/>
            </a:xfrm>
            <a:custGeom>
              <a:avLst/>
              <a:gdLst>
                <a:gd name="T0" fmla="*/ 11 w 258"/>
                <a:gd name="T1" fmla="*/ 23 h 235"/>
                <a:gd name="T2" fmla="*/ 246 w 258"/>
                <a:gd name="T3" fmla="*/ 23 h 235"/>
                <a:gd name="T4" fmla="*/ 258 w 258"/>
                <a:gd name="T5" fmla="*/ 12 h 235"/>
                <a:gd name="T6" fmla="*/ 246 w 258"/>
                <a:gd name="T7" fmla="*/ 0 h 235"/>
                <a:gd name="T8" fmla="*/ 11 w 258"/>
                <a:gd name="T9" fmla="*/ 0 h 235"/>
                <a:gd name="T10" fmla="*/ 0 w 258"/>
                <a:gd name="T11" fmla="*/ 12 h 235"/>
                <a:gd name="T12" fmla="*/ 11 w 258"/>
                <a:gd name="T13" fmla="*/ 23 h 235"/>
                <a:gd name="T14" fmla="*/ 211 w 258"/>
                <a:gd name="T15" fmla="*/ 59 h 235"/>
                <a:gd name="T16" fmla="*/ 199 w 258"/>
                <a:gd name="T17" fmla="*/ 47 h 235"/>
                <a:gd name="T18" fmla="*/ 58 w 258"/>
                <a:gd name="T19" fmla="*/ 47 h 235"/>
                <a:gd name="T20" fmla="*/ 46 w 258"/>
                <a:gd name="T21" fmla="*/ 59 h 235"/>
                <a:gd name="T22" fmla="*/ 58 w 258"/>
                <a:gd name="T23" fmla="*/ 70 h 235"/>
                <a:gd name="T24" fmla="*/ 199 w 258"/>
                <a:gd name="T25" fmla="*/ 70 h 235"/>
                <a:gd name="T26" fmla="*/ 211 w 258"/>
                <a:gd name="T27" fmla="*/ 59 h 235"/>
                <a:gd name="T28" fmla="*/ 11 w 258"/>
                <a:gd name="T29" fmla="*/ 235 h 235"/>
                <a:gd name="T30" fmla="*/ 140 w 258"/>
                <a:gd name="T31" fmla="*/ 235 h 235"/>
                <a:gd name="T32" fmla="*/ 152 w 258"/>
                <a:gd name="T33" fmla="*/ 223 h 235"/>
                <a:gd name="T34" fmla="*/ 140 w 258"/>
                <a:gd name="T35" fmla="*/ 211 h 235"/>
                <a:gd name="T36" fmla="*/ 11 w 258"/>
                <a:gd name="T37" fmla="*/ 211 h 235"/>
                <a:gd name="T38" fmla="*/ 0 w 258"/>
                <a:gd name="T39" fmla="*/ 223 h 235"/>
                <a:gd name="T40" fmla="*/ 11 w 258"/>
                <a:gd name="T41" fmla="*/ 235 h 235"/>
                <a:gd name="T42" fmla="*/ 246 w 258"/>
                <a:gd name="T43" fmla="*/ 211 h 235"/>
                <a:gd name="T44" fmla="*/ 187 w 258"/>
                <a:gd name="T45" fmla="*/ 211 h 235"/>
                <a:gd name="T46" fmla="*/ 175 w 258"/>
                <a:gd name="T47" fmla="*/ 223 h 235"/>
                <a:gd name="T48" fmla="*/ 187 w 258"/>
                <a:gd name="T49" fmla="*/ 235 h 235"/>
                <a:gd name="T50" fmla="*/ 246 w 258"/>
                <a:gd name="T51" fmla="*/ 235 h 235"/>
                <a:gd name="T52" fmla="*/ 258 w 258"/>
                <a:gd name="T53" fmla="*/ 223 h 235"/>
                <a:gd name="T54" fmla="*/ 246 w 258"/>
                <a:gd name="T55" fmla="*/ 21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8" h="235">
                  <a:moveTo>
                    <a:pt x="11" y="23"/>
                  </a:moveTo>
                  <a:cubicBezTo>
                    <a:pt x="246" y="23"/>
                    <a:pt x="246" y="23"/>
                    <a:pt x="246" y="23"/>
                  </a:cubicBezTo>
                  <a:cubicBezTo>
                    <a:pt x="252" y="23"/>
                    <a:pt x="258" y="18"/>
                    <a:pt x="258" y="12"/>
                  </a:cubicBezTo>
                  <a:cubicBezTo>
                    <a:pt x="258" y="5"/>
                    <a:pt x="252" y="0"/>
                    <a:pt x="24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lose/>
                  <a:moveTo>
                    <a:pt x="211" y="59"/>
                  </a:moveTo>
                  <a:cubicBezTo>
                    <a:pt x="211" y="52"/>
                    <a:pt x="205" y="47"/>
                    <a:pt x="199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47"/>
                    <a:pt x="46" y="52"/>
                    <a:pt x="46" y="59"/>
                  </a:cubicBezTo>
                  <a:cubicBezTo>
                    <a:pt x="46" y="65"/>
                    <a:pt x="52" y="70"/>
                    <a:pt x="58" y="70"/>
                  </a:cubicBezTo>
                  <a:cubicBezTo>
                    <a:pt x="199" y="70"/>
                    <a:pt x="199" y="70"/>
                    <a:pt x="199" y="70"/>
                  </a:cubicBezTo>
                  <a:cubicBezTo>
                    <a:pt x="205" y="70"/>
                    <a:pt x="211" y="65"/>
                    <a:pt x="211" y="59"/>
                  </a:cubicBezTo>
                  <a:close/>
                  <a:moveTo>
                    <a:pt x="11" y="235"/>
                  </a:moveTo>
                  <a:cubicBezTo>
                    <a:pt x="140" y="235"/>
                    <a:pt x="140" y="235"/>
                    <a:pt x="140" y="235"/>
                  </a:cubicBezTo>
                  <a:cubicBezTo>
                    <a:pt x="147" y="235"/>
                    <a:pt x="152" y="229"/>
                    <a:pt x="152" y="223"/>
                  </a:cubicBezTo>
                  <a:cubicBezTo>
                    <a:pt x="152" y="216"/>
                    <a:pt x="147" y="211"/>
                    <a:pt x="140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5" y="211"/>
                    <a:pt x="0" y="216"/>
                    <a:pt x="0" y="223"/>
                  </a:cubicBezTo>
                  <a:cubicBezTo>
                    <a:pt x="0" y="229"/>
                    <a:pt x="5" y="235"/>
                    <a:pt x="11" y="235"/>
                  </a:cubicBezTo>
                  <a:close/>
                  <a:moveTo>
                    <a:pt x="246" y="211"/>
                  </a:moveTo>
                  <a:cubicBezTo>
                    <a:pt x="187" y="211"/>
                    <a:pt x="187" y="211"/>
                    <a:pt x="187" y="211"/>
                  </a:cubicBezTo>
                  <a:cubicBezTo>
                    <a:pt x="181" y="211"/>
                    <a:pt x="175" y="216"/>
                    <a:pt x="175" y="223"/>
                  </a:cubicBezTo>
                  <a:cubicBezTo>
                    <a:pt x="175" y="229"/>
                    <a:pt x="181" y="235"/>
                    <a:pt x="187" y="235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52" y="235"/>
                    <a:pt x="258" y="229"/>
                    <a:pt x="258" y="223"/>
                  </a:cubicBezTo>
                  <a:cubicBezTo>
                    <a:pt x="258" y="216"/>
                    <a:pt x="252" y="211"/>
                    <a:pt x="246" y="2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4"/>
            <p:cNvSpPr/>
            <p:nvPr/>
          </p:nvSpPr>
          <p:spPr bwMode="auto">
            <a:xfrm>
              <a:off x="4676504" y="2241838"/>
              <a:ext cx="26620" cy="27087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8"/>
                    <a:pt x="5" y="24"/>
                    <a:pt x="12" y="24"/>
                  </a:cubicBezTo>
                  <a:cubicBezTo>
                    <a:pt x="18" y="24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15"/>
            <p:cNvSpPr>
              <a:spLocks noChangeArrowheads="1"/>
            </p:cNvSpPr>
            <p:nvPr/>
          </p:nvSpPr>
          <p:spPr bwMode="auto">
            <a:xfrm>
              <a:off x="4858637" y="2190000"/>
              <a:ext cx="26620" cy="26620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6"/>
            <p:cNvSpPr/>
            <p:nvPr/>
          </p:nvSpPr>
          <p:spPr bwMode="auto">
            <a:xfrm>
              <a:off x="4858637" y="2137695"/>
              <a:ext cx="26620" cy="2662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7"/>
            <p:cNvSpPr/>
            <p:nvPr/>
          </p:nvSpPr>
          <p:spPr bwMode="auto">
            <a:xfrm>
              <a:off x="4858637" y="2086324"/>
              <a:ext cx="26620" cy="25686"/>
            </a:xfrm>
            <a:custGeom>
              <a:avLst/>
              <a:gdLst>
                <a:gd name="T0" fmla="*/ 0 w 24"/>
                <a:gd name="T1" fmla="*/ 11 h 23"/>
                <a:gd name="T2" fmla="*/ 12 w 24"/>
                <a:gd name="T3" fmla="*/ 23 h 23"/>
                <a:gd name="T4" fmla="*/ 24 w 24"/>
                <a:gd name="T5" fmla="*/ 11 h 23"/>
                <a:gd name="T6" fmla="*/ 24 w 24"/>
                <a:gd name="T7" fmla="*/ 11 h 23"/>
                <a:gd name="T8" fmla="*/ 12 w 24"/>
                <a:gd name="T9" fmla="*/ 0 h 23"/>
                <a:gd name="T10" fmla="*/ 0 w 24"/>
                <a:gd name="T1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0" y="11"/>
                  </a:moveTo>
                  <a:cubicBezTo>
                    <a:pt x="0" y="18"/>
                    <a:pt x="6" y="23"/>
                    <a:pt x="12" y="23"/>
                  </a:cubicBezTo>
                  <a:cubicBezTo>
                    <a:pt x="18" y="23"/>
                    <a:pt x="24" y="18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8"/>
            <p:cNvSpPr/>
            <p:nvPr/>
          </p:nvSpPr>
          <p:spPr bwMode="auto">
            <a:xfrm>
              <a:off x="4154854" y="1642665"/>
              <a:ext cx="156915" cy="286744"/>
            </a:xfrm>
            <a:custGeom>
              <a:avLst/>
              <a:gdLst>
                <a:gd name="T0" fmla="*/ 129 w 141"/>
                <a:gd name="T1" fmla="*/ 23 h 258"/>
                <a:gd name="T2" fmla="*/ 141 w 141"/>
                <a:gd name="T3" fmla="*/ 12 h 258"/>
                <a:gd name="T4" fmla="*/ 129 w 141"/>
                <a:gd name="T5" fmla="*/ 0 h 258"/>
                <a:gd name="T6" fmla="*/ 0 w 141"/>
                <a:gd name="T7" fmla="*/ 129 h 258"/>
                <a:gd name="T8" fmla="*/ 0 w 141"/>
                <a:gd name="T9" fmla="*/ 246 h 258"/>
                <a:gd name="T10" fmla="*/ 12 w 141"/>
                <a:gd name="T11" fmla="*/ 258 h 258"/>
                <a:gd name="T12" fmla="*/ 23 w 141"/>
                <a:gd name="T13" fmla="*/ 246 h 258"/>
                <a:gd name="T14" fmla="*/ 23 w 141"/>
                <a:gd name="T15" fmla="*/ 129 h 258"/>
                <a:gd name="T16" fmla="*/ 129 w 141"/>
                <a:gd name="T17" fmla="*/ 2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258">
                  <a:moveTo>
                    <a:pt x="129" y="23"/>
                  </a:moveTo>
                  <a:cubicBezTo>
                    <a:pt x="135" y="23"/>
                    <a:pt x="141" y="18"/>
                    <a:pt x="141" y="12"/>
                  </a:cubicBezTo>
                  <a:cubicBezTo>
                    <a:pt x="141" y="5"/>
                    <a:pt x="135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5" y="258"/>
                    <a:pt x="12" y="258"/>
                  </a:cubicBezTo>
                  <a:cubicBezTo>
                    <a:pt x="18" y="258"/>
                    <a:pt x="23" y="253"/>
                    <a:pt x="23" y="246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70"/>
                    <a:pt x="71" y="23"/>
                    <a:pt x="129" y="2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4207159" y="1694970"/>
              <a:ext cx="626260" cy="730403"/>
            </a:xfrm>
            <a:custGeom>
              <a:avLst/>
              <a:gdLst>
                <a:gd name="T0" fmla="*/ 551 w 563"/>
                <a:gd name="T1" fmla="*/ 0 h 657"/>
                <a:gd name="T2" fmla="*/ 82 w 563"/>
                <a:gd name="T3" fmla="*/ 0 h 657"/>
                <a:gd name="T4" fmla="*/ 0 w 563"/>
                <a:gd name="T5" fmla="*/ 82 h 657"/>
                <a:gd name="T6" fmla="*/ 0 w 563"/>
                <a:gd name="T7" fmla="*/ 527 h 657"/>
                <a:gd name="T8" fmla="*/ 82 w 563"/>
                <a:gd name="T9" fmla="*/ 610 h 657"/>
                <a:gd name="T10" fmla="*/ 188 w 563"/>
                <a:gd name="T11" fmla="*/ 610 h 657"/>
                <a:gd name="T12" fmla="*/ 188 w 563"/>
                <a:gd name="T13" fmla="*/ 645 h 657"/>
                <a:gd name="T14" fmla="*/ 194 w 563"/>
                <a:gd name="T15" fmla="*/ 655 h 657"/>
                <a:gd name="T16" fmla="*/ 207 w 563"/>
                <a:gd name="T17" fmla="*/ 654 h 657"/>
                <a:gd name="T18" fmla="*/ 258 w 563"/>
                <a:gd name="T19" fmla="*/ 613 h 657"/>
                <a:gd name="T20" fmla="*/ 309 w 563"/>
                <a:gd name="T21" fmla="*/ 654 h 657"/>
                <a:gd name="T22" fmla="*/ 317 w 563"/>
                <a:gd name="T23" fmla="*/ 656 h 657"/>
                <a:gd name="T24" fmla="*/ 322 w 563"/>
                <a:gd name="T25" fmla="*/ 655 h 657"/>
                <a:gd name="T26" fmla="*/ 328 w 563"/>
                <a:gd name="T27" fmla="*/ 645 h 657"/>
                <a:gd name="T28" fmla="*/ 328 w 563"/>
                <a:gd name="T29" fmla="*/ 610 h 657"/>
                <a:gd name="T30" fmla="*/ 551 w 563"/>
                <a:gd name="T31" fmla="*/ 610 h 657"/>
                <a:gd name="T32" fmla="*/ 563 w 563"/>
                <a:gd name="T33" fmla="*/ 598 h 657"/>
                <a:gd name="T34" fmla="*/ 563 w 563"/>
                <a:gd name="T35" fmla="*/ 11 h 657"/>
                <a:gd name="T36" fmla="*/ 551 w 563"/>
                <a:gd name="T37" fmla="*/ 0 h 657"/>
                <a:gd name="T38" fmla="*/ 23 w 563"/>
                <a:gd name="T39" fmla="*/ 470 h 657"/>
                <a:gd name="T40" fmla="*/ 23 w 563"/>
                <a:gd name="T41" fmla="*/ 82 h 657"/>
                <a:gd name="T42" fmla="*/ 70 w 563"/>
                <a:gd name="T43" fmla="*/ 24 h 657"/>
                <a:gd name="T44" fmla="*/ 70 w 563"/>
                <a:gd name="T45" fmla="*/ 446 h 657"/>
                <a:gd name="T46" fmla="*/ 23 w 563"/>
                <a:gd name="T47" fmla="*/ 470 h 657"/>
                <a:gd name="T48" fmla="*/ 188 w 563"/>
                <a:gd name="T49" fmla="*/ 586 h 657"/>
                <a:gd name="T50" fmla="*/ 82 w 563"/>
                <a:gd name="T51" fmla="*/ 586 h 657"/>
                <a:gd name="T52" fmla="*/ 25 w 563"/>
                <a:gd name="T53" fmla="*/ 539 h 657"/>
                <a:gd name="T54" fmla="*/ 82 w 563"/>
                <a:gd name="T55" fmla="*/ 563 h 657"/>
                <a:gd name="T56" fmla="*/ 188 w 563"/>
                <a:gd name="T57" fmla="*/ 563 h 657"/>
                <a:gd name="T58" fmla="*/ 188 w 563"/>
                <a:gd name="T59" fmla="*/ 586 h 657"/>
                <a:gd name="T60" fmla="*/ 305 w 563"/>
                <a:gd name="T61" fmla="*/ 620 h 657"/>
                <a:gd name="T62" fmla="*/ 265 w 563"/>
                <a:gd name="T63" fmla="*/ 589 h 657"/>
                <a:gd name="T64" fmla="*/ 251 w 563"/>
                <a:gd name="T65" fmla="*/ 589 h 657"/>
                <a:gd name="T66" fmla="*/ 211 w 563"/>
                <a:gd name="T67" fmla="*/ 620 h 657"/>
                <a:gd name="T68" fmla="*/ 211 w 563"/>
                <a:gd name="T69" fmla="*/ 516 h 657"/>
                <a:gd name="T70" fmla="*/ 305 w 563"/>
                <a:gd name="T71" fmla="*/ 516 h 657"/>
                <a:gd name="T72" fmla="*/ 305 w 563"/>
                <a:gd name="T73" fmla="*/ 620 h 657"/>
                <a:gd name="T74" fmla="*/ 539 w 563"/>
                <a:gd name="T75" fmla="*/ 586 h 657"/>
                <a:gd name="T76" fmla="*/ 328 w 563"/>
                <a:gd name="T77" fmla="*/ 586 h 657"/>
                <a:gd name="T78" fmla="*/ 328 w 563"/>
                <a:gd name="T79" fmla="*/ 563 h 657"/>
                <a:gd name="T80" fmla="*/ 539 w 563"/>
                <a:gd name="T81" fmla="*/ 563 h 657"/>
                <a:gd name="T82" fmla="*/ 539 w 563"/>
                <a:gd name="T83" fmla="*/ 586 h 657"/>
                <a:gd name="T84" fmla="*/ 539 w 563"/>
                <a:gd name="T85" fmla="*/ 539 h 657"/>
                <a:gd name="T86" fmla="*/ 328 w 563"/>
                <a:gd name="T87" fmla="*/ 539 h 657"/>
                <a:gd name="T88" fmla="*/ 328 w 563"/>
                <a:gd name="T89" fmla="*/ 516 h 657"/>
                <a:gd name="T90" fmla="*/ 387 w 563"/>
                <a:gd name="T91" fmla="*/ 516 h 657"/>
                <a:gd name="T92" fmla="*/ 399 w 563"/>
                <a:gd name="T93" fmla="*/ 504 h 657"/>
                <a:gd name="T94" fmla="*/ 387 w 563"/>
                <a:gd name="T95" fmla="*/ 492 h 657"/>
                <a:gd name="T96" fmla="*/ 82 w 563"/>
                <a:gd name="T97" fmla="*/ 492 h 657"/>
                <a:gd name="T98" fmla="*/ 70 w 563"/>
                <a:gd name="T99" fmla="*/ 504 h 657"/>
                <a:gd name="T100" fmla="*/ 82 w 563"/>
                <a:gd name="T101" fmla="*/ 516 h 657"/>
                <a:gd name="T102" fmla="*/ 188 w 563"/>
                <a:gd name="T103" fmla="*/ 516 h 657"/>
                <a:gd name="T104" fmla="*/ 188 w 563"/>
                <a:gd name="T105" fmla="*/ 539 h 657"/>
                <a:gd name="T106" fmla="*/ 82 w 563"/>
                <a:gd name="T107" fmla="*/ 539 h 657"/>
                <a:gd name="T108" fmla="*/ 28 w 563"/>
                <a:gd name="T109" fmla="*/ 504 h 657"/>
                <a:gd name="T110" fmla="*/ 82 w 563"/>
                <a:gd name="T111" fmla="*/ 469 h 657"/>
                <a:gd name="T112" fmla="*/ 539 w 563"/>
                <a:gd name="T113" fmla="*/ 469 h 657"/>
                <a:gd name="T114" fmla="*/ 539 w 563"/>
                <a:gd name="T115" fmla="*/ 539 h 657"/>
                <a:gd name="T116" fmla="*/ 539 w 563"/>
                <a:gd name="T117" fmla="*/ 445 h 657"/>
                <a:gd name="T118" fmla="*/ 94 w 563"/>
                <a:gd name="T119" fmla="*/ 445 h 657"/>
                <a:gd name="T120" fmla="*/ 94 w 563"/>
                <a:gd name="T121" fmla="*/ 23 h 657"/>
                <a:gd name="T122" fmla="*/ 539 w 563"/>
                <a:gd name="T123" fmla="*/ 23 h 657"/>
                <a:gd name="T124" fmla="*/ 539 w 563"/>
                <a:gd name="T125" fmla="*/ 44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657">
                  <a:moveTo>
                    <a:pt x="551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0" y="573"/>
                    <a:pt x="37" y="610"/>
                    <a:pt x="82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8" y="645"/>
                    <a:pt x="188" y="645"/>
                    <a:pt x="188" y="645"/>
                  </a:cubicBezTo>
                  <a:cubicBezTo>
                    <a:pt x="188" y="649"/>
                    <a:pt x="190" y="653"/>
                    <a:pt x="194" y="655"/>
                  </a:cubicBezTo>
                  <a:cubicBezTo>
                    <a:pt x="198" y="657"/>
                    <a:pt x="203" y="657"/>
                    <a:pt x="207" y="654"/>
                  </a:cubicBezTo>
                  <a:cubicBezTo>
                    <a:pt x="258" y="613"/>
                    <a:pt x="258" y="613"/>
                    <a:pt x="258" y="613"/>
                  </a:cubicBezTo>
                  <a:cubicBezTo>
                    <a:pt x="309" y="654"/>
                    <a:pt x="309" y="654"/>
                    <a:pt x="309" y="654"/>
                  </a:cubicBezTo>
                  <a:cubicBezTo>
                    <a:pt x="311" y="656"/>
                    <a:pt x="314" y="656"/>
                    <a:pt x="317" y="656"/>
                  </a:cubicBezTo>
                  <a:cubicBezTo>
                    <a:pt x="318" y="656"/>
                    <a:pt x="320" y="656"/>
                    <a:pt x="322" y="655"/>
                  </a:cubicBezTo>
                  <a:cubicBezTo>
                    <a:pt x="326" y="653"/>
                    <a:pt x="328" y="649"/>
                    <a:pt x="328" y="645"/>
                  </a:cubicBezTo>
                  <a:cubicBezTo>
                    <a:pt x="328" y="610"/>
                    <a:pt x="328" y="610"/>
                    <a:pt x="328" y="610"/>
                  </a:cubicBezTo>
                  <a:cubicBezTo>
                    <a:pt x="551" y="610"/>
                    <a:pt x="551" y="610"/>
                    <a:pt x="551" y="610"/>
                  </a:cubicBezTo>
                  <a:cubicBezTo>
                    <a:pt x="558" y="610"/>
                    <a:pt x="563" y="604"/>
                    <a:pt x="563" y="598"/>
                  </a:cubicBezTo>
                  <a:cubicBezTo>
                    <a:pt x="563" y="11"/>
                    <a:pt x="563" y="11"/>
                    <a:pt x="563" y="11"/>
                  </a:cubicBezTo>
                  <a:cubicBezTo>
                    <a:pt x="563" y="5"/>
                    <a:pt x="558" y="0"/>
                    <a:pt x="551" y="0"/>
                  </a:cubicBezTo>
                  <a:close/>
                  <a:moveTo>
                    <a:pt x="23" y="470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3" y="53"/>
                    <a:pt x="44" y="30"/>
                    <a:pt x="70" y="24"/>
                  </a:cubicBezTo>
                  <a:cubicBezTo>
                    <a:pt x="70" y="446"/>
                    <a:pt x="70" y="446"/>
                    <a:pt x="70" y="446"/>
                  </a:cubicBezTo>
                  <a:cubicBezTo>
                    <a:pt x="52" y="449"/>
                    <a:pt x="36" y="457"/>
                    <a:pt x="23" y="470"/>
                  </a:cubicBezTo>
                  <a:close/>
                  <a:moveTo>
                    <a:pt x="188" y="586"/>
                  </a:moveTo>
                  <a:cubicBezTo>
                    <a:pt x="82" y="586"/>
                    <a:pt x="82" y="586"/>
                    <a:pt x="82" y="586"/>
                  </a:cubicBezTo>
                  <a:cubicBezTo>
                    <a:pt x="54" y="586"/>
                    <a:pt x="30" y="566"/>
                    <a:pt x="25" y="539"/>
                  </a:cubicBezTo>
                  <a:cubicBezTo>
                    <a:pt x="39" y="554"/>
                    <a:pt x="60" y="563"/>
                    <a:pt x="82" y="563"/>
                  </a:cubicBezTo>
                  <a:cubicBezTo>
                    <a:pt x="188" y="563"/>
                    <a:pt x="188" y="563"/>
                    <a:pt x="188" y="563"/>
                  </a:cubicBezTo>
                  <a:cubicBezTo>
                    <a:pt x="188" y="586"/>
                    <a:pt x="188" y="586"/>
                    <a:pt x="188" y="586"/>
                  </a:cubicBezTo>
                  <a:close/>
                  <a:moveTo>
                    <a:pt x="305" y="620"/>
                  </a:moveTo>
                  <a:cubicBezTo>
                    <a:pt x="265" y="589"/>
                    <a:pt x="265" y="589"/>
                    <a:pt x="265" y="589"/>
                  </a:cubicBezTo>
                  <a:cubicBezTo>
                    <a:pt x="261" y="585"/>
                    <a:pt x="255" y="585"/>
                    <a:pt x="251" y="589"/>
                  </a:cubicBezTo>
                  <a:cubicBezTo>
                    <a:pt x="211" y="620"/>
                    <a:pt x="211" y="620"/>
                    <a:pt x="211" y="620"/>
                  </a:cubicBezTo>
                  <a:cubicBezTo>
                    <a:pt x="211" y="516"/>
                    <a:pt x="211" y="516"/>
                    <a:pt x="211" y="516"/>
                  </a:cubicBezTo>
                  <a:cubicBezTo>
                    <a:pt x="305" y="516"/>
                    <a:pt x="305" y="516"/>
                    <a:pt x="305" y="516"/>
                  </a:cubicBezTo>
                  <a:cubicBezTo>
                    <a:pt x="305" y="620"/>
                    <a:pt x="305" y="620"/>
                    <a:pt x="305" y="620"/>
                  </a:cubicBezTo>
                  <a:close/>
                  <a:moveTo>
                    <a:pt x="539" y="586"/>
                  </a:moveTo>
                  <a:cubicBezTo>
                    <a:pt x="328" y="586"/>
                    <a:pt x="328" y="586"/>
                    <a:pt x="328" y="586"/>
                  </a:cubicBezTo>
                  <a:cubicBezTo>
                    <a:pt x="328" y="563"/>
                    <a:pt x="328" y="563"/>
                    <a:pt x="328" y="563"/>
                  </a:cubicBezTo>
                  <a:cubicBezTo>
                    <a:pt x="539" y="563"/>
                    <a:pt x="539" y="563"/>
                    <a:pt x="539" y="563"/>
                  </a:cubicBezTo>
                  <a:cubicBezTo>
                    <a:pt x="539" y="586"/>
                    <a:pt x="539" y="586"/>
                    <a:pt x="539" y="586"/>
                  </a:cubicBezTo>
                  <a:close/>
                  <a:moveTo>
                    <a:pt x="539" y="539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8" y="516"/>
                    <a:pt x="328" y="516"/>
                    <a:pt x="328" y="516"/>
                  </a:cubicBezTo>
                  <a:cubicBezTo>
                    <a:pt x="387" y="516"/>
                    <a:pt x="387" y="516"/>
                    <a:pt x="387" y="516"/>
                  </a:cubicBezTo>
                  <a:cubicBezTo>
                    <a:pt x="393" y="516"/>
                    <a:pt x="399" y="510"/>
                    <a:pt x="399" y="504"/>
                  </a:cubicBezTo>
                  <a:cubicBezTo>
                    <a:pt x="399" y="498"/>
                    <a:pt x="393" y="492"/>
                    <a:pt x="387" y="492"/>
                  </a:cubicBezTo>
                  <a:cubicBezTo>
                    <a:pt x="82" y="492"/>
                    <a:pt x="82" y="492"/>
                    <a:pt x="82" y="492"/>
                  </a:cubicBezTo>
                  <a:cubicBezTo>
                    <a:pt x="76" y="492"/>
                    <a:pt x="70" y="498"/>
                    <a:pt x="70" y="504"/>
                  </a:cubicBezTo>
                  <a:cubicBezTo>
                    <a:pt x="70" y="510"/>
                    <a:pt x="76" y="516"/>
                    <a:pt x="82" y="516"/>
                  </a:cubicBezTo>
                  <a:cubicBezTo>
                    <a:pt x="188" y="516"/>
                    <a:pt x="188" y="516"/>
                    <a:pt x="188" y="516"/>
                  </a:cubicBezTo>
                  <a:cubicBezTo>
                    <a:pt x="188" y="539"/>
                    <a:pt x="188" y="539"/>
                    <a:pt x="188" y="539"/>
                  </a:cubicBezTo>
                  <a:cubicBezTo>
                    <a:pt x="82" y="539"/>
                    <a:pt x="82" y="539"/>
                    <a:pt x="82" y="539"/>
                  </a:cubicBezTo>
                  <a:cubicBezTo>
                    <a:pt x="58" y="539"/>
                    <a:pt x="37" y="525"/>
                    <a:pt x="28" y="504"/>
                  </a:cubicBezTo>
                  <a:cubicBezTo>
                    <a:pt x="37" y="483"/>
                    <a:pt x="58" y="469"/>
                    <a:pt x="82" y="469"/>
                  </a:cubicBezTo>
                  <a:cubicBezTo>
                    <a:pt x="539" y="469"/>
                    <a:pt x="539" y="469"/>
                    <a:pt x="539" y="469"/>
                  </a:cubicBezTo>
                  <a:lnTo>
                    <a:pt x="539" y="539"/>
                  </a:lnTo>
                  <a:close/>
                  <a:moveTo>
                    <a:pt x="539" y="445"/>
                  </a:moveTo>
                  <a:cubicBezTo>
                    <a:pt x="94" y="445"/>
                    <a:pt x="94" y="445"/>
                    <a:pt x="94" y="445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539" y="23"/>
                    <a:pt x="539" y="23"/>
                    <a:pt x="539" y="23"/>
                  </a:cubicBezTo>
                  <a:cubicBezTo>
                    <a:pt x="539" y="445"/>
                    <a:pt x="539" y="445"/>
                    <a:pt x="539" y="4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0"/>
            <p:cNvSpPr/>
            <p:nvPr/>
          </p:nvSpPr>
          <p:spPr bwMode="auto">
            <a:xfrm>
              <a:off x="4337455" y="1642665"/>
              <a:ext cx="26620" cy="25686"/>
            </a:xfrm>
            <a:custGeom>
              <a:avLst/>
              <a:gdLst>
                <a:gd name="T0" fmla="*/ 0 w 24"/>
                <a:gd name="T1" fmla="*/ 12 h 23"/>
                <a:gd name="T2" fmla="*/ 12 w 24"/>
                <a:gd name="T3" fmla="*/ 23 h 23"/>
                <a:gd name="T4" fmla="*/ 24 w 24"/>
                <a:gd name="T5" fmla="*/ 12 h 23"/>
                <a:gd name="T6" fmla="*/ 24 w 24"/>
                <a:gd name="T7" fmla="*/ 12 h 23"/>
                <a:gd name="T8" fmla="*/ 12 w 24"/>
                <a:gd name="T9" fmla="*/ 0 h 23"/>
                <a:gd name="T10" fmla="*/ 0 w 24"/>
                <a:gd name="T11" fmla="*/ 11 h 23"/>
                <a:gd name="T12" fmla="*/ 0 w 24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1"/>
            <p:cNvSpPr/>
            <p:nvPr/>
          </p:nvSpPr>
          <p:spPr bwMode="auto">
            <a:xfrm>
              <a:off x="4389760" y="1642665"/>
              <a:ext cx="26620" cy="25686"/>
            </a:xfrm>
            <a:custGeom>
              <a:avLst/>
              <a:gdLst>
                <a:gd name="T0" fmla="*/ 0 w 24"/>
                <a:gd name="T1" fmla="*/ 12 h 23"/>
                <a:gd name="T2" fmla="*/ 12 w 24"/>
                <a:gd name="T3" fmla="*/ 23 h 23"/>
                <a:gd name="T4" fmla="*/ 24 w 24"/>
                <a:gd name="T5" fmla="*/ 12 h 23"/>
                <a:gd name="T6" fmla="*/ 24 w 24"/>
                <a:gd name="T7" fmla="*/ 12 h 23"/>
                <a:gd name="T8" fmla="*/ 12 w 24"/>
                <a:gd name="T9" fmla="*/ 0 h 23"/>
                <a:gd name="T10" fmla="*/ 0 w 24"/>
                <a:gd name="T11" fmla="*/ 11 h 23"/>
                <a:gd name="T12" fmla="*/ 0 w 24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3509889" y="660507"/>
            <a:ext cx="52326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64113" y="199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90564" y="915431"/>
            <a:ext cx="13628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000" b="1">
                <a:solidFill>
                  <a:schemeClr val="bg1"/>
                </a:solidFill>
                <a:latin typeface="+mj-lt"/>
                <a:ea typeface="汉仪雅酷黑 65W" panose="020B0604020202020204" charset="-122"/>
              </a:defRPr>
            </a:lvl1pPr>
          </a:lstStyle>
          <a:p>
            <a:r>
              <a:rPr lang="en-US" altLang="zh-CN" sz="1600"/>
              <a:t>CONTENTS</a:t>
            </a:r>
            <a:endParaRPr lang="zh-CN" altLang="en-US" sz="1600"/>
          </a:p>
        </p:txBody>
      </p:sp>
      <p:grpSp>
        <p:nvGrpSpPr>
          <p:cNvPr id="7" name="组合 6"/>
          <p:cNvGrpSpPr/>
          <p:nvPr/>
        </p:nvGrpSpPr>
        <p:grpSpPr>
          <a:xfrm>
            <a:off x="475434" y="1608485"/>
            <a:ext cx="1857516" cy="2344354"/>
            <a:chOff x="451778" y="1618755"/>
            <a:chExt cx="1702242" cy="2148384"/>
          </a:xfrm>
        </p:grpSpPr>
        <p:sp>
          <p:nvSpPr>
            <p:cNvPr id="4" name="矩形: 圆角 3"/>
            <p:cNvSpPr/>
            <p:nvPr/>
          </p:nvSpPr>
          <p:spPr>
            <a:xfrm>
              <a:off x="451778" y="1618755"/>
              <a:ext cx="1702242" cy="2148384"/>
            </a:xfrm>
            <a:prstGeom prst="roundRect">
              <a:avLst>
                <a:gd name="adj" fmla="val 7021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4187" y="2645536"/>
              <a:ext cx="1297424" cy="423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教学分析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71620" y="3076575"/>
              <a:ext cx="1462559" cy="2445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TEACHING ANALYSIS</a:t>
              </a:r>
              <a:endParaRPr lang="en-US" altLang="zh-CN" sz="10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65921" y="1817488"/>
              <a:ext cx="8739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01</a:t>
              </a:r>
              <a:endParaRPr lang="en-US" altLang="zh-CN" sz="48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174312" y="3571875"/>
              <a:ext cx="2571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2587306" y="1608485"/>
            <a:ext cx="1857516" cy="2344354"/>
            <a:chOff x="451778" y="1618755"/>
            <a:chExt cx="1702242" cy="2148384"/>
          </a:xfrm>
        </p:grpSpPr>
        <p:sp>
          <p:nvSpPr>
            <p:cNvPr id="24" name="矩形: 圆角 23"/>
            <p:cNvSpPr/>
            <p:nvPr/>
          </p:nvSpPr>
          <p:spPr>
            <a:xfrm>
              <a:off x="451778" y="1618755"/>
              <a:ext cx="1702242" cy="2148384"/>
            </a:xfrm>
            <a:prstGeom prst="roundRect">
              <a:avLst>
                <a:gd name="adj" fmla="val 7021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54187" y="2645536"/>
              <a:ext cx="1297424" cy="423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教学策略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1620" y="3076575"/>
              <a:ext cx="1462559" cy="2445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TEACHING STRATEGY</a:t>
              </a:r>
              <a:endParaRPr lang="en-US" altLang="zh-CN" sz="10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5921" y="1817488"/>
              <a:ext cx="8739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02</a:t>
              </a:r>
              <a:endParaRPr lang="en-US" altLang="zh-CN" sz="48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174312" y="3571875"/>
              <a:ext cx="2571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699177" y="1608485"/>
            <a:ext cx="1857516" cy="2344354"/>
            <a:chOff x="451778" y="1618755"/>
            <a:chExt cx="1702242" cy="2148384"/>
          </a:xfrm>
        </p:grpSpPr>
        <p:sp>
          <p:nvSpPr>
            <p:cNvPr id="39" name="矩形: 圆角 38"/>
            <p:cNvSpPr/>
            <p:nvPr/>
          </p:nvSpPr>
          <p:spPr>
            <a:xfrm>
              <a:off x="451778" y="1618755"/>
              <a:ext cx="1702242" cy="2148384"/>
            </a:xfrm>
            <a:prstGeom prst="roundRect">
              <a:avLst>
                <a:gd name="adj" fmla="val 7021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4187" y="2645536"/>
              <a:ext cx="1297424" cy="423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教学过程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54922" y="3076575"/>
              <a:ext cx="1295955" cy="225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TEACHING PROCESS</a:t>
              </a:r>
              <a:endParaRPr lang="en-US" altLang="zh-CN" sz="10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02449" y="1817488"/>
              <a:ext cx="800901" cy="76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03</a:t>
              </a:r>
              <a:endParaRPr lang="en-US" altLang="zh-CN" sz="48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174312" y="3571875"/>
              <a:ext cx="2571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6811050" y="1608485"/>
            <a:ext cx="1857516" cy="2344354"/>
            <a:chOff x="451778" y="1618755"/>
            <a:chExt cx="1702242" cy="2148384"/>
          </a:xfrm>
        </p:grpSpPr>
        <p:sp>
          <p:nvSpPr>
            <p:cNvPr id="48" name="矩形: 圆角 47"/>
            <p:cNvSpPr/>
            <p:nvPr/>
          </p:nvSpPr>
          <p:spPr>
            <a:xfrm>
              <a:off x="451778" y="1618755"/>
              <a:ext cx="1702242" cy="2148384"/>
            </a:xfrm>
            <a:prstGeom prst="roundRect">
              <a:avLst>
                <a:gd name="adj" fmla="val 7021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4187" y="2645536"/>
              <a:ext cx="1297424" cy="4230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</a:rPr>
                <a:t>教学反思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80738" y="3076575"/>
              <a:ext cx="1444325" cy="225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TEACHING REFLECTION</a:t>
              </a:r>
              <a:endParaRPr lang="en-US" altLang="zh-CN" sz="10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02449" y="1817488"/>
              <a:ext cx="800901" cy="76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>
                  <a:solidFill>
                    <a:schemeClr val="bg1"/>
                  </a:solidFill>
                  <a:latin typeface="+mj-lt"/>
                  <a:ea typeface="汉仪雅酷黑 65W" panose="020B0604020202020204" charset="-122"/>
                </a:rPr>
                <a:t>04</a:t>
              </a:r>
              <a:endParaRPr lang="en-US" altLang="zh-CN" sz="4800" b="1">
                <a:solidFill>
                  <a:schemeClr val="bg1"/>
                </a:solidFill>
                <a:latin typeface="+mj-lt"/>
                <a:ea typeface="汉仪雅酷黑 65W" panose="020B0604020202020204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174312" y="3571875"/>
              <a:ext cx="257175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2197860" y="2523747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363428" y="1725481"/>
            <a:ext cx="6417142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19000">
                      <a:srgbClr val="55A9FF"/>
                    </a:gs>
                    <a:gs pos="100000">
                      <a:srgbClr val="1E8EFE"/>
                    </a:gs>
                    <a:gs pos="53000">
                      <a:srgbClr val="168AFF"/>
                    </a:gs>
                  </a:gsLst>
                  <a:lin ang="18900000" scaled="1"/>
                </a:gra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祝同学新学期新气象</a:t>
            </a:r>
            <a:endParaRPr lang="zh-CN" altLang="en-US" sz="5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638878" y="1401426"/>
            <a:ext cx="3866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chemeClr val="bg1"/>
                </a:solidFill>
                <a:latin typeface="+mj-lt"/>
                <a:ea typeface="汉仪雅酷黑 65W" panose="020B0604020202020204" charset="-122"/>
              </a:defRPr>
            </a:lvl1pPr>
          </a:lstStyle>
          <a:p>
            <a:r>
              <a:rPr lang="en-US" altLang="zh-CN"/>
              <a:t>Wish you a new semester</a:t>
            </a:r>
            <a:endParaRPr lang="en-US" altLang="zh-CN"/>
          </a:p>
        </p:txBody>
      </p:sp>
      <p:sp>
        <p:nvSpPr>
          <p:cNvPr id="6" name="矩形: 圆角 5"/>
          <p:cNvSpPr/>
          <p:nvPr/>
        </p:nvSpPr>
        <p:spPr>
          <a:xfrm>
            <a:off x="4124661" y="3254641"/>
            <a:ext cx="894676" cy="23935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>
                <a:latin typeface="+mj-ea"/>
                <a:ea typeface="+mj-ea"/>
              </a:rPr>
              <a:t>XXX</a:t>
            </a:r>
            <a:endParaRPr lang="en-US" altLang="zh-CN" sz="110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文本框 147"/>
          <p:cNvSpPr txBox="1"/>
          <p:nvPr/>
        </p:nvSpPr>
        <p:spPr>
          <a:xfrm>
            <a:off x="3339130" y="2231635"/>
            <a:ext cx="2465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ANALYSIS</a:t>
            </a:r>
            <a:endParaRPr lang="en-US" altLang="zh-CN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3248560" y="1502740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4800"/>
              <a:t>教学分析</a:t>
            </a:r>
            <a:endParaRPr lang="zh-CN" altLang="en-US" sz="4800"/>
          </a:p>
        </p:txBody>
      </p:sp>
      <p:cxnSp>
        <p:nvCxnSpPr>
          <p:cNvPr id="3" name="直接连接符 2"/>
          <p:cNvCxnSpPr/>
          <p:nvPr/>
        </p:nvCxnSpPr>
        <p:spPr>
          <a:xfrm>
            <a:off x="4399156" y="2757242"/>
            <a:ext cx="345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2197861" y="2896671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grpSp>
        <p:nvGrpSpPr>
          <p:cNvPr id="92" name="Group 4"/>
          <p:cNvGrpSpPr>
            <a:grpSpLocks noChangeAspect="1"/>
          </p:cNvGrpSpPr>
          <p:nvPr/>
        </p:nvGrpSpPr>
        <p:grpSpPr bwMode="auto">
          <a:xfrm>
            <a:off x="5807394" y="1767680"/>
            <a:ext cx="706295" cy="743469"/>
            <a:chOff x="2583" y="1298"/>
            <a:chExt cx="608" cy="640"/>
          </a:xfrm>
        </p:grpSpPr>
        <p:sp>
          <p:nvSpPr>
            <p:cNvPr id="93" name="Freeform 5"/>
            <p:cNvSpPr/>
            <p:nvPr/>
          </p:nvSpPr>
          <p:spPr bwMode="auto">
            <a:xfrm>
              <a:off x="2619" y="1302"/>
              <a:ext cx="562" cy="578"/>
            </a:xfrm>
            <a:custGeom>
              <a:avLst/>
              <a:gdLst>
                <a:gd name="T0" fmla="*/ 1 w 234"/>
                <a:gd name="T1" fmla="*/ 233 h 241"/>
                <a:gd name="T2" fmla="*/ 12 w 234"/>
                <a:gd name="T3" fmla="*/ 193 h 241"/>
                <a:gd name="T4" fmla="*/ 39 w 234"/>
                <a:gd name="T5" fmla="*/ 148 h 241"/>
                <a:gd name="T6" fmla="*/ 47 w 234"/>
                <a:gd name="T7" fmla="*/ 136 h 241"/>
                <a:gd name="T8" fmla="*/ 57 w 234"/>
                <a:gd name="T9" fmla="*/ 132 h 241"/>
                <a:gd name="T10" fmla="*/ 89 w 234"/>
                <a:gd name="T11" fmla="*/ 84 h 241"/>
                <a:gd name="T12" fmla="*/ 92 w 234"/>
                <a:gd name="T13" fmla="*/ 80 h 241"/>
                <a:gd name="T14" fmla="*/ 148 w 234"/>
                <a:gd name="T15" fmla="*/ 31 h 241"/>
                <a:gd name="T16" fmla="*/ 228 w 234"/>
                <a:gd name="T17" fmla="*/ 3 h 241"/>
                <a:gd name="T18" fmla="*/ 221 w 234"/>
                <a:gd name="T19" fmla="*/ 26 h 241"/>
                <a:gd name="T20" fmla="*/ 202 w 234"/>
                <a:gd name="T21" fmla="*/ 62 h 241"/>
                <a:gd name="T22" fmla="*/ 196 w 234"/>
                <a:gd name="T23" fmla="*/ 71 h 241"/>
                <a:gd name="T24" fmla="*/ 158 w 234"/>
                <a:gd name="T25" fmla="*/ 105 h 241"/>
                <a:gd name="T26" fmla="*/ 130 w 234"/>
                <a:gd name="T27" fmla="*/ 117 h 241"/>
                <a:gd name="T28" fmla="*/ 130 w 234"/>
                <a:gd name="T29" fmla="*/ 118 h 241"/>
                <a:gd name="T30" fmla="*/ 131 w 234"/>
                <a:gd name="T31" fmla="*/ 120 h 241"/>
                <a:gd name="T32" fmla="*/ 134 w 234"/>
                <a:gd name="T33" fmla="*/ 120 h 241"/>
                <a:gd name="T34" fmla="*/ 138 w 234"/>
                <a:gd name="T35" fmla="*/ 120 h 241"/>
                <a:gd name="T36" fmla="*/ 141 w 234"/>
                <a:gd name="T37" fmla="*/ 119 h 241"/>
                <a:gd name="T38" fmla="*/ 143 w 234"/>
                <a:gd name="T39" fmla="*/ 131 h 241"/>
                <a:gd name="T40" fmla="*/ 81 w 234"/>
                <a:gd name="T41" fmla="*/ 165 h 241"/>
                <a:gd name="T42" fmla="*/ 83 w 234"/>
                <a:gd name="T43" fmla="*/ 167 h 241"/>
                <a:gd name="T44" fmla="*/ 84 w 234"/>
                <a:gd name="T45" fmla="*/ 169 h 241"/>
                <a:gd name="T46" fmla="*/ 85 w 234"/>
                <a:gd name="T47" fmla="*/ 169 h 241"/>
                <a:gd name="T48" fmla="*/ 89 w 234"/>
                <a:gd name="T49" fmla="*/ 171 h 241"/>
                <a:gd name="T50" fmla="*/ 91 w 234"/>
                <a:gd name="T51" fmla="*/ 171 h 241"/>
                <a:gd name="T52" fmla="*/ 94 w 234"/>
                <a:gd name="T53" fmla="*/ 174 h 241"/>
                <a:gd name="T54" fmla="*/ 50 w 234"/>
                <a:gd name="T55" fmla="*/ 198 h 241"/>
                <a:gd name="T56" fmla="*/ 51 w 234"/>
                <a:gd name="T57" fmla="*/ 199 h 241"/>
                <a:gd name="T58" fmla="*/ 51 w 234"/>
                <a:gd name="T59" fmla="*/ 199 h 241"/>
                <a:gd name="T60" fmla="*/ 49 w 234"/>
                <a:gd name="T61" fmla="*/ 200 h 241"/>
                <a:gd name="T62" fmla="*/ 50 w 234"/>
                <a:gd name="T63" fmla="*/ 202 h 241"/>
                <a:gd name="T64" fmla="*/ 51 w 234"/>
                <a:gd name="T65" fmla="*/ 202 h 241"/>
                <a:gd name="T66" fmla="*/ 53 w 234"/>
                <a:gd name="T67" fmla="*/ 202 h 241"/>
                <a:gd name="T68" fmla="*/ 64 w 234"/>
                <a:gd name="T69" fmla="*/ 207 h 241"/>
                <a:gd name="T70" fmla="*/ 21 w 234"/>
                <a:gd name="T71" fmla="*/ 233 h 241"/>
                <a:gd name="T72" fmla="*/ 5 w 234"/>
                <a:gd name="T7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4" h="241">
                  <a:moveTo>
                    <a:pt x="1" y="239"/>
                  </a:moveTo>
                  <a:cubicBezTo>
                    <a:pt x="0" y="237"/>
                    <a:pt x="0" y="235"/>
                    <a:pt x="1" y="233"/>
                  </a:cubicBezTo>
                  <a:cubicBezTo>
                    <a:pt x="0" y="229"/>
                    <a:pt x="2" y="222"/>
                    <a:pt x="3" y="218"/>
                  </a:cubicBezTo>
                  <a:cubicBezTo>
                    <a:pt x="5" y="211"/>
                    <a:pt x="5" y="198"/>
                    <a:pt x="12" y="193"/>
                  </a:cubicBezTo>
                  <a:cubicBezTo>
                    <a:pt x="14" y="188"/>
                    <a:pt x="15" y="175"/>
                    <a:pt x="23" y="181"/>
                  </a:cubicBezTo>
                  <a:cubicBezTo>
                    <a:pt x="28" y="170"/>
                    <a:pt x="30" y="157"/>
                    <a:pt x="39" y="148"/>
                  </a:cubicBezTo>
                  <a:cubicBezTo>
                    <a:pt x="41" y="146"/>
                    <a:pt x="42" y="143"/>
                    <a:pt x="43" y="140"/>
                  </a:cubicBezTo>
                  <a:cubicBezTo>
                    <a:pt x="44" y="138"/>
                    <a:pt x="45" y="136"/>
                    <a:pt x="47" y="136"/>
                  </a:cubicBezTo>
                  <a:cubicBezTo>
                    <a:pt x="50" y="135"/>
                    <a:pt x="52" y="137"/>
                    <a:pt x="53" y="140"/>
                  </a:cubicBezTo>
                  <a:cubicBezTo>
                    <a:pt x="54" y="137"/>
                    <a:pt x="56" y="134"/>
                    <a:pt x="57" y="132"/>
                  </a:cubicBezTo>
                  <a:cubicBezTo>
                    <a:pt x="54" y="127"/>
                    <a:pt x="74" y="101"/>
                    <a:pt x="77" y="96"/>
                  </a:cubicBezTo>
                  <a:cubicBezTo>
                    <a:pt x="81" y="92"/>
                    <a:pt x="85" y="88"/>
                    <a:pt x="89" y="84"/>
                  </a:cubicBezTo>
                  <a:cubicBezTo>
                    <a:pt x="89" y="83"/>
                    <a:pt x="91" y="82"/>
                    <a:pt x="92" y="81"/>
                  </a:cubicBezTo>
                  <a:cubicBezTo>
                    <a:pt x="92" y="81"/>
                    <a:pt x="92" y="80"/>
                    <a:pt x="92" y="80"/>
                  </a:cubicBezTo>
                  <a:cubicBezTo>
                    <a:pt x="93" y="77"/>
                    <a:pt x="99" y="76"/>
                    <a:pt x="100" y="80"/>
                  </a:cubicBezTo>
                  <a:cubicBezTo>
                    <a:pt x="114" y="62"/>
                    <a:pt x="128" y="43"/>
                    <a:pt x="148" y="31"/>
                  </a:cubicBezTo>
                  <a:cubicBezTo>
                    <a:pt x="168" y="18"/>
                    <a:pt x="191" y="8"/>
                    <a:pt x="214" y="3"/>
                  </a:cubicBezTo>
                  <a:cubicBezTo>
                    <a:pt x="219" y="3"/>
                    <a:pt x="224" y="0"/>
                    <a:pt x="228" y="3"/>
                  </a:cubicBezTo>
                  <a:cubicBezTo>
                    <a:pt x="234" y="7"/>
                    <a:pt x="227" y="15"/>
                    <a:pt x="225" y="20"/>
                  </a:cubicBezTo>
                  <a:cubicBezTo>
                    <a:pt x="224" y="22"/>
                    <a:pt x="222" y="24"/>
                    <a:pt x="221" y="26"/>
                  </a:cubicBezTo>
                  <a:cubicBezTo>
                    <a:pt x="219" y="34"/>
                    <a:pt x="201" y="48"/>
                    <a:pt x="198" y="51"/>
                  </a:cubicBezTo>
                  <a:cubicBezTo>
                    <a:pt x="201" y="53"/>
                    <a:pt x="203" y="58"/>
                    <a:pt x="202" y="62"/>
                  </a:cubicBezTo>
                  <a:cubicBezTo>
                    <a:pt x="200" y="65"/>
                    <a:pt x="198" y="68"/>
                    <a:pt x="196" y="70"/>
                  </a:cubicBezTo>
                  <a:cubicBezTo>
                    <a:pt x="196" y="70"/>
                    <a:pt x="196" y="71"/>
                    <a:pt x="196" y="71"/>
                  </a:cubicBezTo>
                  <a:cubicBezTo>
                    <a:pt x="196" y="74"/>
                    <a:pt x="175" y="97"/>
                    <a:pt x="172" y="97"/>
                  </a:cubicBezTo>
                  <a:cubicBezTo>
                    <a:pt x="168" y="100"/>
                    <a:pt x="164" y="105"/>
                    <a:pt x="158" y="105"/>
                  </a:cubicBezTo>
                  <a:cubicBezTo>
                    <a:pt x="150" y="111"/>
                    <a:pt x="141" y="114"/>
                    <a:pt x="131" y="117"/>
                  </a:cubicBezTo>
                  <a:cubicBezTo>
                    <a:pt x="131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29" y="118"/>
                    <a:pt x="130" y="118"/>
                    <a:pt x="130" y="118"/>
                  </a:cubicBezTo>
                  <a:cubicBezTo>
                    <a:pt x="130" y="118"/>
                    <a:pt x="130" y="119"/>
                    <a:pt x="130" y="119"/>
                  </a:cubicBezTo>
                  <a:cubicBezTo>
                    <a:pt x="130" y="120"/>
                    <a:pt x="131" y="120"/>
                    <a:pt x="131" y="120"/>
                  </a:cubicBezTo>
                  <a:cubicBezTo>
                    <a:pt x="132" y="120"/>
                    <a:pt x="132" y="120"/>
                    <a:pt x="133" y="120"/>
                  </a:cubicBezTo>
                  <a:cubicBezTo>
                    <a:pt x="133" y="120"/>
                    <a:pt x="134" y="120"/>
                    <a:pt x="134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6" y="120"/>
                    <a:pt x="137" y="120"/>
                    <a:pt x="138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4" y="119"/>
                    <a:pt x="147" y="121"/>
                    <a:pt x="147" y="123"/>
                  </a:cubicBezTo>
                  <a:cubicBezTo>
                    <a:pt x="147" y="126"/>
                    <a:pt x="145" y="128"/>
                    <a:pt x="143" y="131"/>
                  </a:cubicBezTo>
                  <a:cubicBezTo>
                    <a:pt x="133" y="142"/>
                    <a:pt x="121" y="152"/>
                    <a:pt x="108" y="158"/>
                  </a:cubicBezTo>
                  <a:cubicBezTo>
                    <a:pt x="100" y="163"/>
                    <a:pt x="91" y="164"/>
                    <a:pt x="81" y="165"/>
                  </a:cubicBezTo>
                  <a:cubicBezTo>
                    <a:pt x="82" y="166"/>
                    <a:pt x="83" y="166"/>
                    <a:pt x="84" y="167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3" y="167"/>
                    <a:pt x="82" y="168"/>
                    <a:pt x="83" y="169"/>
                  </a:cubicBezTo>
                  <a:cubicBezTo>
                    <a:pt x="83" y="169"/>
                    <a:pt x="84" y="169"/>
                    <a:pt x="84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9"/>
                    <a:pt x="85" y="169"/>
                    <a:pt x="85" y="169"/>
                  </a:cubicBezTo>
                  <a:cubicBezTo>
                    <a:pt x="85" y="169"/>
                    <a:pt x="85" y="169"/>
                    <a:pt x="86" y="170"/>
                  </a:cubicBezTo>
                  <a:cubicBezTo>
                    <a:pt x="87" y="170"/>
                    <a:pt x="88" y="171"/>
                    <a:pt x="89" y="171"/>
                  </a:cubicBezTo>
                  <a:cubicBezTo>
                    <a:pt x="89" y="171"/>
                    <a:pt x="90" y="171"/>
                    <a:pt x="90" y="171"/>
                  </a:cubicBezTo>
                  <a:cubicBezTo>
                    <a:pt x="90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69"/>
                  </a:cubicBezTo>
                  <a:cubicBezTo>
                    <a:pt x="93" y="170"/>
                    <a:pt x="94" y="172"/>
                    <a:pt x="94" y="174"/>
                  </a:cubicBezTo>
                  <a:cubicBezTo>
                    <a:pt x="94" y="179"/>
                    <a:pt x="89" y="181"/>
                    <a:pt x="85" y="184"/>
                  </a:cubicBezTo>
                  <a:cubicBezTo>
                    <a:pt x="75" y="191"/>
                    <a:pt x="62" y="193"/>
                    <a:pt x="50" y="198"/>
                  </a:cubicBezTo>
                  <a:cubicBezTo>
                    <a:pt x="51" y="198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0" y="199"/>
                    <a:pt x="50" y="199"/>
                    <a:pt x="49" y="200"/>
                  </a:cubicBezTo>
                  <a:cubicBezTo>
                    <a:pt x="49" y="200"/>
                    <a:pt x="49" y="201"/>
                    <a:pt x="50" y="201"/>
                  </a:cubicBezTo>
                  <a:cubicBezTo>
                    <a:pt x="50" y="201"/>
                    <a:pt x="50" y="202"/>
                    <a:pt x="50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4" y="202"/>
                  </a:cubicBezTo>
                  <a:cubicBezTo>
                    <a:pt x="58" y="205"/>
                    <a:pt x="62" y="204"/>
                    <a:pt x="64" y="207"/>
                  </a:cubicBezTo>
                  <a:cubicBezTo>
                    <a:pt x="68" y="214"/>
                    <a:pt x="53" y="217"/>
                    <a:pt x="49" y="220"/>
                  </a:cubicBezTo>
                  <a:cubicBezTo>
                    <a:pt x="39" y="224"/>
                    <a:pt x="30" y="229"/>
                    <a:pt x="21" y="233"/>
                  </a:cubicBezTo>
                  <a:cubicBezTo>
                    <a:pt x="18" y="234"/>
                    <a:pt x="13" y="238"/>
                    <a:pt x="9" y="237"/>
                  </a:cubicBezTo>
                  <a:cubicBezTo>
                    <a:pt x="9" y="239"/>
                    <a:pt x="7" y="241"/>
                    <a:pt x="5" y="241"/>
                  </a:cubicBezTo>
                  <a:cubicBezTo>
                    <a:pt x="3" y="241"/>
                    <a:pt x="2" y="240"/>
                    <a:pt x="1" y="239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"/>
            <p:cNvSpPr/>
            <p:nvPr/>
          </p:nvSpPr>
          <p:spPr bwMode="auto">
            <a:xfrm>
              <a:off x="2739" y="1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"/>
            <p:cNvSpPr/>
            <p:nvPr/>
          </p:nvSpPr>
          <p:spPr bwMode="auto">
            <a:xfrm>
              <a:off x="2699" y="1710"/>
              <a:ext cx="129" cy="53"/>
            </a:xfrm>
            <a:custGeom>
              <a:avLst/>
              <a:gdLst>
                <a:gd name="T0" fmla="*/ 0 w 54"/>
                <a:gd name="T1" fmla="*/ 21 h 22"/>
                <a:gd name="T2" fmla="*/ 1 w 54"/>
                <a:gd name="T3" fmla="*/ 18 h 22"/>
                <a:gd name="T4" fmla="*/ 13 w 54"/>
                <a:gd name="T5" fmla="*/ 12 h 22"/>
                <a:gd name="T6" fmla="*/ 37 w 54"/>
                <a:gd name="T7" fmla="*/ 3 h 22"/>
                <a:gd name="T8" fmla="*/ 51 w 54"/>
                <a:gd name="T9" fmla="*/ 0 h 22"/>
                <a:gd name="T10" fmla="*/ 52 w 54"/>
                <a:gd name="T11" fmla="*/ 4 h 22"/>
                <a:gd name="T12" fmla="*/ 18 w 54"/>
                <a:gd name="T13" fmla="*/ 14 h 22"/>
                <a:gd name="T14" fmla="*/ 3 w 54"/>
                <a:gd name="T15" fmla="*/ 22 h 22"/>
                <a:gd name="T16" fmla="*/ 0 w 54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0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5" y="16"/>
                    <a:pt x="9" y="14"/>
                    <a:pt x="13" y="12"/>
                  </a:cubicBezTo>
                  <a:cubicBezTo>
                    <a:pt x="21" y="8"/>
                    <a:pt x="29" y="6"/>
                    <a:pt x="37" y="3"/>
                  </a:cubicBezTo>
                  <a:cubicBezTo>
                    <a:pt x="42" y="2"/>
                    <a:pt x="47" y="1"/>
                    <a:pt x="51" y="0"/>
                  </a:cubicBezTo>
                  <a:cubicBezTo>
                    <a:pt x="54" y="0"/>
                    <a:pt x="54" y="3"/>
                    <a:pt x="52" y="4"/>
                  </a:cubicBezTo>
                  <a:cubicBezTo>
                    <a:pt x="40" y="6"/>
                    <a:pt x="29" y="10"/>
                    <a:pt x="18" y="14"/>
                  </a:cubicBezTo>
                  <a:cubicBezTo>
                    <a:pt x="13" y="17"/>
                    <a:pt x="8" y="19"/>
                    <a:pt x="3" y="22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"/>
            <p:cNvSpPr/>
            <p:nvPr/>
          </p:nvSpPr>
          <p:spPr bwMode="auto">
            <a:xfrm>
              <a:off x="2677" y="1712"/>
              <a:ext cx="168" cy="82"/>
            </a:xfrm>
            <a:custGeom>
              <a:avLst/>
              <a:gdLst>
                <a:gd name="T0" fmla="*/ 1 w 70"/>
                <a:gd name="T1" fmla="*/ 33 h 34"/>
                <a:gd name="T2" fmla="*/ 1 w 70"/>
                <a:gd name="T3" fmla="*/ 30 h 34"/>
                <a:gd name="T4" fmla="*/ 12 w 70"/>
                <a:gd name="T5" fmla="*/ 23 h 34"/>
                <a:gd name="T6" fmla="*/ 53 w 70"/>
                <a:gd name="T7" fmla="*/ 5 h 34"/>
                <a:gd name="T8" fmla="*/ 64 w 70"/>
                <a:gd name="T9" fmla="*/ 2 h 34"/>
                <a:gd name="T10" fmla="*/ 69 w 70"/>
                <a:gd name="T11" fmla="*/ 3 h 34"/>
                <a:gd name="T12" fmla="*/ 68 w 70"/>
                <a:gd name="T13" fmla="*/ 5 h 34"/>
                <a:gd name="T14" fmla="*/ 42 w 70"/>
                <a:gd name="T15" fmla="*/ 14 h 34"/>
                <a:gd name="T16" fmla="*/ 10 w 70"/>
                <a:gd name="T17" fmla="*/ 29 h 34"/>
                <a:gd name="T18" fmla="*/ 3 w 70"/>
                <a:gd name="T19" fmla="*/ 33 h 34"/>
                <a:gd name="T20" fmla="*/ 1 w 70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4">
                  <a:moveTo>
                    <a:pt x="1" y="33"/>
                  </a:moveTo>
                  <a:cubicBezTo>
                    <a:pt x="0" y="32"/>
                    <a:pt x="0" y="31"/>
                    <a:pt x="1" y="30"/>
                  </a:cubicBezTo>
                  <a:cubicBezTo>
                    <a:pt x="5" y="28"/>
                    <a:pt x="8" y="25"/>
                    <a:pt x="12" y="23"/>
                  </a:cubicBezTo>
                  <a:cubicBezTo>
                    <a:pt x="25" y="16"/>
                    <a:pt x="39" y="11"/>
                    <a:pt x="53" y="5"/>
                  </a:cubicBezTo>
                  <a:cubicBezTo>
                    <a:pt x="57" y="4"/>
                    <a:pt x="61" y="3"/>
                    <a:pt x="64" y="2"/>
                  </a:cubicBezTo>
                  <a:cubicBezTo>
                    <a:pt x="66" y="1"/>
                    <a:pt x="69" y="0"/>
                    <a:pt x="69" y="3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59" y="7"/>
                    <a:pt x="51" y="11"/>
                    <a:pt x="42" y="14"/>
                  </a:cubicBezTo>
                  <a:cubicBezTo>
                    <a:pt x="31" y="19"/>
                    <a:pt x="20" y="23"/>
                    <a:pt x="10" y="29"/>
                  </a:cubicBezTo>
                  <a:cubicBezTo>
                    <a:pt x="8" y="31"/>
                    <a:pt x="5" y="32"/>
                    <a:pt x="3" y="33"/>
                  </a:cubicBezTo>
                  <a:cubicBezTo>
                    <a:pt x="3" y="34"/>
                    <a:pt x="1" y="34"/>
                    <a:pt x="1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"/>
            <p:cNvSpPr/>
            <p:nvPr/>
          </p:nvSpPr>
          <p:spPr bwMode="auto">
            <a:xfrm>
              <a:off x="2643" y="1799"/>
              <a:ext cx="84" cy="43"/>
            </a:xfrm>
            <a:custGeom>
              <a:avLst/>
              <a:gdLst>
                <a:gd name="T0" fmla="*/ 2 w 35"/>
                <a:gd name="T1" fmla="*/ 16 h 18"/>
                <a:gd name="T2" fmla="*/ 8 w 35"/>
                <a:gd name="T3" fmla="*/ 11 h 18"/>
                <a:gd name="T4" fmla="*/ 26 w 35"/>
                <a:gd name="T5" fmla="*/ 3 h 18"/>
                <a:gd name="T6" fmla="*/ 32 w 35"/>
                <a:gd name="T7" fmla="*/ 1 h 18"/>
                <a:gd name="T8" fmla="*/ 35 w 35"/>
                <a:gd name="T9" fmla="*/ 2 h 18"/>
                <a:gd name="T10" fmla="*/ 33 w 35"/>
                <a:gd name="T11" fmla="*/ 4 h 18"/>
                <a:gd name="T12" fmla="*/ 7 w 35"/>
                <a:gd name="T13" fmla="*/ 16 h 18"/>
                <a:gd name="T14" fmla="*/ 2 w 35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2" y="16"/>
                  </a:moveTo>
                  <a:cubicBezTo>
                    <a:pt x="0" y="13"/>
                    <a:pt x="6" y="12"/>
                    <a:pt x="8" y="11"/>
                  </a:cubicBezTo>
                  <a:cubicBezTo>
                    <a:pt x="13" y="8"/>
                    <a:pt x="20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4" y="8"/>
                    <a:pt x="15" y="11"/>
                    <a:pt x="7" y="16"/>
                  </a:cubicBezTo>
                  <a:cubicBezTo>
                    <a:pt x="5" y="16"/>
                    <a:pt x="4" y="18"/>
                    <a:pt x="2" y="16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"/>
            <p:cNvSpPr/>
            <p:nvPr/>
          </p:nvSpPr>
          <p:spPr bwMode="auto">
            <a:xfrm>
              <a:off x="2744" y="1616"/>
              <a:ext cx="161" cy="72"/>
            </a:xfrm>
            <a:custGeom>
              <a:avLst/>
              <a:gdLst>
                <a:gd name="T0" fmla="*/ 2 w 67"/>
                <a:gd name="T1" fmla="*/ 28 h 30"/>
                <a:gd name="T2" fmla="*/ 6 w 67"/>
                <a:gd name="T3" fmla="*/ 23 h 30"/>
                <a:gd name="T4" fmla="*/ 14 w 67"/>
                <a:gd name="T5" fmla="*/ 19 h 30"/>
                <a:gd name="T6" fmla="*/ 39 w 67"/>
                <a:gd name="T7" fmla="*/ 9 h 30"/>
                <a:gd name="T8" fmla="*/ 52 w 67"/>
                <a:gd name="T9" fmla="*/ 5 h 30"/>
                <a:gd name="T10" fmla="*/ 64 w 67"/>
                <a:gd name="T11" fmla="*/ 0 h 30"/>
                <a:gd name="T12" fmla="*/ 67 w 67"/>
                <a:gd name="T13" fmla="*/ 2 h 30"/>
                <a:gd name="T14" fmla="*/ 66 w 67"/>
                <a:gd name="T15" fmla="*/ 4 h 30"/>
                <a:gd name="T16" fmla="*/ 41 w 67"/>
                <a:gd name="T17" fmla="*/ 13 h 30"/>
                <a:gd name="T18" fmla="*/ 16 w 67"/>
                <a:gd name="T19" fmla="*/ 22 h 30"/>
                <a:gd name="T20" fmla="*/ 7 w 67"/>
                <a:gd name="T21" fmla="*/ 27 h 30"/>
                <a:gd name="T22" fmla="*/ 2 w 67"/>
                <a:gd name="T2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0">
                  <a:moveTo>
                    <a:pt x="2" y="28"/>
                  </a:moveTo>
                  <a:cubicBezTo>
                    <a:pt x="0" y="26"/>
                    <a:pt x="4" y="24"/>
                    <a:pt x="6" y="23"/>
                  </a:cubicBezTo>
                  <a:cubicBezTo>
                    <a:pt x="8" y="22"/>
                    <a:pt x="12" y="20"/>
                    <a:pt x="14" y="19"/>
                  </a:cubicBezTo>
                  <a:cubicBezTo>
                    <a:pt x="23" y="15"/>
                    <a:pt x="31" y="12"/>
                    <a:pt x="39" y="9"/>
                  </a:cubicBezTo>
                  <a:cubicBezTo>
                    <a:pt x="43" y="7"/>
                    <a:pt x="48" y="6"/>
                    <a:pt x="52" y="5"/>
                  </a:cubicBezTo>
                  <a:cubicBezTo>
                    <a:pt x="56" y="3"/>
                    <a:pt x="60" y="2"/>
                    <a:pt x="64" y="0"/>
                  </a:cubicBezTo>
                  <a:cubicBezTo>
                    <a:pt x="65" y="0"/>
                    <a:pt x="67" y="0"/>
                    <a:pt x="67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57" y="7"/>
                    <a:pt x="49" y="10"/>
                    <a:pt x="41" y="13"/>
                  </a:cubicBezTo>
                  <a:cubicBezTo>
                    <a:pt x="33" y="16"/>
                    <a:pt x="24" y="19"/>
                    <a:pt x="16" y="22"/>
                  </a:cubicBezTo>
                  <a:cubicBezTo>
                    <a:pt x="13" y="24"/>
                    <a:pt x="10" y="25"/>
                    <a:pt x="7" y="27"/>
                  </a:cubicBezTo>
                  <a:cubicBezTo>
                    <a:pt x="6" y="28"/>
                    <a:pt x="4" y="30"/>
                    <a:pt x="2" y="2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"/>
            <p:cNvSpPr/>
            <p:nvPr/>
          </p:nvSpPr>
          <p:spPr bwMode="auto">
            <a:xfrm>
              <a:off x="2776" y="1590"/>
              <a:ext cx="163" cy="60"/>
            </a:xfrm>
            <a:custGeom>
              <a:avLst/>
              <a:gdLst>
                <a:gd name="T0" fmla="*/ 2 w 68"/>
                <a:gd name="T1" fmla="*/ 24 h 25"/>
                <a:gd name="T2" fmla="*/ 9 w 68"/>
                <a:gd name="T3" fmla="*/ 18 h 25"/>
                <a:gd name="T4" fmla="*/ 40 w 68"/>
                <a:gd name="T5" fmla="*/ 7 h 25"/>
                <a:gd name="T6" fmla="*/ 53 w 68"/>
                <a:gd name="T7" fmla="*/ 3 h 25"/>
                <a:gd name="T8" fmla="*/ 65 w 68"/>
                <a:gd name="T9" fmla="*/ 0 h 25"/>
                <a:gd name="T10" fmla="*/ 68 w 68"/>
                <a:gd name="T11" fmla="*/ 2 h 25"/>
                <a:gd name="T12" fmla="*/ 66 w 68"/>
                <a:gd name="T13" fmla="*/ 4 h 25"/>
                <a:gd name="T14" fmla="*/ 54 w 68"/>
                <a:gd name="T15" fmla="*/ 7 h 25"/>
                <a:gd name="T16" fmla="*/ 41 w 68"/>
                <a:gd name="T17" fmla="*/ 11 h 25"/>
                <a:gd name="T18" fmla="*/ 5 w 68"/>
                <a:gd name="T19" fmla="*/ 24 h 25"/>
                <a:gd name="T20" fmla="*/ 2 w 68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5">
                  <a:moveTo>
                    <a:pt x="2" y="24"/>
                  </a:moveTo>
                  <a:cubicBezTo>
                    <a:pt x="0" y="20"/>
                    <a:pt x="7" y="19"/>
                    <a:pt x="9" y="18"/>
                  </a:cubicBezTo>
                  <a:cubicBezTo>
                    <a:pt x="19" y="13"/>
                    <a:pt x="30" y="10"/>
                    <a:pt x="40" y="7"/>
                  </a:cubicBezTo>
                  <a:cubicBezTo>
                    <a:pt x="45" y="5"/>
                    <a:pt x="49" y="4"/>
                    <a:pt x="53" y="3"/>
                  </a:cubicBezTo>
                  <a:cubicBezTo>
                    <a:pt x="57" y="2"/>
                    <a:pt x="61" y="1"/>
                    <a:pt x="65" y="0"/>
                  </a:cubicBezTo>
                  <a:cubicBezTo>
                    <a:pt x="66" y="0"/>
                    <a:pt x="67" y="1"/>
                    <a:pt x="68" y="2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2" y="5"/>
                    <a:pt x="58" y="6"/>
                    <a:pt x="54" y="7"/>
                  </a:cubicBezTo>
                  <a:cubicBezTo>
                    <a:pt x="50" y="8"/>
                    <a:pt x="45" y="9"/>
                    <a:pt x="41" y="11"/>
                  </a:cubicBezTo>
                  <a:cubicBezTo>
                    <a:pt x="29" y="14"/>
                    <a:pt x="16" y="18"/>
                    <a:pt x="5" y="24"/>
                  </a:cubicBezTo>
                  <a:cubicBezTo>
                    <a:pt x="4" y="25"/>
                    <a:pt x="2" y="25"/>
                    <a:pt x="2" y="2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2"/>
            <p:cNvSpPr/>
            <p:nvPr/>
          </p:nvSpPr>
          <p:spPr bwMode="auto">
            <a:xfrm>
              <a:off x="2795" y="1583"/>
              <a:ext cx="137" cy="48"/>
            </a:xfrm>
            <a:custGeom>
              <a:avLst/>
              <a:gdLst>
                <a:gd name="T0" fmla="*/ 3 w 57"/>
                <a:gd name="T1" fmla="*/ 19 h 20"/>
                <a:gd name="T2" fmla="*/ 0 w 57"/>
                <a:gd name="T3" fmla="*/ 17 h 20"/>
                <a:gd name="T4" fmla="*/ 5 w 57"/>
                <a:gd name="T5" fmla="*/ 14 h 20"/>
                <a:gd name="T6" fmla="*/ 11 w 57"/>
                <a:gd name="T7" fmla="*/ 11 h 20"/>
                <a:gd name="T8" fmla="*/ 55 w 57"/>
                <a:gd name="T9" fmla="*/ 0 h 20"/>
                <a:gd name="T10" fmla="*/ 57 w 57"/>
                <a:gd name="T11" fmla="*/ 3 h 20"/>
                <a:gd name="T12" fmla="*/ 51 w 57"/>
                <a:gd name="T13" fmla="*/ 5 h 20"/>
                <a:gd name="T14" fmla="*/ 34 w 57"/>
                <a:gd name="T15" fmla="*/ 10 h 20"/>
                <a:gd name="T16" fmla="*/ 5 w 57"/>
                <a:gd name="T17" fmla="*/ 20 h 20"/>
                <a:gd name="T18" fmla="*/ 3 w 57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0">
                  <a:moveTo>
                    <a:pt x="3" y="19"/>
                  </a:moveTo>
                  <a:cubicBezTo>
                    <a:pt x="1" y="19"/>
                    <a:pt x="0" y="18"/>
                    <a:pt x="0" y="17"/>
                  </a:cubicBezTo>
                  <a:cubicBezTo>
                    <a:pt x="1" y="15"/>
                    <a:pt x="3" y="15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25" y="6"/>
                    <a:pt x="40" y="2"/>
                    <a:pt x="55" y="0"/>
                  </a:cubicBezTo>
                  <a:cubicBezTo>
                    <a:pt x="57" y="0"/>
                    <a:pt x="57" y="2"/>
                    <a:pt x="57" y="3"/>
                  </a:cubicBezTo>
                  <a:cubicBezTo>
                    <a:pt x="55" y="5"/>
                    <a:pt x="53" y="4"/>
                    <a:pt x="51" y="5"/>
                  </a:cubicBezTo>
                  <a:cubicBezTo>
                    <a:pt x="45" y="7"/>
                    <a:pt x="40" y="8"/>
                    <a:pt x="34" y="10"/>
                  </a:cubicBezTo>
                  <a:cubicBezTo>
                    <a:pt x="24" y="13"/>
                    <a:pt x="14" y="16"/>
                    <a:pt x="5" y="20"/>
                  </a:cubicBezTo>
                  <a:cubicBezTo>
                    <a:pt x="4" y="20"/>
                    <a:pt x="3" y="20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3"/>
            <p:cNvSpPr/>
            <p:nvPr/>
          </p:nvSpPr>
          <p:spPr bwMode="auto">
            <a:xfrm>
              <a:off x="2852" y="1489"/>
              <a:ext cx="221" cy="72"/>
            </a:xfrm>
            <a:custGeom>
              <a:avLst/>
              <a:gdLst>
                <a:gd name="T0" fmla="*/ 1 w 92"/>
                <a:gd name="T1" fmla="*/ 29 h 30"/>
                <a:gd name="T2" fmla="*/ 7 w 92"/>
                <a:gd name="T3" fmla="*/ 23 h 30"/>
                <a:gd name="T4" fmla="*/ 26 w 92"/>
                <a:gd name="T5" fmla="*/ 16 h 30"/>
                <a:gd name="T6" fmla="*/ 84 w 92"/>
                <a:gd name="T7" fmla="*/ 1 h 30"/>
                <a:gd name="T8" fmla="*/ 89 w 92"/>
                <a:gd name="T9" fmla="*/ 1 h 30"/>
                <a:gd name="T10" fmla="*/ 89 w 92"/>
                <a:gd name="T11" fmla="*/ 5 h 30"/>
                <a:gd name="T12" fmla="*/ 59 w 92"/>
                <a:gd name="T13" fmla="*/ 10 h 30"/>
                <a:gd name="T14" fmla="*/ 34 w 92"/>
                <a:gd name="T15" fmla="*/ 17 h 30"/>
                <a:gd name="T16" fmla="*/ 11 w 92"/>
                <a:gd name="T17" fmla="*/ 26 h 30"/>
                <a:gd name="T18" fmla="*/ 4 w 92"/>
                <a:gd name="T19" fmla="*/ 29 h 30"/>
                <a:gd name="T20" fmla="*/ 1 w 92"/>
                <a:gd name="T2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0">
                  <a:moveTo>
                    <a:pt x="1" y="29"/>
                  </a:moveTo>
                  <a:cubicBezTo>
                    <a:pt x="0" y="26"/>
                    <a:pt x="5" y="24"/>
                    <a:pt x="7" y="23"/>
                  </a:cubicBezTo>
                  <a:cubicBezTo>
                    <a:pt x="13" y="20"/>
                    <a:pt x="20" y="18"/>
                    <a:pt x="26" y="16"/>
                  </a:cubicBezTo>
                  <a:cubicBezTo>
                    <a:pt x="45" y="9"/>
                    <a:pt x="64" y="4"/>
                    <a:pt x="84" y="1"/>
                  </a:cubicBezTo>
                  <a:cubicBezTo>
                    <a:pt x="85" y="1"/>
                    <a:pt x="87" y="1"/>
                    <a:pt x="89" y="1"/>
                  </a:cubicBezTo>
                  <a:cubicBezTo>
                    <a:pt x="91" y="0"/>
                    <a:pt x="92" y="4"/>
                    <a:pt x="89" y="5"/>
                  </a:cubicBezTo>
                  <a:cubicBezTo>
                    <a:pt x="79" y="6"/>
                    <a:pt x="69" y="8"/>
                    <a:pt x="59" y="10"/>
                  </a:cubicBezTo>
                  <a:cubicBezTo>
                    <a:pt x="50" y="12"/>
                    <a:pt x="42" y="14"/>
                    <a:pt x="34" y="17"/>
                  </a:cubicBezTo>
                  <a:cubicBezTo>
                    <a:pt x="26" y="20"/>
                    <a:pt x="19" y="23"/>
                    <a:pt x="11" y="26"/>
                  </a:cubicBezTo>
                  <a:cubicBezTo>
                    <a:pt x="9" y="27"/>
                    <a:pt x="6" y="28"/>
                    <a:pt x="4" y="29"/>
                  </a:cubicBezTo>
                  <a:cubicBezTo>
                    <a:pt x="3" y="30"/>
                    <a:pt x="2" y="30"/>
                    <a:pt x="1" y="2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4"/>
            <p:cNvSpPr/>
            <p:nvPr/>
          </p:nvSpPr>
          <p:spPr bwMode="auto">
            <a:xfrm>
              <a:off x="2876" y="1461"/>
              <a:ext cx="207" cy="69"/>
            </a:xfrm>
            <a:custGeom>
              <a:avLst/>
              <a:gdLst>
                <a:gd name="T0" fmla="*/ 7 w 86"/>
                <a:gd name="T1" fmla="*/ 27 h 29"/>
                <a:gd name="T2" fmla="*/ 55 w 86"/>
                <a:gd name="T3" fmla="*/ 5 h 29"/>
                <a:gd name="T4" fmla="*/ 83 w 86"/>
                <a:gd name="T5" fmla="*/ 0 h 29"/>
                <a:gd name="T6" fmla="*/ 83 w 86"/>
                <a:gd name="T7" fmla="*/ 4 h 29"/>
                <a:gd name="T8" fmla="*/ 55 w 86"/>
                <a:gd name="T9" fmla="*/ 9 h 29"/>
                <a:gd name="T10" fmla="*/ 20 w 86"/>
                <a:gd name="T11" fmla="*/ 21 h 29"/>
                <a:gd name="T12" fmla="*/ 12 w 86"/>
                <a:gd name="T13" fmla="*/ 25 h 29"/>
                <a:gd name="T14" fmla="*/ 7 w 86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9">
                  <a:moveTo>
                    <a:pt x="7" y="27"/>
                  </a:moveTo>
                  <a:cubicBezTo>
                    <a:pt x="0" y="21"/>
                    <a:pt x="50" y="7"/>
                    <a:pt x="55" y="5"/>
                  </a:cubicBezTo>
                  <a:cubicBezTo>
                    <a:pt x="64" y="2"/>
                    <a:pt x="73" y="1"/>
                    <a:pt x="83" y="0"/>
                  </a:cubicBezTo>
                  <a:cubicBezTo>
                    <a:pt x="85" y="0"/>
                    <a:pt x="86" y="4"/>
                    <a:pt x="83" y="4"/>
                  </a:cubicBezTo>
                  <a:cubicBezTo>
                    <a:pt x="74" y="5"/>
                    <a:pt x="64" y="6"/>
                    <a:pt x="55" y="9"/>
                  </a:cubicBezTo>
                  <a:cubicBezTo>
                    <a:pt x="43" y="13"/>
                    <a:pt x="31" y="16"/>
                    <a:pt x="20" y="21"/>
                  </a:cubicBezTo>
                  <a:cubicBezTo>
                    <a:pt x="18" y="22"/>
                    <a:pt x="15" y="23"/>
                    <a:pt x="12" y="25"/>
                  </a:cubicBezTo>
                  <a:cubicBezTo>
                    <a:pt x="10" y="26"/>
                    <a:pt x="9" y="29"/>
                    <a:pt x="7" y="27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5"/>
            <p:cNvSpPr/>
            <p:nvPr/>
          </p:nvSpPr>
          <p:spPr bwMode="auto">
            <a:xfrm>
              <a:off x="2984" y="1413"/>
              <a:ext cx="92" cy="38"/>
            </a:xfrm>
            <a:custGeom>
              <a:avLst/>
              <a:gdLst>
                <a:gd name="T0" fmla="*/ 0 w 38"/>
                <a:gd name="T1" fmla="*/ 13 h 16"/>
                <a:gd name="T2" fmla="*/ 4 w 38"/>
                <a:gd name="T3" fmla="*/ 10 h 16"/>
                <a:gd name="T4" fmla="*/ 35 w 38"/>
                <a:gd name="T5" fmla="*/ 1 h 16"/>
                <a:gd name="T6" fmla="*/ 37 w 38"/>
                <a:gd name="T7" fmla="*/ 2 h 16"/>
                <a:gd name="T8" fmla="*/ 36 w 38"/>
                <a:gd name="T9" fmla="*/ 5 h 16"/>
                <a:gd name="T10" fmla="*/ 30 w 38"/>
                <a:gd name="T11" fmla="*/ 6 h 16"/>
                <a:gd name="T12" fmla="*/ 9 w 38"/>
                <a:gd name="T13" fmla="*/ 13 h 16"/>
                <a:gd name="T14" fmla="*/ 0 w 38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3"/>
                  </a:moveTo>
                  <a:cubicBezTo>
                    <a:pt x="0" y="10"/>
                    <a:pt x="2" y="10"/>
                    <a:pt x="4" y="10"/>
                  </a:cubicBezTo>
                  <a:cubicBezTo>
                    <a:pt x="14" y="7"/>
                    <a:pt x="25" y="4"/>
                    <a:pt x="35" y="1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4" y="5"/>
                    <a:pt x="32" y="6"/>
                    <a:pt x="30" y="6"/>
                  </a:cubicBezTo>
                  <a:cubicBezTo>
                    <a:pt x="23" y="8"/>
                    <a:pt x="16" y="10"/>
                    <a:pt x="9" y="13"/>
                  </a:cubicBezTo>
                  <a:cubicBezTo>
                    <a:pt x="7" y="13"/>
                    <a:pt x="1" y="16"/>
                    <a:pt x="0" y="1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6"/>
            <p:cNvSpPr/>
            <p:nvPr/>
          </p:nvSpPr>
          <p:spPr bwMode="auto">
            <a:xfrm>
              <a:off x="2970" y="1362"/>
              <a:ext cx="67" cy="91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35 h 38"/>
                <a:gd name="T4" fmla="*/ 9 w 28"/>
                <a:gd name="T5" fmla="*/ 24 h 38"/>
                <a:gd name="T6" fmla="*/ 24 w 28"/>
                <a:gd name="T7" fmla="*/ 2 h 38"/>
                <a:gd name="T8" fmla="*/ 27 w 28"/>
                <a:gd name="T9" fmla="*/ 3 h 38"/>
                <a:gd name="T10" fmla="*/ 27 w 28"/>
                <a:gd name="T11" fmla="*/ 4 h 38"/>
                <a:gd name="T12" fmla="*/ 12 w 28"/>
                <a:gd name="T13" fmla="*/ 26 h 38"/>
                <a:gd name="T14" fmla="*/ 3 w 28"/>
                <a:gd name="T15" fmla="*/ 38 h 38"/>
                <a:gd name="T16" fmla="*/ 0 w 28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cubicBezTo>
                    <a:pt x="0" y="37"/>
                    <a:pt x="0" y="36"/>
                    <a:pt x="0" y="35"/>
                  </a:cubicBezTo>
                  <a:cubicBezTo>
                    <a:pt x="3" y="31"/>
                    <a:pt x="6" y="28"/>
                    <a:pt x="9" y="24"/>
                  </a:cubicBezTo>
                  <a:cubicBezTo>
                    <a:pt x="14" y="17"/>
                    <a:pt x="19" y="9"/>
                    <a:pt x="24" y="2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3" y="12"/>
                    <a:pt x="18" y="19"/>
                    <a:pt x="12" y="26"/>
                  </a:cubicBezTo>
                  <a:cubicBezTo>
                    <a:pt x="9" y="30"/>
                    <a:pt x="6" y="34"/>
                    <a:pt x="3" y="38"/>
                  </a:cubicBezTo>
                  <a:cubicBezTo>
                    <a:pt x="3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7"/>
            <p:cNvSpPr/>
            <p:nvPr/>
          </p:nvSpPr>
          <p:spPr bwMode="auto">
            <a:xfrm>
              <a:off x="2824" y="1461"/>
              <a:ext cx="67" cy="124"/>
            </a:xfrm>
            <a:custGeom>
              <a:avLst/>
              <a:gdLst>
                <a:gd name="T0" fmla="*/ 1 w 28"/>
                <a:gd name="T1" fmla="*/ 51 h 52"/>
                <a:gd name="T2" fmla="*/ 0 w 28"/>
                <a:gd name="T3" fmla="*/ 48 h 52"/>
                <a:gd name="T4" fmla="*/ 8 w 28"/>
                <a:gd name="T5" fmla="*/ 35 h 52"/>
                <a:gd name="T6" fmla="*/ 16 w 28"/>
                <a:gd name="T7" fmla="*/ 17 h 52"/>
                <a:gd name="T8" fmla="*/ 23 w 28"/>
                <a:gd name="T9" fmla="*/ 1 h 52"/>
                <a:gd name="T10" fmla="*/ 27 w 28"/>
                <a:gd name="T11" fmla="*/ 4 h 52"/>
                <a:gd name="T12" fmla="*/ 21 w 28"/>
                <a:gd name="T13" fmla="*/ 16 h 52"/>
                <a:gd name="T14" fmla="*/ 10 w 28"/>
                <a:gd name="T15" fmla="*/ 39 h 52"/>
                <a:gd name="T16" fmla="*/ 3 w 28"/>
                <a:gd name="T17" fmla="*/ 51 h 52"/>
                <a:gd name="T18" fmla="*/ 1 w 28"/>
                <a:gd name="T1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1" y="51"/>
                  </a:moveTo>
                  <a:cubicBezTo>
                    <a:pt x="0" y="50"/>
                    <a:pt x="0" y="49"/>
                    <a:pt x="0" y="48"/>
                  </a:cubicBezTo>
                  <a:cubicBezTo>
                    <a:pt x="3" y="44"/>
                    <a:pt x="5" y="39"/>
                    <a:pt x="8" y="35"/>
                  </a:cubicBezTo>
                  <a:cubicBezTo>
                    <a:pt x="11" y="29"/>
                    <a:pt x="14" y="23"/>
                    <a:pt x="16" y="17"/>
                  </a:cubicBezTo>
                  <a:cubicBezTo>
                    <a:pt x="19" y="12"/>
                    <a:pt x="20" y="6"/>
                    <a:pt x="23" y="1"/>
                  </a:cubicBezTo>
                  <a:cubicBezTo>
                    <a:pt x="25" y="0"/>
                    <a:pt x="28" y="2"/>
                    <a:pt x="27" y="4"/>
                  </a:cubicBezTo>
                  <a:cubicBezTo>
                    <a:pt x="24" y="8"/>
                    <a:pt x="23" y="12"/>
                    <a:pt x="21" y="16"/>
                  </a:cubicBezTo>
                  <a:cubicBezTo>
                    <a:pt x="18" y="24"/>
                    <a:pt x="14" y="32"/>
                    <a:pt x="10" y="39"/>
                  </a:cubicBezTo>
                  <a:cubicBezTo>
                    <a:pt x="8" y="43"/>
                    <a:pt x="6" y="47"/>
                    <a:pt x="3" y="51"/>
                  </a:cubicBezTo>
                  <a:cubicBezTo>
                    <a:pt x="3" y="51"/>
                    <a:pt x="2" y="52"/>
                    <a:pt x="1" y="5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"/>
            <p:cNvSpPr/>
            <p:nvPr/>
          </p:nvSpPr>
          <p:spPr bwMode="auto">
            <a:xfrm>
              <a:off x="2848" y="1420"/>
              <a:ext cx="91" cy="144"/>
            </a:xfrm>
            <a:custGeom>
              <a:avLst/>
              <a:gdLst>
                <a:gd name="T0" fmla="*/ 1 w 38"/>
                <a:gd name="T1" fmla="*/ 60 h 60"/>
                <a:gd name="T2" fmla="*/ 1 w 38"/>
                <a:gd name="T3" fmla="*/ 57 h 60"/>
                <a:gd name="T4" fmla="*/ 15 w 38"/>
                <a:gd name="T5" fmla="*/ 35 h 60"/>
                <a:gd name="T6" fmla="*/ 33 w 38"/>
                <a:gd name="T7" fmla="*/ 2 h 60"/>
                <a:gd name="T8" fmla="*/ 37 w 38"/>
                <a:gd name="T9" fmla="*/ 4 h 60"/>
                <a:gd name="T10" fmla="*/ 24 w 38"/>
                <a:gd name="T11" fmla="*/ 27 h 60"/>
                <a:gd name="T12" fmla="*/ 11 w 38"/>
                <a:gd name="T13" fmla="*/ 50 h 60"/>
                <a:gd name="T14" fmla="*/ 4 w 38"/>
                <a:gd name="T15" fmla="*/ 59 h 60"/>
                <a:gd name="T16" fmla="*/ 1 w 38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0">
                  <a:moveTo>
                    <a:pt x="1" y="60"/>
                  </a:moveTo>
                  <a:cubicBezTo>
                    <a:pt x="0" y="59"/>
                    <a:pt x="0" y="58"/>
                    <a:pt x="1" y="57"/>
                  </a:cubicBezTo>
                  <a:cubicBezTo>
                    <a:pt x="6" y="50"/>
                    <a:pt x="10" y="43"/>
                    <a:pt x="15" y="35"/>
                  </a:cubicBezTo>
                  <a:cubicBezTo>
                    <a:pt x="21" y="25"/>
                    <a:pt x="27" y="13"/>
                    <a:pt x="33" y="2"/>
                  </a:cubicBezTo>
                  <a:cubicBezTo>
                    <a:pt x="34" y="0"/>
                    <a:pt x="38" y="2"/>
                    <a:pt x="37" y="4"/>
                  </a:cubicBezTo>
                  <a:cubicBezTo>
                    <a:pt x="33" y="12"/>
                    <a:pt x="29" y="20"/>
                    <a:pt x="24" y="27"/>
                  </a:cubicBezTo>
                  <a:cubicBezTo>
                    <a:pt x="20" y="35"/>
                    <a:pt x="15" y="42"/>
                    <a:pt x="11" y="50"/>
                  </a:cubicBezTo>
                  <a:cubicBezTo>
                    <a:pt x="9" y="53"/>
                    <a:pt x="6" y="56"/>
                    <a:pt x="4" y="59"/>
                  </a:cubicBezTo>
                  <a:cubicBezTo>
                    <a:pt x="3" y="60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9"/>
            <p:cNvSpPr/>
            <p:nvPr/>
          </p:nvSpPr>
          <p:spPr bwMode="auto">
            <a:xfrm>
              <a:off x="2725" y="1616"/>
              <a:ext cx="41" cy="106"/>
            </a:xfrm>
            <a:custGeom>
              <a:avLst/>
              <a:gdLst>
                <a:gd name="T0" fmla="*/ 1 w 17"/>
                <a:gd name="T1" fmla="*/ 40 h 44"/>
                <a:gd name="T2" fmla="*/ 1 w 17"/>
                <a:gd name="T3" fmla="*/ 36 h 44"/>
                <a:gd name="T4" fmla="*/ 3 w 17"/>
                <a:gd name="T5" fmla="*/ 32 h 44"/>
                <a:gd name="T6" fmla="*/ 13 w 17"/>
                <a:gd name="T7" fmla="*/ 3 h 44"/>
                <a:gd name="T8" fmla="*/ 17 w 17"/>
                <a:gd name="T9" fmla="*/ 4 h 44"/>
                <a:gd name="T10" fmla="*/ 1 w 17"/>
                <a:gd name="T1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" y="40"/>
                  </a:move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3"/>
                    <a:pt x="3" y="32"/>
                  </a:cubicBezTo>
                  <a:cubicBezTo>
                    <a:pt x="8" y="23"/>
                    <a:pt x="10" y="13"/>
                    <a:pt x="13" y="3"/>
                  </a:cubicBezTo>
                  <a:cubicBezTo>
                    <a:pt x="14" y="0"/>
                    <a:pt x="17" y="1"/>
                    <a:pt x="17" y="4"/>
                  </a:cubicBezTo>
                  <a:cubicBezTo>
                    <a:pt x="16" y="8"/>
                    <a:pt x="6" y="44"/>
                    <a:pt x="1" y="4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0"/>
            <p:cNvSpPr/>
            <p:nvPr/>
          </p:nvSpPr>
          <p:spPr bwMode="auto">
            <a:xfrm>
              <a:off x="2655" y="1729"/>
              <a:ext cx="41" cy="84"/>
            </a:xfrm>
            <a:custGeom>
              <a:avLst/>
              <a:gdLst>
                <a:gd name="T0" fmla="*/ 1 w 17"/>
                <a:gd name="T1" fmla="*/ 34 h 35"/>
                <a:gd name="T2" fmla="*/ 0 w 17"/>
                <a:gd name="T3" fmla="*/ 32 h 35"/>
                <a:gd name="T4" fmla="*/ 4 w 17"/>
                <a:gd name="T5" fmla="*/ 24 h 35"/>
                <a:gd name="T6" fmla="*/ 13 w 17"/>
                <a:gd name="T7" fmla="*/ 1 h 35"/>
                <a:gd name="T8" fmla="*/ 15 w 17"/>
                <a:gd name="T9" fmla="*/ 0 h 35"/>
                <a:gd name="T10" fmla="*/ 16 w 17"/>
                <a:gd name="T11" fmla="*/ 3 h 35"/>
                <a:gd name="T12" fmla="*/ 12 w 17"/>
                <a:gd name="T13" fmla="*/ 15 h 35"/>
                <a:gd name="T14" fmla="*/ 7 w 17"/>
                <a:gd name="T15" fmla="*/ 27 h 35"/>
                <a:gd name="T16" fmla="*/ 4 w 17"/>
                <a:gd name="T17" fmla="*/ 33 h 35"/>
                <a:gd name="T18" fmla="*/ 1 w 17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5">
                  <a:moveTo>
                    <a:pt x="1" y="34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2" y="29"/>
                    <a:pt x="3" y="26"/>
                    <a:pt x="4" y="24"/>
                  </a:cubicBezTo>
                  <a:cubicBezTo>
                    <a:pt x="8" y="16"/>
                    <a:pt x="10" y="9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2"/>
                    <a:pt x="16" y="3"/>
                  </a:cubicBezTo>
                  <a:cubicBezTo>
                    <a:pt x="15" y="7"/>
                    <a:pt x="14" y="11"/>
                    <a:pt x="12" y="15"/>
                  </a:cubicBezTo>
                  <a:cubicBezTo>
                    <a:pt x="11" y="19"/>
                    <a:pt x="9" y="23"/>
                    <a:pt x="7" y="27"/>
                  </a:cubicBezTo>
                  <a:cubicBezTo>
                    <a:pt x="6" y="29"/>
                    <a:pt x="5" y="31"/>
                    <a:pt x="4" y="33"/>
                  </a:cubicBezTo>
                  <a:cubicBezTo>
                    <a:pt x="3" y="34"/>
                    <a:pt x="2" y="35"/>
                    <a:pt x="1" y="3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1"/>
            <p:cNvSpPr/>
            <p:nvPr/>
          </p:nvSpPr>
          <p:spPr bwMode="auto">
            <a:xfrm>
              <a:off x="2761" y="1604"/>
              <a:ext cx="202" cy="75"/>
            </a:xfrm>
            <a:custGeom>
              <a:avLst/>
              <a:gdLst>
                <a:gd name="T0" fmla="*/ 2 w 84"/>
                <a:gd name="T1" fmla="*/ 30 h 31"/>
                <a:gd name="T2" fmla="*/ 1 w 84"/>
                <a:gd name="T3" fmla="*/ 27 h 31"/>
                <a:gd name="T4" fmla="*/ 11 w 84"/>
                <a:gd name="T5" fmla="*/ 22 h 31"/>
                <a:gd name="T6" fmla="*/ 55 w 84"/>
                <a:gd name="T7" fmla="*/ 7 h 31"/>
                <a:gd name="T8" fmla="*/ 55 w 84"/>
                <a:gd name="T9" fmla="*/ 7 h 31"/>
                <a:gd name="T10" fmla="*/ 80 w 84"/>
                <a:gd name="T11" fmla="*/ 1 h 31"/>
                <a:gd name="T12" fmla="*/ 84 w 84"/>
                <a:gd name="T13" fmla="*/ 2 h 31"/>
                <a:gd name="T14" fmla="*/ 83 w 84"/>
                <a:gd name="T15" fmla="*/ 5 h 31"/>
                <a:gd name="T16" fmla="*/ 71 w 84"/>
                <a:gd name="T17" fmla="*/ 7 h 31"/>
                <a:gd name="T18" fmla="*/ 57 w 84"/>
                <a:gd name="T19" fmla="*/ 11 h 31"/>
                <a:gd name="T20" fmla="*/ 57 w 84"/>
                <a:gd name="T21" fmla="*/ 11 h 31"/>
                <a:gd name="T22" fmla="*/ 8 w 84"/>
                <a:gd name="T23" fmla="*/ 28 h 31"/>
                <a:gd name="T24" fmla="*/ 5 w 84"/>
                <a:gd name="T25" fmla="*/ 29 h 31"/>
                <a:gd name="T26" fmla="*/ 2 w 84"/>
                <a:gd name="T2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2" y="30"/>
                  </a:moveTo>
                  <a:cubicBezTo>
                    <a:pt x="0" y="30"/>
                    <a:pt x="0" y="28"/>
                    <a:pt x="1" y="27"/>
                  </a:cubicBezTo>
                  <a:cubicBezTo>
                    <a:pt x="4" y="25"/>
                    <a:pt x="8" y="23"/>
                    <a:pt x="11" y="22"/>
                  </a:cubicBezTo>
                  <a:cubicBezTo>
                    <a:pt x="26" y="16"/>
                    <a:pt x="40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3" y="5"/>
                    <a:pt x="72" y="3"/>
                    <a:pt x="80" y="1"/>
                  </a:cubicBezTo>
                  <a:cubicBezTo>
                    <a:pt x="81" y="1"/>
                    <a:pt x="83" y="0"/>
                    <a:pt x="84" y="2"/>
                  </a:cubicBezTo>
                  <a:cubicBezTo>
                    <a:pt x="84" y="3"/>
                    <a:pt x="84" y="4"/>
                    <a:pt x="83" y="5"/>
                  </a:cubicBezTo>
                  <a:cubicBezTo>
                    <a:pt x="79" y="6"/>
                    <a:pt x="75" y="6"/>
                    <a:pt x="71" y="7"/>
                  </a:cubicBezTo>
                  <a:cubicBezTo>
                    <a:pt x="66" y="8"/>
                    <a:pt x="61" y="9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0" y="15"/>
                    <a:pt x="24" y="21"/>
                    <a:pt x="8" y="28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3" y="31"/>
                    <a:pt x="2" y="3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22"/>
            <p:cNvSpPr/>
            <p:nvPr/>
          </p:nvSpPr>
          <p:spPr bwMode="auto">
            <a:xfrm>
              <a:off x="2809" y="1573"/>
              <a:ext cx="125" cy="46"/>
            </a:xfrm>
            <a:custGeom>
              <a:avLst/>
              <a:gdLst>
                <a:gd name="T0" fmla="*/ 3 w 52"/>
                <a:gd name="T1" fmla="*/ 19 h 19"/>
                <a:gd name="T2" fmla="*/ 1 w 52"/>
                <a:gd name="T3" fmla="*/ 17 h 19"/>
                <a:gd name="T4" fmla="*/ 11 w 52"/>
                <a:gd name="T5" fmla="*/ 10 h 19"/>
                <a:gd name="T6" fmla="*/ 31 w 52"/>
                <a:gd name="T7" fmla="*/ 3 h 19"/>
                <a:gd name="T8" fmla="*/ 49 w 52"/>
                <a:gd name="T9" fmla="*/ 1 h 19"/>
                <a:gd name="T10" fmla="*/ 49 w 52"/>
                <a:gd name="T11" fmla="*/ 5 h 19"/>
                <a:gd name="T12" fmla="*/ 31 w 52"/>
                <a:gd name="T13" fmla="*/ 8 h 19"/>
                <a:gd name="T14" fmla="*/ 5 w 52"/>
                <a:gd name="T15" fmla="*/ 17 h 19"/>
                <a:gd name="T16" fmla="*/ 3 w 5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3" y="19"/>
                  </a:moveTo>
                  <a:cubicBezTo>
                    <a:pt x="2" y="19"/>
                    <a:pt x="1" y="18"/>
                    <a:pt x="1" y="17"/>
                  </a:cubicBezTo>
                  <a:cubicBezTo>
                    <a:pt x="0" y="14"/>
                    <a:pt x="8" y="11"/>
                    <a:pt x="11" y="10"/>
                  </a:cubicBezTo>
                  <a:cubicBezTo>
                    <a:pt x="17" y="7"/>
                    <a:pt x="24" y="5"/>
                    <a:pt x="31" y="3"/>
                  </a:cubicBezTo>
                  <a:cubicBezTo>
                    <a:pt x="37" y="2"/>
                    <a:pt x="43" y="0"/>
                    <a:pt x="49" y="1"/>
                  </a:cubicBezTo>
                  <a:cubicBezTo>
                    <a:pt x="52" y="1"/>
                    <a:pt x="51" y="5"/>
                    <a:pt x="49" y="5"/>
                  </a:cubicBezTo>
                  <a:cubicBezTo>
                    <a:pt x="43" y="4"/>
                    <a:pt x="37" y="6"/>
                    <a:pt x="31" y="8"/>
                  </a:cubicBezTo>
                  <a:cubicBezTo>
                    <a:pt x="22" y="10"/>
                    <a:pt x="13" y="13"/>
                    <a:pt x="5" y="17"/>
                  </a:cubicBezTo>
                  <a:cubicBezTo>
                    <a:pt x="4" y="18"/>
                    <a:pt x="4" y="19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3"/>
            <p:cNvSpPr/>
            <p:nvPr/>
          </p:nvSpPr>
          <p:spPr bwMode="auto">
            <a:xfrm>
              <a:off x="2809" y="1487"/>
              <a:ext cx="55" cy="127"/>
            </a:xfrm>
            <a:custGeom>
              <a:avLst/>
              <a:gdLst>
                <a:gd name="T0" fmla="*/ 2 w 23"/>
                <a:gd name="T1" fmla="*/ 52 h 53"/>
                <a:gd name="T2" fmla="*/ 2 w 23"/>
                <a:gd name="T3" fmla="*/ 48 h 53"/>
                <a:gd name="T4" fmla="*/ 5 w 23"/>
                <a:gd name="T5" fmla="*/ 42 h 53"/>
                <a:gd name="T6" fmla="*/ 14 w 23"/>
                <a:gd name="T7" fmla="*/ 18 h 53"/>
                <a:gd name="T8" fmla="*/ 17 w 23"/>
                <a:gd name="T9" fmla="*/ 6 h 53"/>
                <a:gd name="T10" fmla="*/ 22 w 23"/>
                <a:gd name="T11" fmla="*/ 2 h 53"/>
                <a:gd name="T12" fmla="*/ 22 w 23"/>
                <a:gd name="T13" fmla="*/ 5 h 53"/>
                <a:gd name="T14" fmla="*/ 18 w 23"/>
                <a:gd name="T15" fmla="*/ 16 h 53"/>
                <a:gd name="T16" fmla="*/ 10 w 23"/>
                <a:gd name="T17" fmla="*/ 41 h 53"/>
                <a:gd name="T18" fmla="*/ 6 w 23"/>
                <a:gd name="T19" fmla="*/ 49 h 53"/>
                <a:gd name="T20" fmla="*/ 2 w 23"/>
                <a:gd name="T2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3">
                  <a:moveTo>
                    <a:pt x="2" y="52"/>
                  </a:moveTo>
                  <a:cubicBezTo>
                    <a:pt x="0" y="51"/>
                    <a:pt x="0" y="49"/>
                    <a:pt x="2" y="48"/>
                  </a:cubicBezTo>
                  <a:cubicBezTo>
                    <a:pt x="3" y="46"/>
                    <a:pt x="4" y="44"/>
                    <a:pt x="5" y="42"/>
                  </a:cubicBezTo>
                  <a:cubicBezTo>
                    <a:pt x="8" y="34"/>
                    <a:pt x="11" y="26"/>
                    <a:pt x="14" y="18"/>
                  </a:cubicBezTo>
                  <a:cubicBezTo>
                    <a:pt x="15" y="14"/>
                    <a:pt x="16" y="10"/>
                    <a:pt x="17" y="6"/>
                  </a:cubicBezTo>
                  <a:cubicBezTo>
                    <a:pt x="18" y="4"/>
                    <a:pt x="19" y="0"/>
                    <a:pt x="22" y="2"/>
                  </a:cubicBezTo>
                  <a:cubicBezTo>
                    <a:pt x="23" y="3"/>
                    <a:pt x="23" y="4"/>
                    <a:pt x="22" y="5"/>
                  </a:cubicBezTo>
                  <a:cubicBezTo>
                    <a:pt x="21" y="9"/>
                    <a:pt x="20" y="13"/>
                    <a:pt x="18" y="16"/>
                  </a:cubicBezTo>
                  <a:cubicBezTo>
                    <a:pt x="16" y="25"/>
                    <a:pt x="13" y="33"/>
                    <a:pt x="10" y="41"/>
                  </a:cubicBezTo>
                  <a:cubicBezTo>
                    <a:pt x="9" y="43"/>
                    <a:pt x="7" y="46"/>
                    <a:pt x="6" y="49"/>
                  </a:cubicBezTo>
                  <a:cubicBezTo>
                    <a:pt x="5" y="50"/>
                    <a:pt x="4" y="53"/>
                    <a:pt x="2" y="52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4"/>
            <p:cNvSpPr/>
            <p:nvPr/>
          </p:nvSpPr>
          <p:spPr bwMode="auto">
            <a:xfrm>
              <a:off x="2831" y="1487"/>
              <a:ext cx="38" cy="81"/>
            </a:xfrm>
            <a:custGeom>
              <a:avLst/>
              <a:gdLst>
                <a:gd name="T0" fmla="*/ 2 w 16"/>
                <a:gd name="T1" fmla="*/ 33 h 34"/>
                <a:gd name="T2" fmla="*/ 1 w 16"/>
                <a:gd name="T3" fmla="*/ 30 h 34"/>
                <a:gd name="T4" fmla="*/ 5 w 16"/>
                <a:gd name="T5" fmla="*/ 18 h 34"/>
                <a:gd name="T6" fmla="*/ 11 w 16"/>
                <a:gd name="T7" fmla="*/ 3 h 34"/>
                <a:gd name="T8" fmla="*/ 15 w 16"/>
                <a:gd name="T9" fmla="*/ 5 h 34"/>
                <a:gd name="T10" fmla="*/ 11 w 16"/>
                <a:gd name="T11" fmla="*/ 16 h 34"/>
                <a:gd name="T12" fmla="*/ 6 w 16"/>
                <a:gd name="T13" fmla="*/ 29 h 34"/>
                <a:gd name="T14" fmla="*/ 2 w 16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2" y="33"/>
                  </a:moveTo>
                  <a:cubicBezTo>
                    <a:pt x="1" y="32"/>
                    <a:pt x="0" y="31"/>
                    <a:pt x="1" y="30"/>
                  </a:cubicBezTo>
                  <a:cubicBezTo>
                    <a:pt x="2" y="26"/>
                    <a:pt x="4" y="22"/>
                    <a:pt x="5" y="18"/>
                  </a:cubicBezTo>
                  <a:cubicBezTo>
                    <a:pt x="8" y="13"/>
                    <a:pt x="9" y="8"/>
                    <a:pt x="11" y="3"/>
                  </a:cubicBezTo>
                  <a:cubicBezTo>
                    <a:pt x="13" y="0"/>
                    <a:pt x="16" y="2"/>
                    <a:pt x="15" y="5"/>
                  </a:cubicBezTo>
                  <a:cubicBezTo>
                    <a:pt x="14" y="9"/>
                    <a:pt x="12" y="13"/>
                    <a:pt x="11" y="16"/>
                  </a:cubicBezTo>
                  <a:cubicBezTo>
                    <a:pt x="9" y="21"/>
                    <a:pt x="7" y="25"/>
                    <a:pt x="6" y="29"/>
                  </a:cubicBezTo>
                  <a:cubicBezTo>
                    <a:pt x="5" y="30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25"/>
            <p:cNvSpPr/>
            <p:nvPr/>
          </p:nvSpPr>
          <p:spPr bwMode="auto">
            <a:xfrm>
              <a:off x="2860" y="1391"/>
              <a:ext cx="100" cy="156"/>
            </a:xfrm>
            <a:custGeom>
              <a:avLst/>
              <a:gdLst>
                <a:gd name="T0" fmla="*/ 3 w 42"/>
                <a:gd name="T1" fmla="*/ 64 h 65"/>
                <a:gd name="T2" fmla="*/ 4 w 42"/>
                <a:gd name="T3" fmla="*/ 57 h 65"/>
                <a:gd name="T4" fmla="*/ 16 w 42"/>
                <a:gd name="T5" fmla="*/ 35 h 65"/>
                <a:gd name="T6" fmla="*/ 24 w 42"/>
                <a:gd name="T7" fmla="*/ 21 h 65"/>
                <a:gd name="T8" fmla="*/ 36 w 42"/>
                <a:gd name="T9" fmla="*/ 6 h 65"/>
                <a:gd name="T10" fmla="*/ 37 w 42"/>
                <a:gd name="T11" fmla="*/ 2 h 65"/>
                <a:gd name="T12" fmla="*/ 41 w 42"/>
                <a:gd name="T13" fmla="*/ 4 h 65"/>
                <a:gd name="T14" fmla="*/ 29 w 42"/>
                <a:gd name="T15" fmla="*/ 27 h 65"/>
                <a:gd name="T16" fmla="*/ 16 w 42"/>
                <a:gd name="T17" fmla="*/ 50 h 65"/>
                <a:gd name="T18" fmla="*/ 9 w 42"/>
                <a:gd name="T19" fmla="*/ 60 h 65"/>
                <a:gd name="T20" fmla="*/ 3 w 42"/>
                <a:gd name="T2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3" y="64"/>
                  </a:moveTo>
                  <a:cubicBezTo>
                    <a:pt x="0" y="63"/>
                    <a:pt x="3" y="59"/>
                    <a:pt x="4" y="57"/>
                  </a:cubicBezTo>
                  <a:cubicBezTo>
                    <a:pt x="7" y="50"/>
                    <a:pt x="12" y="42"/>
                    <a:pt x="16" y="35"/>
                  </a:cubicBezTo>
                  <a:cubicBezTo>
                    <a:pt x="19" y="31"/>
                    <a:pt x="22" y="25"/>
                    <a:pt x="24" y="21"/>
                  </a:cubicBezTo>
                  <a:cubicBezTo>
                    <a:pt x="26" y="17"/>
                    <a:pt x="30" y="2"/>
                    <a:pt x="36" y="6"/>
                  </a:cubicBezTo>
                  <a:cubicBezTo>
                    <a:pt x="36" y="5"/>
                    <a:pt x="37" y="3"/>
                    <a:pt x="37" y="2"/>
                  </a:cubicBezTo>
                  <a:cubicBezTo>
                    <a:pt x="39" y="0"/>
                    <a:pt x="42" y="2"/>
                    <a:pt x="41" y="4"/>
                  </a:cubicBezTo>
                  <a:cubicBezTo>
                    <a:pt x="37" y="12"/>
                    <a:pt x="33" y="20"/>
                    <a:pt x="29" y="27"/>
                  </a:cubicBezTo>
                  <a:cubicBezTo>
                    <a:pt x="25" y="35"/>
                    <a:pt x="21" y="43"/>
                    <a:pt x="16" y="50"/>
                  </a:cubicBezTo>
                  <a:cubicBezTo>
                    <a:pt x="14" y="53"/>
                    <a:pt x="11" y="56"/>
                    <a:pt x="9" y="60"/>
                  </a:cubicBezTo>
                  <a:cubicBezTo>
                    <a:pt x="7" y="61"/>
                    <a:pt x="6" y="65"/>
                    <a:pt x="3" y="6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6"/>
            <p:cNvSpPr/>
            <p:nvPr/>
          </p:nvSpPr>
          <p:spPr bwMode="auto">
            <a:xfrm>
              <a:off x="2761" y="1520"/>
              <a:ext cx="151" cy="159"/>
            </a:xfrm>
            <a:custGeom>
              <a:avLst/>
              <a:gdLst>
                <a:gd name="T0" fmla="*/ 8 w 63"/>
                <a:gd name="T1" fmla="*/ 64 h 66"/>
                <a:gd name="T2" fmla="*/ 20 w 63"/>
                <a:gd name="T3" fmla="*/ 39 h 66"/>
                <a:gd name="T4" fmla="*/ 54 w 63"/>
                <a:gd name="T5" fmla="*/ 3 h 66"/>
                <a:gd name="T6" fmla="*/ 59 w 63"/>
                <a:gd name="T7" fmla="*/ 9 h 66"/>
                <a:gd name="T8" fmla="*/ 33 w 63"/>
                <a:gd name="T9" fmla="*/ 36 h 66"/>
                <a:gd name="T10" fmla="*/ 18 w 63"/>
                <a:gd name="T11" fmla="*/ 53 h 66"/>
                <a:gd name="T12" fmla="*/ 8 w 63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8" y="64"/>
                  </a:moveTo>
                  <a:cubicBezTo>
                    <a:pt x="0" y="59"/>
                    <a:pt x="17" y="44"/>
                    <a:pt x="20" y="39"/>
                  </a:cubicBezTo>
                  <a:cubicBezTo>
                    <a:pt x="31" y="27"/>
                    <a:pt x="42" y="14"/>
                    <a:pt x="54" y="3"/>
                  </a:cubicBezTo>
                  <a:cubicBezTo>
                    <a:pt x="58" y="0"/>
                    <a:pt x="63" y="5"/>
                    <a:pt x="59" y="9"/>
                  </a:cubicBezTo>
                  <a:cubicBezTo>
                    <a:pt x="50" y="17"/>
                    <a:pt x="42" y="26"/>
                    <a:pt x="33" y="36"/>
                  </a:cubicBezTo>
                  <a:cubicBezTo>
                    <a:pt x="28" y="41"/>
                    <a:pt x="23" y="47"/>
                    <a:pt x="18" y="53"/>
                  </a:cubicBezTo>
                  <a:cubicBezTo>
                    <a:pt x="15" y="56"/>
                    <a:pt x="13" y="66"/>
                    <a:pt x="8" y="64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7"/>
            <p:cNvSpPr/>
            <p:nvPr/>
          </p:nvSpPr>
          <p:spPr bwMode="auto">
            <a:xfrm>
              <a:off x="2922" y="1449"/>
              <a:ext cx="72" cy="69"/>
            </a:xfrm>
            <a:custGeom>
              <a:avLst/>
              <a:gdLst>
                <a:gd name="T0" fmla="*/ 2 w 30"/>
                <a:gd name="T1" fmla="*/ 22 h 29"/>
                <a:gd name="T2" fmla="*/ 22 w 30"/>
                <a:gd name="T3" fmla="*/ 2 h 29"/>
                <a:gd name="T4" fmla="*/ 26 w 30"/>
                <a:gd name="T5" fmla="*/ 9 h 29"/>
                <a:gd name="T6" fmla="*/ 17 w 30"/>
                <a:gd name="T7" fmla="*/ 16 h 29"/>
                <a:gd name="T8" fmla="*/ 2 w 3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" y="22"/>
                  </a:moveTo>
                  <a:cubicBezTo>
                    <a:pt x="0" y="16"/>
                    <a:pt x="17" y="6"/>
                    <a:pt x="22" y="2"/>
                  </a:cubicBezTo>
                  <a:cubicBezTo>
                    <a:pt x="26" y="0"/>
                    <a:pt x="30" y="6"/>
                    <a:pt x="26" y="9"/>
                  </a:cubicBezTo>
                  <a:cubicBezTo>
                    <a:pt x="23" y="11"/>
                    <a:pt x="20" y="13"/>
                    <a:pt x="17" y="16"/>
                  </a:cubicBezTo>
                  <a:cubicBezTo>
                    <a:pt x="13" y="18"/>
                    <a:pt x="7" y="29"/>
                    <a:pt x="2" y="2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28"/>
            <p:cNvSpPr/>
            <p:nvPr/>
          </p:nvSpPr>
          <p:spPr bwMode="auto">
            <a:xfrm>
              <a:off x="2583" y="1372"/>
              <a:ext cx="497" cy="566"/>
            </a:xfrm>
            <a:custGeom>
              <a:avLst/>
              <a:gdLst>
                <a:gd name="T0" fmla="*/ 0 w 207"/>
                <a:gd name="T1" fmla="*/ 236 h 236"/>
                <a:gd name="T2" fmla="*/ 8 w 207"/>
                <a:gd name="T3" fmla="*/ 220 h 236"/>
                <a:gd name="T4" fmla="*/ 37 w 207"/>
                <a:gd name="T5" fmla="*/ 172 h 236"/>
                <a:gd name="T6" fmla="*/ 95 w 207"/>
                <a:gd name="T7" fmla="*/ 95 h 236"/>
                <a:gd name="T8" fmla="*/ 136 w 207"/>
                <a:gd name="T9" fmla="*/ 52 h 236"/>
                <a:gd name="T10" fmla="*/ 183 w 207"/>
                <a:gd name="T11" fmla="*/ 15 h 236"/>
                <a:gd name="T12" fmla="*/ 204 w 207"/>
                <a:gd name="T13" fmla="*/ 0 h 236"/>
                <a:gd name="T14" fmla="*/ 206 w 207"/>
                <a:gd name="T15" fmla="*/ 1 h 236"/>
                <a:gd name="T16" fmla="*/ 206 w 207"/>
                <a:gd name="T17" fmla="*/ 3 h 236"/>
                <a:gd name="T18" fmla="*/ 185 w 207"/>
                <a:gd name="T19" fmla="*/ 17 h 236"/>
                <a:gd name="T20" fmla="*/ 185 w 207"/>
                <a:gd name="T21" fmla="*/ 17 h 236"/>
                <a:gd name="T22" fmla="*/ 185 w 207"/>
                <a:gd name="T23" fmla="*/ 17 h 236"/>
                <a:gd name="T24" fmla="*/ 185 w 207"/>
                <a:gd name="T25" fmla="*/ 18 h 236"/>
                <a:gd name="T26" fmla="*/ 185 w 207"/>
                <a:gd name="T27" fmla="*/ 17 h 236"/>
                <a:gd name="T28" fmla="*/ 139 w 207"/>
                <a:gd name="T29" fmla="*/ 54 h 236"/>
                <a:gd name="T30" fmla="*/ 86 w 207"/>
                <a:gd name="T31" fmla="*/ 111 h 236"/>
                <a:gd name="T32" fmla="*/ 23 w 207"/>
                <a:gd name="T33" fmla="*/ 201 h 236"/>
                <a:gd name="T34" fmla="*/ 4 w 207"/>
                <a:gd name="T35" fmla="*/ 236 h 236"/>
                <a:gd name="T36" fmla="*/ 0 w 207"/>
                <a:gd name="T3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236">
                  <a:moveTo>
                    <a:pt x="0" y="236"/>
                  </a:moveTo>
                  <a:cubicBezTo>
                    <a:pt x="3" y="230"/>
                    <a:pt x="6" y="225"/>
                    <a:pt x="8" y="220"/>
                  </a:cubicBezTo>
                  <a:cubicBezTo>
                    <a:pt x="17" y="204"/>
                    <a:pt x="27" y="188"/>
                    <a:pt x="37" y="172"/>
                  </a:cubicBezTo>
                  <a:cubicBezTo>
                    <a:pt x="55" y="145"/>
                    <a:pt x="74" y="120"/>
                    <a:pt x="95" y="95"/>
                  </a:cubicBezTo>
                  <a:cubicBezTo>
                    <a:pt x="108" y="80"/>
                    <a:pt x="121" y="65"/>
                    <a:pt x="136" y="52"/>
                  </a:cubicBezTo>
                  <a:cubicBezTo>
                    <a:pt x="151" y="38"/>
                    <a:pt x="167" y="26"/>
                    <a:pt x="183" y="15"/>
                  </a:cubicBezTo>
                  <a:cubicBezTo>
                    <a:pt x="190" y="10"/>
                    <a:pt x="197" y="5"/>
                    <a:pt x="204" y="0"/>
                  </a:cubicBezTo>
                  <a:cubicBezTo>
                    <a:pt x="205" y="0"/>
                    <a:pt x="206" y="0"/>
                    <a:pt x="206" y="1"/>
                  </a:cubicBezTo>
                  <a:cubicBezTo>
                    <a:pt x="207" y="2"/>
                    <a:pt x="207" y="3"/>
                    <a:pt x="206" y="3"/>
                  </a:cubicBezTo>
                  <a:cubicBezTo>
                    <a:pt x="199" y="8"/>
                    <a:pt x="192" y="13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69" y="29"/>
                    <a:pt x="154" y="40"/>
                    <a:pt x="139" y="54"/>
                  </a:cubicBezTo>
                  <a:cubicBezTo>
                    <a:pt x="120" y="71"/>
                    <a:pt x="103" y="91"/>
                    <a:pt x="86" y="111"/>
                  </a:cubicBezTo>
                  <a:cubicBezTo>
                    <a:pt x="63" y="140"/>
                    <a:pt x="42" y="170"/>
                    <a:pt x="23" y="201"/>
                  </a:cubicBezTo>
                  <a:cubicBezTo>
                    <a:pt x="17" y="213"/>
                    <a:pt x="10" y="224"/>
                    <a:pt x="4" y="236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9"/>
            <p:cNvSpPr>
              <a:spLocks noEditPoints="1"/>
            </p:cNvSpPr>
            <p:nvPr/>
          </p:nvSpPr>
          <p:spPr bwMode="auto">
            <a:xfrm>
              <a:off x="2615" y="1298"/>
              <a:ext cx="576" cy="592"/>
            </a:xfrm>
            <a:custGeom>
              <a:avLst/>
              <a:gdLst>
                <a:gd name="T0" fmla="*/ 1 w 240"/>
                <a:gd name="T1" fmla="*/ 243 h 247"/>
                <a:gd name="T2" fmla="*/ 1 w 240"/>
                <a:gd name="T3" fmla="*/ 241 h 247"/>
                <a:gd name="T4" fmla="*/ 13 w 240"/>
                <a:gd name="T5" fmla="*/ 192 h 247"/>
                <a:gd name="T6" fmla="*/ 28 w 240"/>
                <a:gd name="T7" fmla="*/ 176 h 247"/>
                <a:gd name="T8" fmla="*/ 48 w 240"/>
                <a:gd name="T9" fmla="*/ 137 h 247"/>
                <a:gd name="T10" fmla="*/ 56 w 240"/>
                <a:gd name="T11" fmla="*/ 135 h 247"/>
                <a:gd name="T12" fmla="*/ 74 w 240"/>
                <a:gd name="T13" fmla="*/ 102 h 247"/>
                <a:gd name="T14" fmla="*/ 104 w 240"/>
                <a:gd name="T15" fmla="*/ 77 h 247"/>
                <a:gd name="T16" fmla="*/ 172 w 240"/>
                <a:gd name="T17" fmla="*/ 17 h 247"/>
                <a:gd name="T18" fmla="*/ 228 w 240"/>
                <a:gd name="T19" fmla="*/ 0 h 247"/>
                <a:gd name="T20" fmla="*/ 224 w 240"/>
                <a:gd name="T21" fmla="*/ 30 h 247"/>
                <a:gd name="T22" fmla="*/ 203 w 240"/>
                <a:gd name="T23" fmla="*/ 68 h 247"/>
                <a:gd name="T24" fmla="*/ 133 w 240"/>
                <a:gd name="T25" fmla="*/ 119 h 247"/>
                <a:gd name="T26" fmla="*/ 150 w 240"/>
                <a:gd name="T27" fmla="*/ 118 h 247"/>
                <a:gd name="T28" fmla="*/ 121 w 240"/>
                <a:gd name="T29" fmla="*/ 156 h 247"/>
                <a:gd name="T30" fmla="*/ 95 w 240"/>
                <a:gd name="T31" fmla="*/ 180 h 247"/>
                <a:gd name="T32" fmla="*/ 53 w 240"/>
                <a:gd name="T33" fmla="*/ 200 h 247"/>
                <a:gd name="T34" fmla="*/ 70 w 240"/>
                <a:gd name="T35" fmla="*/ 211 h 247"/>
                <a:gd name="T36" fmla="*/ 53 w 240"/>
                <a:gd name="T37" fmla="*/ 223 h 247"/>
                <a:gd name="T38" fmla="*/ 7 w 240"/>
                <a:gd name="T39" fmla="*/ 242 h 247"/>
                <a:gd name="T40" fmla="*/ 1 w 240"/>
                <a:gd name="T41" fmla="*/ 246 h 247"/>
                <a:gd name="T42" fmla="*/ 4 w 240"/>
                <a:gd name="T43" fmla="*/ 240 h 247"/>
                <a:gd name="T44" fmla="*/ 43 w 240"/>
                <a:gd name="T45" fmla="*/ 223 h 247"/>
                <a:gd name="T46" fmla="*/ 65 w 240"/>
                <a:gd name="T47" fmla="*/ 207 h 247"/>
                <a:gd name="T48" fmla="*/ 49 w 240"/>
                <a:gd name="T49" fmla="*/ 198 h 247"/>
                <a:gd name="T50" fmla="*/ 60 w 240"/>
                <a:gd name="T51" fmla="*/ 194 h 247"/>
                <a:gd name="T52" fmla="*/ 96 w 240"/>
                <a:gd name="T53" fmla="*/ 173 h 247"/>
                <a:gd name="T54" fmla="*/ 87 w 240"/>
                <a:gd name="T55" fmla="*/ 163 h 247"/>
                <a:gd name="T56" fmla="*/ 148 w 240"/>
                <a:gd name="T57" fmla="*/ 122 h 247"/>
                <a:gd name="T58" fmla="*/ 128 w 240"/>
                <a:gd name="T59" fmla="*/ 117 h 247"/>
                <a:gd name="T60" fmla="*/ 160 w 240"/>
                <a:gd name="T61" fmla="*/ 105 h 247"/>
                <a:gd name="T62" fmla="*/ 204 w 240"/>
                <a:gd name="T63" fmla="*/ 56 h 247"/>
                <a:gd name="T64" fmla="*/ 207 w 240"/>
                <a:gd name="T65" fmla="*/ 44 h 247"/>
                <a:gd name="T66" fmla="*/ 231 w 240"/>
                <a:gd name="T67" fmla="*/ 8 h 247"/>
                <a:gd name="T68" fmla="*/ 230 w 240"/>
                <a:gd name="T69" fmla="*/ 4 h 247"/>
                <a:gd name="T70" fmla="*/ 195 w 240"/>
                <a:gd name="T71" fmla="*/ 10 h 247"/>
                <a:gd name="T72" fmla="*/ 106 w 240"/>
                <a:gd name="T73" fmla="*/ 80 h 247"/>
                <a:gd name="T74" fmla="*/ 101 w 240"/>
                <a:gd name="T75" fmla="*/ 78 h 247"/>
                <a:gd name="T76" fmla="*/ 67 w 240"/>
                <a:gd name="T77" fmla="*/ 117 h 247"/>
                <a:gd name="T78" fmla="*/ 58 w 240"/>
                <a:gd name="T79" fmla="*/ 140 h 247"/>
                <a:gd name="T80" fmla="*/ 53 w 240"/>
                <a:gd name="T81" fmla="*/ 144 h 247"/>
                <a:gd name="T82" fmla="*/ 41 w 240"/>
                <a:gd name="T83" fmla="*/ 152 h 247"/>
                <a:gd name="T84" fmla="*/ 29 w 240"/>
                <a:gd name="T85" fmla="*/ 186 h 247"/>
                <a:gd name="T86" fmla="*/ 25 w 240"/>
                <a:gd name="T87" fmla="*/ 185 h 247"/>
                <a:gd name="T88" fmla="*/ 11 w 240"/>
                <a:gd name="T89" fmla="*/ 20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47">
                  <a:moveTo>
                    <a:pt x="1" y="246"/>
                  </a:moveTo>
                  <a:cubicBezTo>
                    <a:pt x="0" y="245"/>
                    <a:pt x="0" y="244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0" y="242"/>
                    <a:pt x="0" y="241"/>
                    <a:pt x="1" y="241"/>
                  </a:cubicBezTo>
                  <a:cubicBezTo>
                    <a:pt x="1" y="238"/>
                    <a:pt x="2" y="236"/>
                    <a:pt x="2" y="234"/>
                  </a:cubicBezTo>
                  <a:cubicBezTo>
                    <a:pt x="4" y="219"/>
                    <a:pt x="6" y="205"/>
                    <a:pt x="13" y="192"/>
                  </a:cubicBezTo>
                  <a:cubicBezTo>
                    <a:pt x="15" y="188"/>
                    <a:pt x="17" y="184"/>
                    <a:pt x="20" y="180"/>
                  </a:cubicBezTo>
                  <a:cubicBezTo>
                    <a:pt x="22" y="178"/>
                    <a:pt x="25" y="172"/>
                    <a:pt x="28" y="176"/>
                  </a:cubicBezTo>
                  <a:cubicBezTo>
                    <a:pt x="29" y="163"/>
                    <a:pt x="31" y="159"/>
                    <a:pt x="39" y="149"/>
                  </a:cubicBezTo>
                  <a:cubicBezTo>
                    <a:pt x="42" y="145"/>
                    <a:pt x="45" y="141"/>
                    <a:pt x="48" y="137"/>
                  </a:cubicBezTo>
                  <a:cubicBezTo>
                    <a:pt x="49" y="135"/>
                    <a:pt x="50" y="133"/>
                    <a:pt x="52" y="132"/>
                  </a:cubicBezTo>
                  <a:cubicBezTo>
                    <a:pt x="55" y="131"/>
                    <a:pt x="56" y="133"/>
                    <a:pt x="56" y="135"/>
                  </a:cubicBezTo>
                  <a:cubicBezTo>
                    <a:pt x="57" y="130"/>
                    <a:pt x="59" y="125"/>
                    <a:pt x="61" y="120"/>
                  </a:cubicBezTo>
                  <a:cubicBezTo>
                    <a:pt x="65" y="114"/>
                    <a:pt x="69" y="108"/>
                    <a:pt x="74" y="102"/>
                  </a:cubicBezTo>
                  <a:cubicBezTo>
                    <a:pt x="80" y="94"/>
                    <a:pt x="87" y="87"/>
                    <a:pt x="94" y="80"/>
                  </a:cubicBezTo>
                  <a:cubicBezTo>
                    <a:pt x="96" y="78"/>
                    <a:pt x="102" y="71"/>
                    <a:pt x="104" y="77"/>
                  </a:cubicBezTo>
                  <a:cubicBezTo>
                    <a:pt x="108" y="69"/>
                    <a:pt x="114" y="62"/>
                    <a:pt x="120" y="56"/>
                  </a:cubicBezTo>
                  <a:cubicBezTo>
                    <a:pt x="134" y="39"/>
                    <a:pt x="152" y="27"/>
                    <a:pt x="172" y="17"/>
                  </a:cubicBezTo>
                  <a:cubicBezTo>
                    <a:pt x="186" y="9"/>
                    <a:pt x="201" y="3"/>
                    <a:pt x="217" y="1"/>
                  </a:cubicBezTo>
                  <a:cubicBezTo>
                    <a:pt x="221" y="0"/>
                    <a:pt x="224" y="0"/>
                    <a:pt x="228" y="0"/>
                  </a:cubicBezTo>
                  <a:cubicBezTo>
                    <a:pt x="230" y="0"/>
                    <a:pt x="231" y="0"/>
                    <a:pt x="233" y="1"/>
                  </a:cubicBezTo>
                  <a:cubicBezTo>
                    <a:pt x="240" y="7"/>
                    <a:pt x="228" y="25"/>
                    <a:pt x="224" y="30"/>
                  </a:cubicBezTo>
                  <a:cubicBezTo>
                    <a:pt x="218" y="38"/>
                    <a:pt x="211" y="45"/>
                    <a:pt x="204" y="52"/>
                  </a:cubicBezTo>
                  <a:cubicBezTo>
                    <a:pt x="212" y="55"/>
                    <a:pt x="206" y="63"/>
                    <a:pt x="203" y="68"/>
                  </a:cubicBezTo>
                  <a:cubicBezTo>
                    <a:pt x="197" y="76"/>
                    <a:pt x="191" y="84"/>
                    <a:pt x="184" y="91"/>
                  </a:cubicBezTo>
                  <a:cubicBezTo>
                    <a:pt x="169" y="106"/>
                    <a:pt x="152" y="113"/>
                    <a:pt x="133" y="119"/>
                  </a:cubicBezTo>
                  <a:cubicBezTo>
                    <a:pt x="137" y="120"/>
                    <a:pt x="142" y="119"/>
                    <a:pt x="147" y="118"/>
                  </a:cubicBezTo>
                  <a:cubicBezTo>
                    <a:pt x="148" y="118"/>
                    <a:pt x="149" y="118"/>
                    <a:pt x="150" y="118"/>
                  </a:cubicBezTo>
                  <a:cubicBezTo>
                    <a:pt x="155" y="120"/>
                    <a:pt x="149" y="127"/>
                    <a:pt x="148" y="130"/>
                  </a:cubicBezTo>
                  <a:cubicBezTo>
                    <a:pt x="140" y="140"/>
                    <a:pt x="132" y="150"/>
                    <a:pt x="121" y="156"/>
                  </a:cubicBezTo>
                  <a:cubicBezTo>
                    <a:pt x="110" y="162"/>
                    <a:pt x="98" y="163"/>
                    <a:pt x="86" y="167"/>
                  </a:cubicBezTo>
                  <a:cubicBezTo>
                    <a:pt x="95" y="171"/>
                    <a:pt x="106" y="167"/>
                    <a:pt x="95" y="180"/>
                  </a:cubicBezTo>
                  <a:cubicBezTo>
                    <a:pt x="90" y="185"/>
                    <a:pt x="83" y="189"/>
                    <a:pt x="77" y="193"/>
                  </a:cubicBezTo>
                  <a:cubicBezTo>
                    <a:pt x="69" y="196"/>
                    <a:pt x="61" y="197"/>
                    <a:pt x="53" y="200"/>
                  </a:cubicBezTo>
                  <a:cubicBezTo>
                    <a:pt x="57" y="203"/>
                    <a:pt x="62" y="203"/>
                    <a:pt x="67" y="204"/>
                  </a:cubicBezTo>
                  <a:cubicBezTo>
                    <a:pt x="70" y="204"/>
                    <a:pt x="71" y="208"/>
                    <a:pt x="70" y="211"/>
                  </a:cubicBezTo>
                  <a:cubicBezTo>
                    <a:pt x="69" y="213"/>
                    <a:pt x="67" y="215"/>
                    <a:pt x="65" y="216"/>
                  </a:cubicBezTo>
                  <a:cubicBezTo>
                    <a:pt x="62" y="219"/>
                    <a:pt x="57" y="221"/>
                    <a:pt x="53" y="223"/>
                  </a:cubicBezTo>
                  <a:cubicBezTo>
                    <a:pt x="46" y="225"/>
                    <a:pt x="40" y="228"/>
                    <a:pt x="33" y="231"/>
                  </a:cubicBezTo>
                  <a:cubicBezTo>
                    <a:pt x="24" y="234"/>
                    <a:pt x="15" y="237"/>
                    <a:pt x="7" y="242"/>
                  </a:cubicBezTo>
                  <a:cubicBezTo>
                    <a:pt x="6" y="243"/>
                    <a:pt x="5" y="244"/>
                    <a:pt x="4" y="245"/>
                  </a:cubicBezTo>
                  <a:cubicBezTo>
                    <a:pt x="3" y="246"/>
                    <a:pt x="2" y="247"/>
                    <a:pt x="1" y="246"/>
                  </a:cubicBezTo>
                  <a:close/>
                  <a:moveTo>
                    <a:pt x="6" y="231"/>
                  </a:moveTo>
                  <a:cubicBezTo>
                    <a:pt x="5" y="234"/>
                    <a:pt x="5" y="237"/>
                    <a:pt x="4" y="240"/>
                  </a:cubicBezTo>
                  <a:cubicBezTo>
                    <a:pt x="11" y="235"/>
                    <a:pt x="20" y="232"/>
                    <a:pt x="28" y="229"/>
                  </a:cubicBezTo>
                  <a:cubicBezTo>
                    <a:pt x="33" y="227"/>
                    <a:pt x="38" y="225"/>
                    <a:pt x="43" y="223"/>
                  </a:cubicBezTo>
                  <a:cubicBezTo>
                    <a:pt x="48" y="220"/>
                    <a:pt x="67" y="215"/>
                    <a:pt x="67" y="208"/>
                  </a:cubicBezTo>
                  <a:cubicBezTo>
                    <a:pt x="67" y="207"/>
                    <a:pt x="66" y="207"/>
                    <a:pt x="65" y="207"/>
                  </a:cubicBezTo>
                  <a:cubicBezTo>
                    <a:pt x="63" y="206"/>
                    <a:pt x="61" y="206"/>
                    <a:pt x="59" y="206"/>
                  </a:cubicBezTo>
                  <a:cubicBezTo>
                    <a:pt x="55" y="205"/>
                    <a:pt x="47" y="203"/>
                    <a:pt x="49" y="198"/>
                  </a:cubicBezTo>
                  <a:cubicBezTo>
                    <a:pt x="50" y="197"/>
                    <a:pt x="52" y="196"/>
                    <a:pt x="53" y="196"/>
                  </a:cubicBezTo>
                  <a:cubicBezTo>
                    <a:pt x="55" y="195"/>
                    <a:pt x="58" y="195"/>
                    <a:pt x="60" y="194"/>
                  </a:cubicBezTo>
                  <a:cubicBezTo>
                    <a:pt x="64" y="193"/>
                    <a:pt x="68" y="192"/>
                    <a:pt x="72" y="191"/>
                  </a:cubicBezTo>
                  <a:cubicBezTo>
                    <a:pt x="82" y="187"/>
                    <a:pt x="90" y="181"/>
                    <a:pt x="96" y="173"/>
                  </a:cubicBezTo>
                  <a:cubicBezTo>
                    <a:pt x="92" y="172"/>
                    <a:pt x="87" y="172"/>
                    <a:pt x="83" y="169"/>
                  </a:cubicBezTo>
                  <a:cubicBezTo>
                    <a:pt x="80" y="166"/>
                    <a:pt x="84" y="164"/>
                    <a:pt x="87" y="163"/>
                  </a:cubicBezTo>
                  <a:cubicBezTo>
                    <a:pt x="97" y="160"/>
                    <a:pt x="109" y="158"/>
                    <a:pt x="119" y="153"/>
                  </a:cubicBezTo>
                  <a:cubicBezTo>
                    <a:pt x="130" y="147"/>
                    <a:pt x="143" y="133"/>
                    <a:pt x="148" y="122"/>
                  </a:cubicBezTo>
                  <a:cubicBezTo>
                    <a:pt x="144" y="122"/>
                    <a:pt x="138" y="123"/>
                    <a:pt x="134" y="123"/>
                  </a:cubicBezTo>
                  <a:cubicBezTo>
                    <a:pt x="131" y="122"/>
                    <a:pt x="126" y="121"/>
                    <a:pt x="128" y="117"/>
                  </a:cubicBezTo>
                  <a:cubicBezTo>
                    <a:pt x="130" y="116"/>
                    <a:pt x="132" y="116"/>
                    <a:pt x="134" y="115"/>
                  </a:cubicBezTo>
                  <a:cubicBezTo>
                    <a:pt x="143" y="112"/>
                    <a:pt x="152" y="109"/>
                    <a:pt x="160" y="105"/>
                  </a:cubicBezTo>
                  <a:cubicBezTo>
                    <a:pt x="178" y="96"/>
                    <a:pt x="191" y="79"/>
                    <a:pt x="202" y="63"/>
                  </a:cubicBezTo>
                  <a:cubicBezTo>
                    <a:pt x="203" y="61"/>
                    <a:pt x="206" y="57"/>
                    <a:pt x="204" y="56"/>
                  </a:cubicBezTo>
                  <a:cubicBezTo>
                    <a:pt x="202" y="55"/>
                    <a:pt x="200" y="53"/>
                    <a:pt x="201" y="51"/>
                  </a:cubicBezTo>
                  <a:cubicBezTo>
                    <a:pt x="202" y="48"/>
                    <a:pt x="205" y="46"/>
                    <a:pt x="207" y="44"/>
                  </a:cubicBezTo>
                  <a:cubicBezTo>
                    <a:pt x="210" y="41"/>
                    <a:pt x="213" y="38"/>
                    <a:pt x="216" y="34"/>
                  </a:cubicBezTo>
                  <a:cubicBezTo>
                    <a:pt x="223" y="26"/>
                    <a:pt x="229" y="18"/>
                    <a:pt x="231" y="8"/>
                  </a:cubicBezTo>
                  <a:cubicBezTo>
                    <a:pt x="232" y="7"/>
                    <a:pt x="232" y="5"/>
                    <a:pt x="231" y="4"/>
                  </a:cubicBezTo>
                  <a:cubicBezTo>
                    <a:pt x="231" y="4"/>
                    <a:pt x="230" y="4"/>
                    <a:pt x="230" y="4"/>
                  </a:cubicBezTo>
                  <a:cubicBezTo>
                    <a:pt x="223" y="3"/>
                    <a:pt x="217" y="4"/>
                    <a:pt x="211" y="5"/>
                  </a:cubicBezTo>
                  <a:cubicBezTo>
                    <a:pt x="206" y="7"/>
                    <a:pt x="200" y="8"/>
                    <a:pt x="195" y="10"/>
                  </a:cubicBezTo>
                  <a:cubicBezTo>
                    <a:pt x="172" y="19"/>
                    <a:pt x="150" y="32"/>
                    <a:pt x="132" y="48"/>
                  </a:cubicBezTo>
                  <a:cubicBezTo>
                    <a:pt x="122" y="58"/>
                    <a:pt x="112" y="68"/>
                    <a:pt x="106" y="80"/>
                  </a:cubicBezTo>
                  <a:cubicBezTo>
                    <a:pt x="105" y="82"/>
                    <a:pt x="103" y="84"/>
                    <a:pt x="102" y="82"/>
                  </a:cubicBezTo>
                  <a:cubicBezTo>
                    <a:pt x="101" y="81"/>
                    <a:pt x="101" y="79"/>
                    <a:pt x="101" y="78"/>
                  </a:cubicBezTo>
                  <a:cubicBezTo>
                    <a:pt x="96" y="82"/>
                    <a:pt x="92" y="86"/>
                    <a:pt x="88" y="91"/>
                  </a:cubicBezTo>
                  <a:cubicBezTo>
                    <a:pt x="80" y="99"/>
                    <a:pt x="73" y="108"/>
                    <a:pt x="67" y="117"/>
                  </a:cubicBezTo>
                  <a:cubicBezTo>
                    <a:pt x="64" y="121"/>
                    <a:pt x="62" y="125"/>
                    <a:pt x="61" y="130"/>
                  </a:cubicBezTo>
                  <a:cubicBezTo>
                    <a:pt x="60" y="133"/>
                    <a:pt x="59" y="136"/>
                    <a:pt x="58" y="140"/>
                  </a:cubicBezTo>
                  <a:cubicBezTo>
                    <a:pt x="58" y="141"/>
                    <a:pt x="57" y="146"/>
                    <a:pt x="54" y="145"/>
                  </a:cubicBezTo>
                  <a:cubicBezTo>
                    <a:pt x="54" y="145"/>
                    <a:pt x="53" y="144"/>
                    <a:pt x="53" y="144"/>
                  </a:cubicBezTo>
                  <a:cubicBezTo>
                    <a:pt x="53" y="141"/>
                    <a:pt x="53" y="139"/>
                    <a:pt x="53" y="136"/>
                  </a:cubicBezTo>
                  <a:cubicBezTo>
                    <a:pt x="49" y="142"/>
                    <a:pt x="45" y="147"/>
                    <a:pt x="41" y="152"/>
                  </a:cubicBezTo>
                  <a:cubicBezTo>
                    <a:pt x="38" y="157"/>
                    <a:pt x="35" y="161"/>
                    <a:pt x="33" y="165"/>
                  </a:cubicBezTo>
                  <a:cubicBezTo>
                    <a:pt x="31" y="172"/>
                    <a:pt x="32" y="179"/>
                    <a:pt x="29" y="186"/>
                  </a:cubicBezTo>
                  <a:cubicBezTo>
                    <a:pt x="29" y="188"/>
                    <a:pt x="28" y="189"/>
                    <a:pt x="26" y="188"/>
                  </a:cubicBezTo>
                  <a:cubicBezTo>
                    <a:pt x="25" y="188"/>
                    <a:pt x="25" y="186"/>
                    <a:pt x="25" y="185"/>
                  </a:cubicBezTo>
                  <a:cubicBezTo>
                    <a:pt x="25" y="183"/>
                    <a:pt x="25" y="181"/>
                    <a:pt x="25" y="179"/>
                  </a:cubicBezTo>
                  <a:cubicBezTo>
                    <a:pt x="19" y="186"/>
                    <a:pt x="14" y="195"/>
                    <a:pt x="11" y="205"/>
                  </a:cubicBezTo>
                  <a:cubicBezTo>
                    <a:pt x="9" y="213"/>
                    <a:pt x="7" y="222"/>
                    <a:pt x="6" y="2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30"/>
            <p:cNvSpPr/>
            <p:nvPr/>
          </p:nvSpPr>
          <p:spPr bwMode="auto">
            <a:xfrm>
              <a:off x="2982" y="1487"/>
              <a:ext cx="94" cy="31"/>
            </a:xfrm>
            <a:custGeom>
              <a:avLst/>
              <a:gdLst>
                <a:gd name="T0" fmla="*/ 0 w 39"/>
                <a:gd name="T1" fmla="*/ 11 h 13"/>
                <a:gd name="T2" fmla="*/ 1 w 39"/>
                <a:gd name="T3" fmla="*/ 9 h 13"/>
                <a:gd name="T4" fmla="*/ 34 w 39"/>
                <a:gd name="T5" fmla="*/ 2 h 13"/>
                <a:gd name="T6" fmla="*/ 36 w 39"/>
                <a:gd name="T7" fmla="*/ 5 h 13"/>
                <a:gd name="T8" fmla="*/ 10 w 39"/>
                <a:gd name="T9" fmla="*/ 10 h 13"/>
                <a:gd name="T10" fmla="*/ 2 w 39"/>
                <a:gd name="T11" fmla="*/ 12 h 13"/>
                <a:gd name="T12" fmla="*/ 0 w 3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12" y="7"/>
                    <a:pt x="23" y="4"/>
                    <a:pt x="34" y="2"/>
                  </a:cubicBezTo>
                  <a:cubicBezTo>
                    <a:pt x="39" y="0"/>
                    <a:pt x="39" y="6"/>
                    <a:pt x="36" y="5"/>
                  </a:cubicBezTo>
                  <a:cubicBezTo>
                    <a:pt x="27" y="6"/>
                    <a:pt x="19" y="9"/>
                    <a:pt x="10" y="10"/>
                  </a:cubicBezTo>
                  <a:cubicBezTo>
                    <a:pt x="7" y="11"/>
                    <a:pt x="5" y="12"/>
                    <a:pt x="2" y="12"/>
                  </a:cubicBezTo>
                  <a:cubicBezTo>
                    <a:pt x="1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31"/>
            <p:cNvSpPr/>
            <p:nvPr/>
          </p:nvSpPr>
          <p:spPr bwMode="auto">
            <a:xfrm>
              <a:off x="3013" y="1456"/>
              <a:ext cx="84" cy="33"/>
            </a:xfrm>
            <a:custGeom>
              <a:avLst/>
              <a:gdLst>
                <a:gd name="T0" fmla="*/ 0 w 35"/>
                <a:gd name="T1" fmla="*/ 13 h 14"/>
                <a:gd name="T2" fmla="*/ 1 w 35"/>
                <a:gd name="T3" fmla="*/ 11 h 14"/>
                <a:gd name="T4" fmla="*/ 21 w 35"/>
                <a:gd name="T5" fmla="*/ 4 h 14"/>
                <a:gd name="T6" fmla="*/ 32 w 35"/>
                <a:gd name="T7" fmla="*/ 1 h 14"/>
                <a:gd name="T8" fmla="*/ 33 w 35"/>
                <a:gd name="T9" fmla="*/ 4 h 14"/>
                <a:gd name="T10" fmla="*/ 11 w 35"/>
                <a:gd name="T11" fmla="*/ 11 h 14"/>
                <a:gd name="T12" fmla="*/ 2 w 35"/>
                <a:gd name="T13" fmla="*/ 14 h 14"/>
                <a:gd name="T14" fmla="*/ 0 w 3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8" y="9"/>
                    <a:pt x="14" y="6"/>
                    <a:pt x="21" y="4"/>
                  </a:cubicBezTo>
                  <a:cubicBezTo>
                    <a:pt x="25" y="3"/>
                    <a:pt x="28" y="2"/>
                    <a:pt x="32" y="1"/>
                  </a:cubicBezTo>
                  <a:cubicBezTo>
                    <a:pt x="34" y="0"/>
                    <a:pt x="35" y="3"/>
                    <a:pt x="33" y="4"/>
                  </a:cubicBezTo>
                  <a:cubicBezTo>
                    <a:pt x="26" y="6"/>
                    <a:pt x="19" y="8"/>
                    <a:pt x="11" y="11"/>
                  </a:cubicBezTo>
                  <a:cubicBezTo>
                    <a:pt x="8" y="12"/>
                    <a:pt x="5" y="13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2"/>
            <p:cNvSpPr/>
            <p:nvPr/>
          </p:nvSpPr>
          <p:spPr bwMode="auto">
            <a:xfrm>
              <a:off x="2869" y="1357"/>
              <a:ext cx="75" cy="68"/>
            </a:xfrm>
            <a:custGeom>
              <a:avLst/>
              <a:gdLst>
                <a:gd name="T0" fmla="*/ 2 w 31"/>
                <a:gd name="T1" fmla="*/ 27 h 28"/>
                <a:gd name="T2" fmla="*/ 5 w 31"/>
                <a:gd name="T3" fmla="*/ 21 h 28"/>
                <a:gd name="T4" fmla="*/ 22 w 31"/>
                <a:gd name="T5" fmla="*/ 6 h 28"/>
                <a:gd name="T6" fmla="*/ 28 w 31"/>
                <a:gd name="T7" fmla="*/ 0 h 28"/>
                <a:gd name="T8" fmla="*/ 31 w 31"/>
                <a:gd name="T9" fmla="*/ 1 h 28"/>
                <a:gd name="T10" fmla="*/ 30 w 31"/>
                <a:gd name="T11" fmla="*/ 3 h 28"/>
                <a:gd name="T12" fmla="*/ 18 w 31"/>
                <a:gd name="T13" fmla="*/ 13 h 28"/>
                <a:gd name="T14" fmla="*/ 5 w 31"/>
                <a:gd name="T15" fmla="*/ 26 h 28"/>
                <a:gd name="T16" fmla="*/ 2 w 31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" y="27"/>
                  </a:moveTo>
                  <a:cubicBezTo>
                    <a:pt x="0" y="26"/>
                    <a:pt x="4" y="23"/>
                    <a:pt x="5" y="21"/>
                  </a:cubicBezTo>
                  <a:cubicBezTo>
                    <a:pt x="10" y="16"/>
                    <a:pt x="16" y="10"/>
                    <a:pt x="22" y="6"/>
                  </a:cubicBezTo>
                  <a:cubicBezTo>
                    <a:pt x="24" y="4"/>
                    <a:pt x="26" y="2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6" y="6"/>
                    <a:pt x="22" y="9"/>
                    <a:pt x="18" y="13"/>
                  </a:cubicBezTo>
                  <a:cubicBezTo>
                    <a:pt x="14" y="17"/>
                    <a:pt x="9" y="21"/>
                    <a:pt x="5" y="26"/>
                  </a:cubicBezTo>
                  <a:cubicBezTo>
                    <a:pt x="4" y="27"/>
                    <a:pt x="4" y="28"/>
                    <a:pt x="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3"/>
            <p:cNvSpPr/>
            <p:nvPr/>
          </p:nvSpPr>
          <p:spPr bwMode="auto">
            <a:xfrm>
              <a:off x="2970" y="1324"/>
              <a:ext cx="31" cy="24"/>
            </a:xfrm>
            <a:custGeom>
              <a:avLst/>
              <a:gdLst>
                <a:gd name="T0" fmla="*/ 2 w 13"/>
                <a:gd name="T1" fmla="*/ 9 h 10"/>
                <a:gd name="T2" fmla="*/ 3 w 13"/>
                <a:gd name="T3" fmla="*/ 5 h 10"/>
                <a:gd name="T4" fmla="*/ 10 w 13"/>
                <a:gd name="T5" fmla="*/ 1 h 10"/>
                <a:gd name="T6" fmla="*/ 12 w 13"/>
                <a:gd name="T7" fmla="*/ 4 h 10"/>
                <a:gd name="T8" fmla="*/ 5 w 13"/>
                <a:gd name="T9" fmla="*/ 8 h 10"/>
                <a:gd name="T10" fmla="*/ 2 w 1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2" y="9"/>
                  </a:moveTo>
                  <a:cubicBezTo>
                    <a:pt x="0" y="7"/>
                    <a:pt x="2" y="6"/>
                    <a:pt x="3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0"/>
                    <a:pt x="13" y="3"/>
                    <a:pt x="12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3" y="10"/>
                    <a:pt x="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489944" y="1697935"/>
            <a:ext cx="2465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>
                    <a:alpha val="20000"/>
                  </a:schemeClr>
                </a:solidFill>
                <a:latin typeface="+mj-lt"/>
                <a:ea typeface="汉仪雅酷黑 65W" panose="020B0604020202020204" charset="-122"/>
              </a:rPr>
              <a:t>TEACHING ANALYSIS</a:t>
            </a:r>
            <a:endParaRPr lang="en-US" altLang="zh-CN" b="1">
              <a:solidFill>
                <a:schemeClr val="bg1">
                  <a:alpha val="20000"/>
                </a:schemeClr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53103" y="119009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8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l"/>
            <a:r>
              <a:rPr lang="zh-CN" altLang="en-US" sz="3600"/>
              <a:t>教学分析</a:t>
            </a:r>
            <a:endParaRPr lang="zh-CN" altLang="en-US" sz="3600"/>
          </a:p>
        </p:txBody>
      </p:sp>
      <p:sp>
        <p:nvSpPr>
          <p:cNvPr id="32" name="文本框 31"/>
          <p:cNvSpPr txBox="1"/>
          <p:nvPr/>
        </p:nvSpPr>
        <p:spPr>
          <a:xfrm>
            <a:off x="358908" y="2378670"/>
            <a:ext cx="5519253" cy="1041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2073" y="3465094"/>
            <a:ext cx="551925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447466" y="875211"/>
            <a:ext cx="1210958" cy="1274693"/>
            <a:chOff x="2583" y="1298"/>
            <a:chExt cx="608" cy="640"/>
          </a:xfrm>
        </p:grpSpPr>
        <p:sp>
          <p:nvSpPr>
            <p:cNvPr id="40" name="Freeform 5"/>
            <p:cNvSpPr/>
            <p:nvPr/>
          </p:nvSpPr>
          <p:spPr bwMode="auto">
            <a:xfrm>
              <a:off x="2619" y="1302"/>
              <a:ext cx="562" cy="578"/>
            </a:xfrm>
            <a:custGeom>
              <a:avLst/>
              <a:gdLst>
                <a:gd name="T0" fmla="*/ 1 w 234"/>
                <a:gd name="T1" fmla="*/ 233 h 241"/>
                <a:gd name="T2" fmla="*/ 12 w 234"/>
                <a:gd name="T3" fmla="*/ 193 h 241"/>
                <a:gd name="T4" fmla="*/ 39 w 234"/>
                <a:gd name="T5" fmla="*/ 148 h 241"/>
                <a:gd name="T6" fmla="*/ 47 w 234"/>
                <a:gd name="T7" fmla="*/ 136 h 241"/>
                <a:gd name="T8" fmla="*/ 57 w 234"/>
                <a:gd name="T9" fmla="*/ 132 h 241"/>
                <a:gd name="T10" fmla="*/ 89 w 234"/>
                <a:gd name="T11" fmla="*/ 84 h 241"/>
                <a:gd name="T12" fmla="*/ 92 w 234"/>
                <a:gd name="T13" fmla="*/ 80 h 241"/>
                <a:gd name="T14" fmla="*/ 148 w 234"/>
                <a:gd name="T15" fmla="*/ 31 h 241"/>
                <a:gd name="T16" fmla="*/ 228 w 234"/>
                <a:gd name="T17" fmla="*/ 3 h 241"/>
                <a:gd name="T18" fmla="*/ 221 w 234"/>
                <a:gd name="T19" fmla="*/ 26 h 241"/>
                <a:gd name="T20" fmla="*/ 202 w 234"/>
                <a:gd name="T21" fmla="*/ 62 h 241"/>
                <a:gd name="T22" fmla="*/ 196 w 234"/>
                <a:gd name="T23" fmla="*/ 71 h 241"/>
                <a:gd name="T24" fmla="*/ 158 w 234"/>
                <a:gd name="T25" fmla="*/ 105 h 241"/>
                <a:gd name="T26" fmla="*/ 130 w 234"/>
                <a:gd name="T27" fmla="*/ 117 h 241"/>
                <a:gd name="T28" fmla="*/ 130 w 234"/>
                <a:gd name="T29" fmla="*/ 118 h 241"/>
                <a:gd name="T30" fmla="*/ 131 w 234"/>
                <a:gd name="T31" fmla="*/ 120 h 241"/>
                <a:gd name="T32" fmla="*/ 134 w 234"/>
                <a:gd name="T33" fmla="*/ 120 h 241"/>
                <a:gd name="T34" fmla="*/ 138 w 234"/>
                <a:gd name="T35" fmla="*/ 120 h 241"/>
                <a:gd name="T36" fmla="*/ 141 w 234"/>
                <a:gd name="T37" fmla="*/ 119 h 241"/>
                <a:gd name="T38" fmla="*/ 143 w 234"/>
                <a:gd name="T39" fmla="*/ 131 h 241"/>
                <a:gd name="T40" fmla="*/ 81 w 234"/>
                <a:gd name="T41" fmla="*/ 165 h 241"/>
                <a:gd name="T42" fmla="*/ 83 w 234"/>
                <a:gd name="T43" fmla="*/ 167 h 241"/>
                <a:gd name="T44" fmla="*/ 84 w 234"/>
                <a:gd name="T45" fmla="*/ 169 h 241"/>
                <a:gd name="T46" fmla="*/ 85 w 234"/>
                <a:gd name="T47" fmla="*/ 169 h 241"/>
                <a:gd name="T48" fmla="*/ 89 w 234"/>
                <a:gd name="T49" fmla="*/ 171 h 241"/>
                <a:gd name="T50" fmla="*/ 91 w 234"/>
                <a:gd name="T51" fmla="*/ 171 h 241"/>
                <a:gd name="T52" fmla="*/ 94 w 234"/>
                <a:gd name="T53" fmla="*/ 174 h 241"/>
                <a:gd name="T54" fmla="*/ 50 w 234"/>
                <a:gd name="T55" fmla="*/ 198 h 241"/>
                <a:gd name="T56" fmla="*/ 51 w 234"/>
                <a:gd name="T57" fmla="*/ 199 h 241"/>
                <a:gd name="T58" fmla="*/ 51 w 234"/>
                <a:gd name="T59" fmla="*/ 199 h 241"/>
                <a:gd name="T60" fmla="*/ 49 w 234"/>
                <a:gd name="T61" fmla="*/ 200 h 241"/>
                <a:gd name="T62" fmla="*/ 50 w 234"/>
                <a:gd name="T63" fmla="*/ 202 h 241"/>
                <a:gd name="T64" fmla="*/ 51 w 234"/>
                <a:gd name="T65" fmla="*/ 202 h 241"/>
                <a:gd name="T66" fmla="*/ 53 w 234"/>
                <a:gd name="T67" fmla="*/ 202 h 241"/>
                <a:gd name="T68" fmla="*/ 64 w 234"/>
                <a:gd name="T69" fmla="*/ 207 h 241"/>
                <a:gd name="T70" fmla="*/ 21 w 234"/>
                <a:gd name="T71" fmla="*/ 233 h 241"/>
                <a:gd name="T72" fmla="*/ 5 w 234"/>
                <a:gd name="T7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4" h="241">
                  <a:moveTo>
                    <a:pt x="1" y="239"/>
                  </a:moveTo>
                  <a:cubicBezTo>
                    <a:pt x="0" y="237"/>
                    <a:pt x="0" y="235"/>
                    <a:pt x="1" y="233"/>
                  </a:cubicBezTo>
                  <a:cubicBezTo>
                    <a:pt x="0" y="229"/>
                    <a:pt x="2" y="222"/>
                    <a:pt x="3" y="218"/>
                  </a:cubicBezTo>
                  <a:cubicBezTo>
                    <a:pt x="5" y="211"/>
                    <a:pt x="5" y="198"/>
                    <a:pt x="12" y="193"/>
                  </a:cubicBezTo>
                  <a:cubicBezTo>
                    <a:pt x="14" y="188"/>
                    <a:pt x="15" y="175"/>
                    <a:pt x="23" y="181"/>
                  </a:cubicBezTo>
                  <a:cubicBezTo>
                    <a:pt x="28" y="170"/>
                    <a:pt x="30" y="157"/>
                    <a:pt x="39" y="148"/>
                  </a:cubicBezTo>
                  <a:cubicBezTo>
                    <a:pt x="41" y="146"/>
                    <a:pt x="42" y="143"/>
                    <a:pt x="43" y="140"/>
                  </a:cubicBezTo>
                  <a:cubicBezTo>
                    <a:pt x="44" y="138"/>
                    <a:pt x="45" y="136"/>
                    <a:pt x="47" y="136"/>
                  </a:cubicBezTo>
                  <a:cubicBezTo>
                    <a:pt x="50" y="135"/>
                    <a:pt x="52" y="137"/>
                    <a:pt x="53" y="140"/>
                  </a:cubicBezTo>
                  <a:cubicBezTo>
                    <a:pt x="54" y="137"/>
                    <a:pt x="56" y="134"/>
                    <a:pt x="57" y="132"/>
                  </a:cubicBezTo>
                  <a:cubicBezTo>
                    <a:pt x="54" y="127"/>
                    <a:pt x="74" y="101"/>
                    <a:pt x="77" y="96"/>
                  </a:cubicBezTo>
                  <a:cubicBezTo>
                    <a:pt x="81" y="92"/>
                    <a:pt x="85" y="88"/>
                    <a:pt x="89" y="84"/>
                  </a:cubicBezTo>
                  <a:cubicBezTo>
                    <a:pt x="89" y="83"/>
                    <a:pt x="91" y="82"/>
                    <a:pt x="92" y="81"/>
                  </a:cubicBezTo>
                  <a:cubicBezTo>
                    <a:pt x="92" y="81"/>
                    <a:pt x="92" y="80"/>
                    <a:pt x="92" y="80"/>
                  </a:cubicBezTo>
                  <a:cubicBezTo>
                    <a:pt x="93" y="77"/>
                    <a:pt x="99" y="76"/>
                    <a:pt x="100" y="80"/>
                  </a:cubicBezTo>
                  <a:cubicBezTo>
                    <a:pt x="114" y="62"/>
                    <a:pt x="128" y="43"/>
                    <a:pt x="148" y="31"/>
                  </a:cubicBezTo>
                  <a:cubicBezTo>
                    <a:pt x="168" y="18"/>
                    <a:pt x="191" y="8"/>
                    <a:pt x="214" y="3"/>
                  </a:cubicBezTo>
                  <a:cubicBezTo>
                    <a:pt x="219" y="3"/>
                    <a:pt x="224" y="0"/>
                    <a:pt x="228" y="3"/>
                  </a:cubicBezTo>
                  <a:cubicBezTo>
                    <a:pt x="234" y="7"/>
                    <a:pt x="227" y="15"/>
                    <a:pt x="225" y="20"/>
                  </a:cubicBezTo>
                  <a:cubicBezTo>
                    <a:pt x="224" y="22"/>
                    <a:pt x="222" y="24"/>
                    <a:pt x="221" y="26"/>
                  </a:cubicBezTo>
                  <a:cubicBezTo>
                    <a:pt x="219" y="34"/>
                    <a:pt x="201" y="48"/>
                    <a:pt x="198" y="51"/>
                  </a:cubicBezTo>
                  <a:cubicBezTo>
                    <a:pt x="201" y="53"/>
                    <a:pt x="203" y="58"/>
                    <a:pt x="202" y="62"/>
                  </a:cubicBezTo>
                  <a:cubicBezTo>
                    <a:pt x="200" y="65"/>
                    <a:pt x="198" y="68"/>
                    <a:pt x="196" y="70"/>
                  </a:cubicBezTo>
                  <a:cubicBezTo>
                    <a:pt x="196" y="70"/>
                    <a:pt x="196" y="71"/>
                    <a:pt x="196" y="71"/>
                  </a:cubicBezTo>
                  <a:cubicBezTo>
                    <a:pt x="196" y="74"/>
                    <a:pt x="175" y="97"/>
                    <a:pt x="172" y="97"/>
                  </a:cubicBezTo>
                  <a:cubicBezTo>
                    <a:pt x="168" y="100"/>
                    <a:pt x="164" y="105"/>
                    <a:pt x="158" y="105"/>
                  </a:cubicBezTo>
                  <a:cubicBezTo>
                    <a:pt x="150" y="111"/>
                    <a:pt x="141" y="114"/>
                    <a:pt x="131" y="117"/>
                  </a:cubicBezTo>
                  <a:cubicBezTo>
                    <a:pt x="131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29" y="118"/>
                    <a:pt x="130" y="118"/>
                    <a:pt x="130" y="118"/>
                  </a:cubicBezTo>
                  <a:cubicBezTo>
                    <a:pt x="130" y="118"/>
                    <a:pt x="130" y="119"/>
                    <a:pt x="130" y="119"/>
                  </a:cubicBezTo>
                  <a:cubicBezTo>
                    <a:pt x="130" y="120"/>
                    <a:pt x="131" y="120"/>
                    <a:pt x="131" y="120"/>
                  </a:cubicBezTo>
                  <a:cubicBezTo>
                    <a:pt x="132" y="120"/>
                    <a:pt x="132" y="120"/>
                    <a:pt x="133" y="120"/>
                  </a:cubicBezTo>
                  <a:cubicBezTo>
                    <a:pt x="133" y="120"/>
                    <a:pt x="134" y="120"/>
                    <a:pt x="134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6" y="120"/>
                    <a:pt x="137" y="120"/>
                    <a:pt x="138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4" y="119"/>
                    <a:pt x="147" y="121"/>
                    <a:pt x="147" y="123"/>
                  </a:cubicBezTo>
                  <a:cubicBezTo>
                    <a:pt x="147" y="126"/>
                    <a:pt x="145" y="128"/>
                    <a:pt x="143" y="131"/>
                  </a:cubicBezTo>
                  <a:cubicBezTo>
                    <a:pt x="133" y="142"/>
                    <a:pt x="121" y="152"/>
                    <a:pt x="108" y="158"/>
                  </a:cubicBezTo>
                  <a:cubicBezTo>
                    <a:pt x="100" y="163"/>
                    <a:pt x="91" y="164"/>
                    <a:pt x="81" y="165"/>
                  </a:cubicBezTo>
                  <a:cubicBezTo>
                    <a:pt x="82" y="166"/>
                    <a:pt x="83" y="166"/>
                    <a:pt x="84" y="167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3" y="167"/>
                    <a:pt x="82" y="168"/>
                    <a:pt x="83" y="169"/>
                  </a:cubicBezTo>
                  <a:cubicBezTo>
                    <a:pt x="83" y="169"/>
                    <a:pt x="84" y="169"/>
                    <a:pt x="84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9"/>
                    <a:pt x="85" y="169"/>
                    <a:pt x="85" y="169"/>
                  </a:cubicBezTo>
                  <a:cubicBezTo>
                    <a:pt x="85" y="169"/>
                    <a:pt x="85" y="169"/>
                    <a:pt x="86" y="170"/>
                  </a:cubicBezTo>
                  <a:cubicBezTo>
                    <a:pt x="87" y="170"/>
                    <a:pt x="88" y="171"/>
                    <a:pt x="89" y="171"/>
                  </a:cubicBezTo>
                  <a:cubicBezTo>
                    <a:pt x="89" y="171"/>
                    <a:pt x="90" y="171"/>
                    <a:pt x="90" y="171"/>
                  </a:cubicBezTo>
                  <a:cubicBezTo>
                    <a:pt x="90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69"/>
                  </a:cubicBezTo>
                  <a:cubicBezTo>
                    <a:pt x="93" y="170"/>
                    <a:pt x="94" y="172"/>
                    <a:pt x="94" y="174"/>
                  </a:cubicBezTo>
                  <a:cubicBezTo>
                    <a:pt x="94" y="179"/>
                    <a:pt x="89" y="181"/>
                    <a:pt x="85" y="184"/>
                  </a:cubicBezTo>
                  <a:cubicBezTo>
                    <a:pt x="75" y="191"/>
                    <a:pt x="62" y="193"/>
                    <a:pt x="50" y="198"/>
                  </a:cubicBezTo>
                  <a:cubicBezTo>
                    <a:pt x="51" y="198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0" y="199"/>
                    <a:pt x="50" y="199"/>
                    <a:pt x="49" y="200"/>
                  </a:cubicBezTo>
                  <a:cubicBezTo>
                    <a:pt x="49" y="200"/>
                    <a:pt x="49" y="201"/>
                    <a:pt x="50" y="201"/>
                  </a:cubicBezTo>
                  <a:cubicBezTo>
                    <a:pt x="50" y="201"/>
                    <a:pt x="50" y="202"/>
                    <a:pt x="50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4" y="202"/>
                  </a:cubicBezTo>
                  <a:cubicBezTo>
                    <a:pt x="58" y="205"/>
                    <a:pt x="62" y="204"/>
                    <a:pt x="64" y="207"/>
                  </a:cubicBezTo>
                  <a:cubicBezTo>
                    <a:pt x="68" y="214"/>
                    <a:pt x="53" y="217"/>
                    <a:pt x="49" y="220"/>
                  </a:cubicBezTo>
                  <a:cubicBezTo>
                    <a:pt x="39" y="224"/>
                    <a:pt x="30" y="229"/>
                    <a:pt x="21" y="233"/>
                  </a:cubicBezTo>
                  <a:cubicBezTo>
                    <a:pt x="18" y="234"/>
                    <a:pt x="13" y="238"/>
                    <a:pt x="9" y="237"/>
                  </a:cubicBezTo>
                  <a:cubicBezTo>
                    <a:pt x="9" y="239"/>
                    <a:pt x="7" y="241"/>
                    <a:pt x="5" y="241"/>
                  </a:cubicBezTo>
                  <a:cubicBezTo>
                    <a:pt x="3" y="241"/>
                    <a:pt x="2" y="240"/>
                    <a:pt x="1" y="239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2739" y="1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2699" y="1710"/>
              <a:ext cx="129" cy="53"/>
            </a:xfrm>
            <a:custGeom>
              <a:avLst/>
              <a:gdLst>
                <a:gd name="T0" fmla="*/ 0 w 54"/>
                <a:gd name="T1" fmla="*/ 21 h 22"/>
                <a:gd name="T2" fmla="*/ 1 w 54"/>
                <a:gd name="T3" fmla="*/ 18 h 22"/>
                <a:gd name="T4" fmla="*/ 13 w 54"/>
                <a:gd name="T5" fmla="*/ 12 h 22"/>
                <a:gd name="T6" fmla="*/ 37 w 54"/>
                <a:gd name="T7" fmla="*/ 3 h 22"/>
                <a:gd name="T8" fmla="*/ 51 w 54"/>
                <a:gd name="T9" fmla="*/ 0 h 22"/>
                <a:gd name="T10" fmla="*/ 52 w 54"/>
                <a:gd name="T11" fmla="*/ 4 h 22"/>
                <a:gd name="T12" fmla="*/ 18 w 54"/>
                <a:gd name="T13" fmla="*/ 14 h 22"/>
                <a:gd name="T14" fmla="*/ 3 w 54"/>
                <a:gd name="T15" fmla="*/ 22 h 22"/>
                <a:gd name="T16" fmla="*/ 0 w 54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0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5" y="16"/>
                    <a:pt x="9" y="14"/>
                    <a:pt x="13" y="12"/>
                  </a:cubicBezTo>
                  <a:cubicBezTo>
                    <a:pt x="21" y="8"/>
                    <a:pt x="29" y="6"/>
                    <a:pt x="37" y="3"/>
                  </a:cubicBezTo>
                  <a:cubicBezTo>
                    <a:pt x="42" y="2"/>
                    <a:pt x="47" y="1"/>
                    <a:pt x="51" y="0"/>
                  </a:cubicBezTo>
                  <a:cubicBezTo>
                    <a:pt x="54" y="0"/>
                    <a:pt x="54" y="3"/>
                    <a:pt x="52" y="4"/>
                  </a:cubicBezTo>
                  <a:cubicBezTo>
                    <a:pt x="40" y="6"/>
                    <a:pt x="29" y="10"/>
                    <a:pt x="18" y="14"/>
                  </a:cubicBezTo>
                  <a:cubicBezTo>
                    <a:pt x="13" y="17"/>
                    <a:pt x="8" y="19"/>
                    <a:pt x="3" y="22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2677" y="1712"/>
              <a:ext cx="168" cy="82"/>
            </a:xfrm>
            <a:custGeom>
              <a:avLst/>
              <a:gdLst>
                <a:gd name="T0" fmla="*/ 1 w 70"/>
                <a:gd name="T1" fmla="*/ 33 h 34"/>
                <a:gd name="T2" fmla="*/ 1 w 70"/>
                <a:gd name="T3" fmla="*/ 30 h 34"/>
                <a:gd name="T4" fmla="*/ 12 w 70"/>
                <a:gd name="T5" fmla="*/ 23 h 34"/>
                <a:gd name="T6" fmla="*/ 53 w 70"/>
                <a:gd name="T7" fmla="*/ 5 h 34"/>
                <a:gd name="T8" fmla="*/ 64 w 70"/>
                <a:gd name="T9" fmla="*/ 2 h 34"/>
                <a:gd name="T10" fmla="*/ 69 w 70"/>
                <a:gd name="T11" fmla="*/ 3 h 34"/>
                <a:gd name="T12" fmla="*/ 68 w 70"/>
                <a:gd name="T13" fmla="*/ 5 h 34"/>
                <a:gd name="T14" fmla="*/ 42 w 70"/>
                <a:gd name="T15" fmla="*/ 14 h 34"/>
                <a:gd name="T16" fmla="*/ 10 w 70"/>
                <a:gd name="T17" fmla="*/ 29 h 34"/>
                <a:gd name="T18" fmla="*/ 3 w 70"/>
                <a:gd name="T19" fmla="*/ 33 h 34"/>
                <a:gd name="T20" fmla="*/ 1 w 70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4">
                  <a:moveTo>
                    <a:pt x="1" y="33"/>
                  </a:moveTo>
                  <a:cubicBezTo>
                    <a:pt x="0" y="32"/>
                    <a:pt x="0" y="31"/>
                    <a:pt x="1" y="30"/>
                  </a:cubicBezTo>
                  <a:cubicBezTo>
                    <a:pt x="5" y="28"/>
                    <a:pt x="8" y="25"/>
                    <a:pt x="12" y="23"/>
                  </a:cubicBezTo>
                  <a:cubicBezTo>
                    <a:pt x="25" y="16"/>
                    <a:pt x="39" y="11"/>
                    <a:pt x="53" y="5"/>
                  </a:cubicBezTo>
                  <a:cubicBezTo>
                    <a:pt x="57" y="4"/>
                    <a:pt x="61" y="3"/>
                    <a:pt x="64" y="2"/>
                  </a:cubicBezTo>
                  <a:cubicBezTo>
                    <a:pt x="66" y="1"/>
                    <a:pt x="69" y="0"/>
                    <a:pt x="69" y="3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59" y="7"/>
                    <a:pt x="51" y="11"/>
                    <a:pt x="42" y="14"/>
                  </a:cubicBezTo>
                  <a:cubicBezTo>
                    <a:pt x="31" y="19"/>
                    <a:pt x="20" y="23"/>
                    <a:pt x="10" y="29"/>
                  </a:cubicBezTo>
                  <a:cubicBezTo>
                    <a:pt x="8" y="31"/>
                    <a:pt x="5" y="32"/>
                    <a:pt x="3" y="33"/>
                  </a:cubicBezTo>
                  <a:cubicBezTo>
                    <a:pt x="3" y="34"/>
                    <a:pt x="1" y="34"/>
                    <a:pt x="1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2643" y="1799"/>
              <a:ext cx="84" cy="43"/>
            </a:xfrm>
            <a:custGeom>
              <a:avLst/>
              <a:gdLst>
                <a:gd name="T0" fmla="*/ 2 w 35"/>
                <a:gd name="T1" fmla="*/ 16 h 18"/>
                <a:gd name="T2" fmla="*/ 8 w 35"/>
                <a:gd name="T3" fmla="*/ 11 h 18"/>
                <a:gd name="T4" fmla="*/ 26 w 35"/>
                <a:gd name="T5" fmla="*/ 3 h 18"/>
                <a:gd name="T6" fmla="*/ 32 w 35"/>
                <a:gd name="T7" fmla="*/ 1 h 18"/>
                <a:gd name="T8" fmla="*/ 35 w 35"/>
                <a:gd name="T9" fmla="*/ 2 h 18"/>
                <a:gd name="T10" fmla="*/ 33 w 35"/>
                <a:gd name="T11" fmla="*/ 4 h 18"/>
                <a:gd name="T12" fmla="*/ 7 w 35"/>
                <a:gd name="T13" fmla="*/ 16 h 18"/>
                <a:gd name="T14" fmla="*/ 2 w 35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2" y="16"/>
                  </a:moveTo>
                  <a:cubicBezTo>
                    <a:pt x="0" y="13"/>
                    <a:pt x="6" y="12"/>
                    <a:pt x="8" y="11"/>
                  </a:cubicBezTo>
                  <a:cubicBezTo>
                    <a:pt x="13" y="8"/>
                    <a:pt x="20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4" y="8"/>
                    <a:pt x="15" y="11"/>
                    <a:pt x="7" y="16"/>
                  </a:cubicBezTo>
                  <a:cubicBezTo>
                    <a:pt x="5" y="16"/>
                    <a:pt x="4" y="18"/>
                    <a:pt x="2" y="16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2744" y="1616"/>
              <a:ext cx="161" cy="72"/>
            </a:xfrm>
            <a:custGeom>
              <a:avLst/>
              <a:gdLst>
                <a:gd name="T0" fmla="*/ 2 w 67"/>
                <a:gd name="T1" fmla="*/ 28 h 30"/>
                <a:gd name="T2" fmla="*/ 6 w 67"/>
                <a:gd name="T3" fmla="*/ 23 h 30"/>
                <a:gd name="T4" fmla="*/ 14 w 67"/>
                <a:gd name="T5" fmla="*/ 19 h 30"/>
                <a:gd name="T6" fmla="*/ 39 w 67"/>
                <a:gd name="T7" fmla="*/ 9 h 30"/>
                <a:gd name="T8" fmla="*/ 52 w 67"/>
                <a:gd name="T9" fmla="*/ 5 h 30"/>
                <a:gd name="T10" fmla="*/ 64 w 67"/>
                <a:gd name="T11" fmla="*/ 0 h 30"/>
                <a:gd name="T12" fmla="*/ 67 w 67"/>
                <a:gd name="T13" fmla="*/ 2 h 30"/>
                <a:gd name="T14" fmla="*/ 66 w 67"/>
                <a:gd name="T15" fmla="*/ 4 h 30"/>
                <a:gd name="T16" fmla="*/ 41 w 67"/>
                <a:gd name="T17" fmla="*/ 13 h 30"/>
                <a:gd name="T18" fmla="*/ 16 w 67"/>
                <a:gd name="T19" fmla="*/ 22 h 30"/>
                <a:gd name="T20" fmla="*/ 7 w 67"/>
                <a:gd name="T21" fmla="*/ 27 h 30"/>
                <a:gd name="T22" fmla="*/ 2 w 67"/>
                <a:gd name="T2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0">
                  <a:moveTo>
                    <a:pt x="2" y="28"/>
                  </a:moveTo>
                  <a:cubicBezTo>
                    <a:pt x="0" y="26"/>
                    <a:pt x="4" y="24"/>
                    <a:pt x="6" y="23"/>
                  </a:cubicBezTo>
                  <a:cubicBezTo>
                    <a:pt x="8" y="22"/>
                    <a:pt x="12" y="20"/>
                    <a:pt x="14" y="19"/>
                  </a:cubicBezTo>
                  <a:cubicBezTo>
                    <a:pt x="23" y="15"/>
                    <a:pt x="31" y="12"/>
                    <a:pt x="39" y="9"/>
                  </a:cubicBezTo>
                  <a:cubicBezTo>
                    <a:pt x="43" y="7"/>
                    <a:pt x="48" y="6"/>
                    <a:pt x="52" y="5"/>
                  </a:cubicBezTo>
                  <a:cubicBezTo>
                    <a:pt x="56" y="3"/>
                    <a:pt x="60" y="2"/>
                    <a:pt x="64" y="0"/>
                  </a:cubicBezTo>
                  <a:cubicBezTo>
                    <a:pt x="65" y="0"/>
                    <a:pt x="67" y="0"/>
                    <a:pt x="67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57" y="7"/>
                    <a:pt x="49" y="10"/>
                    <a:pt x="41" y="13"/>
                  </a:cubicBezTo>
                  <a:cubicBezTo>
                    <a:pt x="33" y="16"/>
                    <a:pt x="24" y="19"/>
                    <a:pt x="16" y="22"/>
                  </a:cubicBezTo>
                  <a:cubicBezTo>
                    <a:pt x="13" y="24"/>
                    <a:pt x="10" y="25"/>
                    <a:pt x="7" y="27"/>
                  </a:cubicBezTo>
                  <a:cubicBezTo>
                    <a:pt x="6" y="28"/>
                    <a:pt x="4" y="30"/>
                    <a:pt x="2" y="2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2776" y="1590"/>
              <a:ext cx="163" cy="60"/>
            </a:xfrm>
            <a:custGeom>
              <a:avLst/>
              <a:gdLst>
                <a:gd name="T0" fmla="*/ 2 w 68"/>
                <a:gd name="T1" fmla="*/ 24 h 25"/>
                <a:gd name="T2" fmla="*/ 9 w 68"/>
                <a:gd name="T3" fmla="*/ 18 h 25"/>
                <a:gd name="T4" fmla="*/ 40 w 68"/>
                <a:gd name="T5" fmla="*/ 7 h 25"/>
                <a:gd name="T6" fmla="*/ 53 w 68"/>
                <a:gd name="T7" fmla="*/ 3 h 25"/>
                <a:gd name="T8" fmla="*/ 65 w 68"/>
                <a:gd name="T9" fmla="*/ 0 h 25"/>
                <a:gd name="T10" fmla="*/ 68 w 68"/>
                <a:gd name="T11" fmla="*/ 2 h 25"/>
                <a:gd name="T12" fmla="*/ 66 w 68"/>
                <a:gd name="T13" fmla="*/ 4 h 25"/>
                <a:gd name="T14" fmla="*/ 54 w 68"/>
                <a:gd name="T15" fmla="*/ 7 h 25"/>
                <a:gd name="T16" fmla="*/ 41 w 68"/>
                <a:gd name="T17" fmla="*/ 11 h 25"/>
                <a:gd name="T18" fmla="*/ 5 w 68"/>
                <a:gd name="T19" fmla="*/ 24 h 25"/>
                <a:gd name="T20" fmla="*/ 2 w 68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5">
                  <a:moveTo>
                    <a:pt x="2" y="24"/>
                  </a:moveTo>
                  <a:cubicBezTo>
                    <a:pt x="0" y="20"/>
                    <a:pt x="7" y="19"/>
                    <a:pt x="9" y="18"/>
                  </a:cubicBezTo>
                  <a:cubicBezTo>
                    <a:pt x="19" y="13"/>
                    <a:pt x="30" y="10"/>
                    <a:pt x="40" y="7"/>
                  </a:cubicBezTo>
                  <a:cubicBezTo>
                    <a:pt x="45" y="5"/>
                    <a:pt x="49" y="4"/>
                    <a:pt x="53" y="3"/>
                  </a:cubicBezTo>
                  <a:cubicBezTo>
                    <a:pt x="57" y="2"/>
                    <a:pt x="61" y="1"/>
                    <a:pt x="65" y="0"/>
                  </a:cubicBezTo>
                  <a:cubicBezTo>
                    <a:pt x="66" y="0"/>
                    <a:pt x="67" y="1"/>
                    <a:pt x="68" y="2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2" y="5"/>
                    <a:pt x="58" y="6"/>
                    <a:pt x="54" y="7"/>
                  </a:cubicBezTo>
                  <a:cubicBezTo>
                    <a:pt x="50" y="8"/>
                    <a:pt x="45" y="9"/>
                    <a:pt x="41" y="11"/>
                  </a:cubicBezTo>
                  <a:cubicBezTo>
                    <a:pt x="29" y="14"/>
                    <a:pt x="16" y="18"/>
                    <a:pt x="5" y="24"/>
                  </a:cubicBezTo>
                  <a:cubicBezTo>
                    <a:pt x="4" y="25"/>
                    <a:pt x="2" y="25"/>
                    <a:pt x="2" y="2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2795" y="1583"/>
              <a:ext cx="137" cy="48"/>
            </a:xfrm>
            <a:custGeom>
              <a:avLst/>
              <a:gdLst>
                <a:gd name="T0" fmla="*/ 3 w 57"/>
                <a:gd name="T1" fmla="*/ 19 h 20"/>
                <a:gd name="T2" fmla="*/ 0 w 57"/>
                <a:gd name="T3" fmla="*/ 17 h 20"/>
                <a:gd name="T4" fmla="*/ 5 w 57"/>
                <a:gd name="T5" fmla="*/ 14 h 20"/>
                <a:gd name="T6" fmla="*/ 11 w 57"/>
                <a:gd name="T7" fmla="*/ 11 h 20"/>
                <a:gd name="T8" fmla="*/ 55 w 57"/>
                <a:gd name="T9" fmla="*/ 0 h 20"/>
                <a:gd name="T10" fmla="*/ 57 w 57"/>
                <a:gd name="T11" fmla="*/ 3 h 20"/>
                <a:gd name="T12" fmla="*/ 51 w 57"/>
                <a:gd name="T13" fmla="*/ 5 h 20"/>
                <a:gd name="T14" fmla="*/ 34 w 57"/>
                <a:gd name="T15" fmla="*/ 10 h 20"/>
                <a:gd name="T16" fmla="*/ 5 w 57"/>
                <a:gd name="T17" fmla="*/ 20 h 20"/>
                <a:gd name="T18" fmla="*/ 3 w 57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0">
                  <a:moveTo>
                    <a:pt x="3" y="19"/>
                  </a:moveTo>
                  <a:cubicBezTo>
                    <a:pt x="1" y="19"/>
                    <a:pt x="0" y="18"/>
                    <a:pt x="0" y="17"/>
                  </a:cubicBezTo>
                  <a:cubicBezTo>
                    <a:pt x="1" y="15"/>
                    <a:pt x="3" y="15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25" y="6"/>
                    <a:pt x="40" y="2"/>
                    <a:pt x="55" y="0"/>
                  </a:cubicBezTo>
                  <a:cubicBezTo>
                    <a:pt x="57" y="0"/>
                    <a:pt x="57" y="2"/>
                    <a:pt x="57" y="3"/>
                  </a:cubicBezTo>
                  <a:cubicBezTo>
                    <a:pt x="55" y="5"/>
                    <a:pt x="53" y="4"/>
                    <a:pt x="51" y="5"/>
                  </a:cubicBezTo>
                  <a:cubicBezTo>
                    <a:pt x="45" y="7"/>
                    <a:pt x="40" y="8"/>
                    <a:pt x="34" y="10"/>
                  </a:cubicBezTo>
                  <a:cubicBezTo>
                    <a:pt x="24" y="13"/>
                    <a:pt x="14" y="16"/>
                    <a:pt x="5" y="20"/>
                  </a:cubicBezTo>
                  <a:cubicBezTo>
                    <a:pt x="4" y="20"/>
                    <a:pt x="3" y="20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2852" y="1489"/>
              <a:ext cx="221" cy="72"/>
            </a:xfrm>
            <a:custGeom>
              <a:avLst/>
              <a:gdLst>
                <a:gd name="T0" fmla="*/ 1 w 92"/>
                <a:gd name="T1" fmla="*/ 29 h 30"/>
                <a:gd name="T2" fmla="*/ 7 w 92"/>
                <a:gd name="T3" fmla="*/ 23 h 30"/>
                <a:gd name="T4" fmla="*/ 26 w 92"/>
                <a:gd name="T5" fmla="*/ 16 h 30"/>
                <a:gd name="T6" fmla="*/ 84 w 92"/>
                <a:gd name="T7" fmla="*/ 1 h 30"/>
                <a:gd name="T8" fmla="*/ 89 w 92"/>
                <a:gd name="T9" fmla="*/ 1 h 30"/>
                <a:gd name="T10" fmla="*/ 89 w 92"/>
                <a:gd name="T11" fmla="*/ 5 h 30"/>
                <a:gd name="T12" fmla="*/ 59 w 92"/>
                <a:gd name="T13" fmla="*/ 10 h 30"/>
                <a:gd name="T14" fmla="*/ 34 w 92"/>
                <a:gd name="T15" fmla="*/ 17 h 30"/>
                <a:gd name="T16" fmla="*/ 11 w 92"/>
                <a:gd name="T17" fmla="*/ 26 h 30"/>
                <a:gd name="T18" fmla="*/ 4 w 92"/>
                <a:gd name="T19" fmla="*/ 29 h 30"/>
                <a:gd name="T20" fmla="*/ 1 w 92"/>
                <a:gd name="T2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0">
                  <a:moveTo>
                    <a:pt x="1" y="29"/>
                  </a:moveTo>
                  <a:cubicBezTo>
                    <a:pt x="0" y="26"/>
                    <a:pt x="5" y="24"/>
                    <a:pt x="7" y="23"/>
                  </a:cubicBezTo>
                  <a:cubicBezTo>
                    <a:pt x="13" y="20"/>
                    <a:pt x="20" y="18"/>
                    <a:pt x="26" y="16"/>
                  </a:cubicBezTo>
                  <a:cubicBezTo>
                    <a:pt x="45" y="9"/>
                    <a:pt x="64" y="4"/>
                    <a:pt x="84" y="1"/>
                  </a:cubicBezTo>
                  <a:cubicBezTo>
                    <a:pt x="85" y="1"/>
                    <a:pt x="87" y="1"/>
                    <a:pt x="89" y="1"/>
                  </a:cubicBezTo>
                  <a:cubicBezTo>
                    <a:pt x="91" y="0"/>
                    <a:pt x="92" y="4"/>
                    <a:pt x="89" y="5"/>
                  </a:cubicBezTo>
                  <a:cubicBezTo>
                    <a:pt x="79" y="6"/>
                    <a:pt x="69" y="8"/>
                    <a:pt x="59" y="10"/>
                  </a:cubicBezTo>
                  <a:cubicBezTo>
                    <a:pt x="50" y="12"/>
                    <a:pt x="42" y="14"/>
                    <a:pt x="34" y="17"/>
                  </a:cubicBezTo>
                  <a:cubicBezTo>
                    <a:pt x="26" y="20"/>
                    <a:pt x="19" y="23"/>
                    <a:pt x="11" y="26"/>
                  </a:cubicBezTo>
                  <a:cubicBezTo>
                    <a:pt x="9" y="27"/>
                    <a:pt x="6" y="28"/>
                    <a:pt x="4" y="29"/>
                  </a:cubicBezTo>
                  <a:cubicBezTo>
                    <a:pt x="3" y="30"/>
                    <a:pt x="2" y="30"/>
                    <a:pt x="1" y="2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2876" y="1461"/>
              <a:ext cx="207" cy="69"/>
            </a:xfrm>
            <a:custGeom>
              <a:avLst/>
              <a:gdLst>
                <a:gd name="T0" fmla="*/ 7 w 86"/>
                <a:gd name="T1" fmla="*/ 27 h 29"/>
                <a:gd name="T2" fmla="*/ 55 w 86"/>
                <a:gd name="T3" fmla="*/ 5 h 29"/>
                <a:gd name="T4" fmla="*/ 83 w 86"/>
                <a:gd name="T5" fmla="*/ 0 h 29"/>
                <a:gd name="T6" fmla="*/ 83 w 86"/>
                <a:gd name="T7" fmla="*/ 4 h 29"/>
                <a:gd name="T8" fmla="*/ 55 w 86"/>
                <a:gd name="T9" fmla="*/ 9 h 29"/>
                <a:gd name="T10" fmla="*/ 20 w 86"/>
                <a:gd name="T11" fmla="*/ 21 h 29"/>
                <a:gd name="T12" fmla="*/ 12 w 86"/>
                <a:gd name="T13" fmla="*/ 25 h 29"/>
                <a:gd name="T14" fmla="*/ 7 w 86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9">
                  <a:moveTo>
                    <a:pt x="7" y="27"/>
                  </a:moveTo>
                  <a:cubicBezTo>
                    <a:pt x="0" y="21"/>
                    <a:pt x="50" y="7"/>
                    <a:pt x="55" y="5"/>
                  </a:cubicBezTo>
                  <a:cubicBezTo>
                    <a:pt x="64" y="2"/>
                    <a:pt x="73" y="1"/>
                    <a:pt x="83" y="0"/>
                  </a:cubicBezTo>
                  <a:cubicBezTo>
                    <a:pt x="85" y="0"/>
                    <a:pt x="86" y="4"/>
                    <a:pt x="83" y="4"/>
                  </a:cubicBezTo>
                  <a:cubicBezTo>
                    <a:pt x="74" y="5"/>
                    <a:pt x="64" y="6"/>
                    <a:pt x="55" y="9"/>
                  </a:cubicBezTo>
                  <a:cubicBezTo>
                    <a:pt x="43" y="13"/>
                    <a:pt x="31" y="16"/>
                    <a:pt x="20" y="21"/>
                  </a:cubicBezTo>
                  <a:cubicBezTo>
                    <a:pt x="18" y="22"/>
                    <a:pt x="15" y="23"/>
                    <a:pt x="12" y="25"/>
                  </a:cubicBezTo>
                  <a:cubicBezTo>
                    <a:pt x="10" y="26"/>
                    <a:pt x="9" y="29"/>
                    <a:pt x="7" y="27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5"/>
            <p:cNvSpPr/>
            <p:nvPr/>
          </p:nvSpPr>
          <p:spPr bwMode="auto">
            <a:xfrm>
              <a:off x="2984" y="1413"/>
              <a:ext cx="92" cy="38"/>
            </a:xfrm>
            <a:custGeom>
              <a:avLst/>
              <a:gdLst>
                <a:gd name="T0" fmla="*/ 0 w 38"/>
                <a:gd name="T1" fmla="*/ 13 h 16"/>
                <a:gd name="T2" fmla="*/ 4 w 38"/>
                <a:gd name="T3" fmla="*/ 10 h 16"/>
                <a:gd name="T4" fmla="*/ 35 w 38"/>
                <a:gd name="T5" fmla="*/ 1 h 16"/>
                <a:gd name="T6" fmla="*/ 37 w 38"/>
                <a:gd name="T7" fmla="*/ 2 h 16"/>
                <a:gd name="T8" fmla="*/ 36 w 38"/>
                <a:gd name="T9" fmla="*/ 5 h 16"/>
                <a:gd name="T10" fmla="*/ 30 w 38"/>
                <a:gd name="T11" fmla="*/ 6 h 16"/>
                <a:gd name="T12" fmla="*/ 9 w 38"/>
                <a:gd name="T13" fmla="*/ 13 h 16"/>
                <a:gd name="T14" fmla="*/ 0 w 38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3"/>
                  </a:moveTo>
                  <a:cubicBezTo>
                    <a:pt x="0" y="10"/>
                    <a:pt x="2" y="10"/>
                    <a:pt x="4" y="10"/>
                  </a:cubicBezTo>
                  <a:cubicBezTo>
                    <a:pt x="14" y="7"/>
                    <a:pt x="25" y="4"/>
                    <a:pt x="35" y="1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4" y="5"/>
                    <a:pt x="32" y="6"/>
                    <a:pt x="30" y="6"/>
                  </a:cubicBezTo>
                  <a:cubicBezTo>
                    <a:pt x="23" y="8"/>
                    <a:pt x="16" y="10"/>
                    <a:pt x="9" y="13"/>
                  </a:cubicBezTo>
                  <a:cubicBezTo>
                    <a:pt x="7" y="13"/>
                    <a:pt x="1" y="16"/>
                    <a:pt x="0" y="1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6"/>
            <p:cNvSpPr/>
            <p:nvPr/>
          </p:nvSpPr>
          <p:spPr bwMode="auto">
            <a:xfrm>
              <a:off x="2970" y="1362"/>
              <a:ext cx="67" cy="91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35 h 38"/>
                <a:gd name="T4" fmla="*/ 9 w 28"/>
                <a:gd name="T5" fmla="*/ 24 h 38"/>
                <a:gd name="T6" fmla="*/ 24 w 28"/>
                <a:gd name="T7" fmla="*/ 2 h 38"/>
                <a:gd name="T8" fmla="*/ 27 w 28"/>
                <a:gd name="T9" fmla="*/ 3 h 38"/>
                <a:gd name="T10" fmla="*/ 27 w 28"/>
                <a:gd name="T11" fmla="*/ 4 h 38"/>
                <a:gd name="T12" fmla="*/ 12 w 28"/>
                <a:gd name="T13" fmla="*/ 26 h 38"/>
                <a:gd name="T14" fmla="*/ 3 w 28"/>
                <a:gd name="T15" fmla="*/ 38 h 38"/>
                <a:gd name="T16" fmla="*/ 0 w 28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cubicBezTo>
                    <a:pt x="0" y="37"/>
                    <a:pt x="0" y="36"/>
                    <a:pt x="0" y="35"/>
                  </a:cubicBezTo>
                  <a:cubicBezTo>
                    <a:pt x="3" y="31"/>
                    <a:pt x="6" y="28"/>
                    <a:pt x="9" y="24"/>
                  </a:cubicBezTo>
                  <a:cubicBezTo>
                    <a:pt x="14" y="17"/>
                    <a:pt x="19" y="9"/>
                    <a:pt x="24" y="2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3" y="12"/>
                    <a:pt x="18" y="19"/>
                    <a:pt x="12" y="26"/>
                  </a:cubicBezTo>
                  <a:cubicBezTo>
                    <a:pt x="9" y="30"/>
                    <a:pt x="6" y="34"/>
                    <a:pt x="3" y="38"/>
                  </a:cubicBezTo>
                  <a:cubicBezTo>
                    <a:pt x="3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7"/>
            <p:cNvSpPr/>
            <p:nvPr/>
          </p:nvSpPr>
          <p:spPr bwMode="auto">
            <a:xfrm>
              <a:off x="2824" y="1461"/>
              <a:ext cx="67" cy="124"/>
            </a:xfrm>
            <a:custGeom>
              <a:avLst/>
              <a:gdLst>
                <a:gd name="T0" fmla="*/ 1 w 28"/>
                <a:gd name="T1" fmla="*/ 51 h 52"/>
                <a:gd name="T2" fmla="*/ 0 w 28"/>
                <a:gd name="T3" fmla="*/ 48 h 52"/>
                <a:gd name="T4" fmla="*/ 8 w 28"/>
                <a:gd name="T5" fmla="*/ 35 h 52"/>
                <a:gd name="T6" fmla="*/ 16 w 28"/>
                <a:gd name="T7" fmla="*/ 17 h 52"/>
                <a:gd name="T8" fmla="*/ 23 w 28"/>
                <a:gd name="T9" fmla="*/ 1 h 52"/>
                <a:gd name="T10" fmla="*/ 27 w 28"/>
                <a:gd name="T11" fmla="*/ 4 h 52"/>
                <a:gd name="T12" fmla="*/ 21 w 28"/>
                <a:gd name="T13" fmla="*/ 16 h 52"/>
                <a:gd name="T14" fmla="*/ 10 w 28"/>
                <a:gd name="T15" fmla="*/ 39 h 52"/>
                <a:gd name="T16" fmla="*/ 3 w 28"/>
                <a:gd name="T17" fmla="*/ 51 h 52"/>
                <a:gd name="T18" fmla="*/ 1 w 28"/>
                <a:gd name="T1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1" y="51"/>
                  </a:moveTo>
                  <a:cubicBezTo>
                    <a:pt x="0" y="50"/>
                    <a:pt x="0" y="49"/>
                    <a:pt x="0" y="48"/>
                  </a:cubicBezTo>
                  <a:cubicBezTo>
                    <a:pt x="3" y="44"/>
                    <a:pt x="5" y="39"/>
                    <a:pt x="8" y="35"/>
                  </a:cubicBezTo>
                  <a:cubicBezTo>
                    <a:pt x="11" y="29"/>
                    <a:pt x="14" y="23"/>
                    <a:pt x="16" y="17"/>
                  </a:cubicBezTo>
                  <a:cubicBezTo>
                    <a:pt x="19" y="12"/>
                    <a:pt x="20" y="6"/>
                    <a:pt x="23" y="1"/>
                  </a:cubicBezTo>
                  <a:cubicBezTo>
                    <a:pt x="25" y="0"/>
                    <a:pt x="28" y="2"/>
                    <a:pt x="27" y="4"/>
                  </a:cubicBezTo>
                  <a:cubicBezTo>
                    <a:pt x="24" y="8"/>
                    <a:pt x="23" y="12"/>
                    <a:pt x="21" y="16"/>
                  </a:cubicBezTo>
                  <a:cubicBezTo>
                    <a:pt x="18" y="24"/>
                    <a:pt x="14" y="32"/>
                    <a:pt x="10" y="39"/>
                  </a:cubicBezTo>
                  <a:cubicBezTo>
                    <a:pt x="8" y="43"/>
                    <a:pt x="6" y="47"/>
                    <a:pt x="3" y="51"/>
                  </a:cubicBezTo>
                  <a:cubicBezTo>
                    <a:pt x="3" y="51"/>
                    <a:pt x="2" y="52"/>
                    <a:pt x="1" y="5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"/>
            <p:cNvSpPr/>
            <p:nvPr/>
          </p:nvSpPr>
          <p:spPr bwMode="auto">
            <a:xfrm>
              <a:off x="2848" y="1420"/>
              <a:ext cx="91" cy="144"/>
            </a:xfrm>
            <a:custGeom>
              <a:avLst/>
              <a:gdLst>
                <a:gd name="T0" fmla="*/ 1 w 38"/>
                <a:gd name="T1" fmla="*/ 60 h 60"/>
                <a:gd name="T2" fmla="*/ 1 w 38"/>
                <a:gd name="T3" fmla="*/ 57 h 60"/>
                <a:gd name="T4" fmla="*/ 15 w 38"/>
                <a:gd name="T5" fmla="*/ 35 h 60"/>
                <a:gd name="T6" fmla="*/ 33 w 38"/>
                <a:gd name="T7" fmla="*/ 2 h 60"/>
                <a:gd name="T8" fmla="*/ 37 w 38"/>
                <a:gd name="T9" fmla="*/ 4 h 60"/>
                <a:gd name="T10" fmla="*/ 24 w 38"/>
                <a:gd name="T11" fmla="*/ 27 h 60"/>
                <a:gd name="T12" fmla="*/ 11 w 38"/>
                <a:gd name="T13" fmla="*/ 50 h 60"/>
                <a:gd name="T14" fmla="*/ 4 w 38"/>
                <a:gd name="T15" fmla="*/ 59 h 60"/>
                <a:gd name="T16" fmla="*/ 1 w 38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0">
                  <a:moveTo>
                    <a:pt x="1" y="60"/>
                  </a:moveTo>
                  <a:cubicBezTo>
                    <a:pt x="0" y="59"/>
                    <a:pt x="0" y="58"/>
                    <a:pt x="1" y="57"/>
                  </a:cubicBezTo>
                  <a:cubicBezTo>
                    <a:pt x="6" y="50"/>
                    <a:pt x="10" y="43"/>
                    <a:pt x="15" y="35"/>
                  </a:cubicBezTo>
                  <a:cubicBezTo>
                    <a:pt x="21" y="25"/>
                    <a:pt x="27" y="13"/>
                    <a:pt x="33" y="2"/>
                  </a:cubicBezTo>
                  <a:cubicBezTo>
                    <a:pt x="34" y="0"/>
                    <a:pt x="38" y="2"/>
                    <a:pt x="37" y="4"/>
                  </a:cubicBezTo>
                  <a:cubicBezTo>
                    <a:pt x="33" y="12"/>
                    <a:pt x="29" y="20"/>
                    <a:pt x="24" y="27"/>
                  </a:cubicBezTo>
                  <a:cubicBezTo>
                    <a:pt x="20" y="35"/>
                    <a:pt x="15" y="42"/>
                    <a:pt x="11" y="50"/>
                  </a:cubicBezTo>
                  <a:cubicBezTo>
                    <a:pt x="9" y="53"/>
                    <a:pt x="6" y="56"/>
                    <a:pt x="4" y="59"/>
                  </a:cubicBezTo>
                  <a:cubicBezTo>
                    <a:pt x="3" y="60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9"/>
            <p:cNvSpPr/>
            <p:nvPr/>
          </p:nvSpPr>
          <p:spPr bwMode="auto">
            <a:xfrm>
              <a:off x="2725" y="1616"/>
              <a:ext cx="41" cy="106"/>
            </a:xfrm>
            <a:custGeom>
              <a:avLst/>
              <a:gdLst>
                <a:gd name="T0" fmla="*/ 1 w 17"/>
                <a:gd name="T1" fmla="*/ 40 h 44"/>
                <a:gd name="T2" fmla="*/ 1 w 17"/>
                <a:gd name="T3" fmla="*/ 36 h 44"/>
                <a:gd name="T4" fmla="*/ 3 w 17"/>
                <a:gd name="T5" fmla="*/ 32 h 44"/>
                <a:gd name="T6" fmla="*/ 13 w 17"/>
                <a:gd name="T7" fmla="*/ 3 h 44"/>
                <a:gd name="T8" fmla="*/ 17 w 17"/>
                <a:gd name="T9" fmla="*/ 4 h 44"/>
                <a:gd name="T10" fmla="*/ 1 w 17"/>
                <a:gd name="T1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" y="40"/>
                  </a:move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3"/>
                    <a:pt x="3" y="32"/>
                  </a:cubicBezTo>
                  <a:cubicBezTo>
                    <a:pt x="8" y="23"/>
                    <a:pt x="10" y="13"/>
                    <a:pt x="13" y="3"/>
                  </a:cubicBezTo>
                  <a:cubicBezTo>
                    <a:pt x="14" y="0"/>
                    <a:pt x="17" y="1"/>
                    <a:pt x="17" y="4"/>
                  </a:cubicBezTo>
                  <a:cubicBezTo>
                    <a:pt x="16" y="8"/>
                    <a:pt x="6" y="44"/>
                    <a:pt x="1" y="4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0"/>
            <p:cNvSpPr/>
            <p:nvPr/>
          </p:nvSpPr>
          <p:spPr bwMode="auto">
            <a:xfrm>
              <a:off x="2655" y="1729"/>
              <a:ext cx="41" cy="84"/>
            </a:xfrm>
            <a:custGeom>
              <a:avLst/>
              <a:gdLst>
                <a:gd name="T0" fmla="*/ 1 w 17"/>
                <a:gd name="T1" fmla="*/ 34 h 35"/>
                <a:gd name="T2" fmla="*/ 0 w 17"/>
                <a:gd name="T3" fmla="*/ 32 h 35"/>
                <a:gd name="T4" fmla="*/ 4 w 17"/>
                <a:gd name="T5" fmla="*/ 24 h 35"/>
                <a:gd name="T6" fmla="*/ 13 w 17"/>
                <a:gd name="T7" fmla="*/ 1 h 35"/>
                <a:gd name="T8" fmla="*/ 15 w 17"/>
                <a:gd name="T9" fmla="*/ 0 h 35"/>
                <a:gd name="T10" fmla="*/ 16 w 17"/>
                <a:gd name="T11" fmla="*/ 3 h 35"/>
                <a:gd name="T12" fmla="*/ 12 w 17"/>
                <a:gd name="T13" fmla="*/ 15 h 35"/>
                <a:gd name="T14" fmla="*/ 7 w 17"/>
                <a:gd name="T15" fmla="*/ 27 h 35"/>
                <a:gd name="T16" fmla="*/ 4 w 17"/>
                <a:gd name="T17" fmla="*/ 33 h 35"/>
                <a:gd name="T18" fmla="*/ 1 w 17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5">
                  <a:moveTo>
                    <a:pt x="1" y="34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2" y="29"/>
                    <a:pt x="3" y="26"/>
                    <a:pt x="4" y="24"/>
                  </a:cubicBezTo>
                  <a:cubicBezTo>
                    <a:pt x="8" y="16"/>
                    <a:pt x="10" y="9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2"/>
                    <a:pt x="16" y="3"/>
                  </a:cubicBezTo>
                  <a:cubicBezTo>
                    <a:pt x="15" y="7"/>
                    <a:pt x="14" y="11"/>
                    <a:pt x="12" y="15"/>
                  </a:cubicBezTo>
                  <a:cubicBezTo>
                    <a:pt x="11" y="19"/>
                    <a:pt x="9" y="23"/>
                    <a:pt x="7" y="27"/>
                  </a:cubicBezTo>
                  <a:cubicBezTo>
                    <a:pt x="6" y="29"/>
                    <a:pt x="5" y="31"/>
                    <a:pt x="4" y="33"/>
                  </a:cubicBezTo>
                  <a:cubicBezTo>
                    <a:pt x="3" y="34"/>
                    <a:pt x="2" y="35"/>
                    <a:pt x="1" y="3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"/>
            <p:cNvSpPr/>
            <p:nvPr/>
          </p:nvSpPr>
          <p:spPr bwMode="auto">
            <a:xfrm>
              <a:off x="2761" y="1604"/>
              <a:ext cx="202" cy="75"/>
            </a:xfrm>
            <a:custGeom>
              <a:avLst/>
              <a:gdLst>
                <a:gd name="T0" fmla="*/ 2 w 84"/>
                <a:gd name="T1" fmla="*/ 30 h 31"/>
                <a:gd name="T2" fmla="*/ 1 w 84"/>
                <a:gd name="T3" fmla="*/ 27 h 31"/>
                <a:gd name="T4" fmla="*/ 11 w 84"/>
                <a:gd name="T5" fmla="*/ 22 h 31"/>
                <a:gd name="T6" fmla="*/ 55 w 84"/>
                <a:gd name="T7" fmla="*/ 7 h 31"/>
                <a:gd name="T8" fmla="*/ 55 w 84"/>
                <a:gd name="T9" fmla="*/ 7 h 31"/>
                <a:gd name="T10" fmla="*/ 80 w 84"/>
                <a:gd name="T11" fmla="*/ 1 h 31"/>
                <a:gd name="T12" fmla="*/ 84 w 84"/>
                <a:gd name="T13" fmla="*/ 2 h 31"/>
                <a:gd name="T14" fmla="*/ 83 w 84"/>
                <a:gd name="T15" fmla="*/ 5 h 31"/>
                <a:gd name="T16" fmla="*/ 71 w 84"/>
                <a:gd name="T17" fmla="*/ 7 h 31"/>
                <a:gd name="T18" fmla="*/ 57 w 84"/>
                <a:gd name="T19" fmla="*/ 11 h 31"/>
                <a:gd name="T20" fmla="*/ 57 w 84"/>
                <a:gd name="T21" fmla="*/ 11 h 31"/>
                <a:gd name="T22" fmla="*/ 8 w 84"/>
                <a:gd name="T23" fmla="*/ 28 h 31"/>
                <a:gd name="T24" fmla="*/ 5 w 84"/>
                <a:gd name="T25" fmla="*/ 29 h 31"/>
                <a:gd name="T26" fmla="*/ 2 w 84"/>
                <a:gd name="T2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2" y="30"/>
                  </a:moveTo>
                  <a:cubicBezTo>
                    <a:pt x="0" y="30"/>
                    <a:pt x="0" y="28"/>
                    <a:pt x="1" y="27"/>
                  </a:cubicBezTo>
                  <a:cubicBezTo>
                    <a:pt x="4" y="25"/>
                    <a:pt x="8" y="23"/>
                    <a:pt x="11" y="22"/>
                  </a:cubicBezTo>
                  <a:cubicBezTo>
                    <a:pt x="26" y="16"/>
                    <a:pt x="40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3" y="5"/>
                    <a:pt x="72" y="3"/>
                    <a:pt x="80" y="1"/>
                  </a:cubicBezTo>
                  <a:cubicBezTo>
                    <a:pt x="81" y="1"/>
                    <a:pt x="83" y="0"/>
                    <a:pt x="84" y="2"/>
                  </a:cubicBezTo>
                  <a:cubicBezTo>
                    <a:pt x="84" y="3"/>
                    <a:pt x="84" y="4"/>
                    <a:pt x="83" y="5"/>
                  </a:cubicBezTo>
                  <a:cubicBezTo>
                    <a:pt x="79" y="6"/>
                    <a:pt x="75" y="6"/>
                    <a:pt x="71" y="7"/>
                  </a:cubicBezTo>
                  <a:cubicBezTo>
                    <a:pt x="66" y="8"/>
                    <a:pt x="61" y="9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0" y="15"/>
                    <a:pt x="24" y="21"/>
                    <a:pt x="8" y="28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3" y="31"/>
                    <a:pt x="2" y="3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2"/>
            <p:cNvSpPr/>
            <p:nvPr/>
          </p:nvSpPr>
          <p:spPr bwMode="auto">
            <a:xfrm>
              <a:off x="2809" y="1573"/>
              <a:ext cx="125" cy="46"/>
            </a:xfrm>
            <a:custGeom>
              <a:avLst/>
              <a:gdLst>
                <a:gd name="T0" fmla="*/ 3 w 52"/>
                <a:gd name="T1" fmla="*/ 19 h 19"/>
                <a:gd name="T2" fmla="*/ 1 w 52"/>
                <a:gd name="T3" fmla="*/ 17 h 19"/>
                <a:gd name="T4" fmla="*/ 11 w 52"/>
                <a:gd name="T5" fmla="*/ 10 h 19"/>
                <a:gd name="T6" fmla="*/ 31 w 52"/>
                <a:gd name="T7" fmla="*/ 3 h 19"/>
                <a:gd name="T8" fmla="*/ 49 w 52"/>
                <a:gd name="T9" fmla="*/ 1 h 19"/>
                <a:gd name="T10" fmla="*/ 49 w 52"/>
                <a:gd name="T11" fmla="*/ 5 h 19"/>
                <a:gd name="T12" fmla="*/ 31 w 52"/>
                <a:gd name="T13" fmla="*/ 8 h 19"/>
                <a:gd name="T14" fmla="*/ 5 w 52"/>
                <a:gd name="T15" fmla="*/ 17 h 19"/>
                <a:gd name="T16" fmla="*/ 3 w 5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3" y="19"/>
                  </a:moveTo>
                  <a:cubicBezTo>
                    <a:pt x="2" y="19"/>
                    <a:pt x="1" y="18"/>
                    <a:pt x="1" y="17"/>
                  </a:cubicBezTo>
                  <a:cubicBezTo>
                    <a:pt x="0" y="14"/>
                    <a:pt x="8" y="11"/>
                    <a:pt x="11" y="10"/>
                  </a:cubicBezTo>
                  <a:cubicBezTo>
                    <a:pt x="17" y="7"/>
                    <a:pt x="24" y="5"/>
                    <a:pt x="31" y="3"/>
                  </a:cubicBezTo>
                  <a:cubicBezTo>
                    <a:pt x="37" y="2"/>
                    <a:pt x="43" y="0"/>
                    <a:pt x="49" y="1"/>
                  </a:cubicBezTo>
                  <a:cubicBezTo>
                    <a:pt x="52" y="1"/>
                    <a:pt x="51" y="5"/>
                    <a:pt x="49" y="5"/>
                  </a:cubicBezTo>
                  <a:cubicBezTo>
                    <a:pt x="43" y="4"/>
                    <a:pt x="37" y="6"/>
                    <a:pt x="31" y="8"/>
                  </a:cubicBezTo>
                  <a:cubicBezTo>
                    <a:pt x="22" y="10"/>
                    <a:pt x="13" y="13"/>
                    <a:pt x="5" y="17"/>
                  </a:cubicBezTo>
                  <a:cubicBezTo>
                    <a:pt x="4" y="18"/>
                    <a:pt x="4" y="19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3"/>
            <p:cNvSpPr/>
            <p:nvPr/>
          </p:nvSpPr>
          <p:spPr bwMode="auto">
            <a:xfrm>
              <a:off x="2809" y="1487"/>
              <a:ext cx="55" cy="127"/>
            </a:xfrm>
            <a:custGeom>
              <a:avLst/>
              <a:gdLst>
                <a:gd name="T0" fmla="*/ 2 w 23"/>
                <a:gd name="T1" fmla="*/ 52 h 53"/>
                <a:gd name="T2" fmla="*/ 2 w 23"/>
                <a:gd name="T3" fmla="*/ 48 h 53"/>
                <a:gd name="T4" fmla="*/ 5 w 23"/>
                <a:gd name="T5" fmla="*/ 42 h 53"/>
                <a:gd name="T6" fmla="*/ 14 w 23"/>
                <a:gd name="T7" fmla="*/ 18 h 53"/>
                <a:gd name="T8" fmla="*/ 17 w 23"/>
                <a:gd name="T9" fmla="*/ 6 h 53"/>
                <a:gd name="T10" fmla="*/ 22 w 23"/>
                <a:gd name="T11" fmla="*/ 2 h 53"/>
                <a:gd name="T12" fmla="*/ 22 w 23"/>
                <a:gd name="T13" fmla="*/ 5 h 53"/>
                <a:gd name="T14" fmla="*/ 18 w 23"/>
                <a:gd name="T15" fmla="*/ 16 h 53"/>
                <a:gd name="T16" fmla="*/ 10 w 23"/>
                <a:gd name="T17" fmla="*/ 41 h 53"/>
                <a:gd name="T18" fmla="*/ 6 w 23"/>
                <a:gd name="T19" fmla="*/ 49 h 53"/>
                <a:gd name="T20" fmla="*/ 2 w 23"/>
                <a:gd name="T2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3">
                  <a:moveTo>
                    <a:pt x="2" y="52"/>
                  </a:moveTo>
                  <a:cubicBezTo>
                    <a:pt x="0" y="51"/>
                    <a:pt x="0" y="49"/>
                    <a:pt x="2" y="48"/>
                  </a:cubicBezTo>
                  <a:cubicBezTo>
                    <a:pt x="3" y="46"/>
                    <a:pt x="4" y="44"/>
                    <a:pt x="5" y="42"/>
                  </a:cubicBezTo>
                  <a:cubicBezTo>
                    <a:pt x="8" y="34"/>
                    <a:pt x="11" y="26"/>
                    <a:pt x="14" y="18"/>
                  </a:cubicBezTo>
                  <a:cubicBezTo>
                    <a:pt x="15" y="14"/>
                    <a:pt x="16" y="10"/>
                    <a:pt x="17" y="6"/>
                  </a:cubicBezTo>
                  <a:cubicBezTo>
                    <a:pt x="18" y="4"/>
                    <a:pt x="19" y="0"/>
                    <a:pt x="22" y="2"/>
                  </a:cubicBezTo>
                  <a:cubicBezTo>
                    <a:pt x="23" y="3"/>
                    <a:pt x="23" y="4"/>
                    <a:pt x="22" y="5"/>
                  </a:cubicBezTo>
                  <a:cubicBezTo>
                    <a:pt x="21" y="9"/>
                    <a:pt x="20" y="13"/>
                    <a:pt x="18" y="16"/>
                  </a:cubicBezTo>
                  <a:cubicBezTo>
                    <a:pt x="16" y="25"/>
                    <a:pt x="13" y="33"/>
                    <a:pt x="10" y="41"/>
                  </a:cubicBezTo>
                  <a:cubicBezTo>
                    <a:pt x="9" y="43"/>
                    <a:pt x="7" y="46"/>
                    <a:pt x="6" y="49"/>
                  </a:cubicBezTo>
                  <a:cubicBezTo>
                    <a:pt x="5" y="50"/>
                    <a:pt x="4" y="53"/>
                    <a:pt x="2" y="52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4"/>
            <p:cNvSpPr/>
            <p:nvPr/>
          </p:nvSpPr>
          <p:spPr bwMode="auto">
            <a:xfrm>
              <a:off x="2831" y="1487"/>
              <a:ext cx="38" cy="81"/>
            </a:xfrm>
            <a:custGeom>
              <a:avLst/>
              <a:gdLst>
                <a:gd name="T0" fmla="*/ 2 w 16"/>
                <a:gd name="T1" fmla="*/ 33 h 34"/>
                <a:gd name="T2" fmla="*/ 1 w 16"/>
                <a:gd name="T3" fmla="*/ 30 h 34"/>
                <a:gd name="T4" fmla="*/ 5 w 16"/>
                <a:gd name="T5" fmla="*/ 18 h 34"/>
                <a:gd name="T6" fmla="*/ 11 w 16"/>
                <a:gd name="T7" fmla="*/ 3 h 34"/>
                <a:gd name="T8" fmla="*/ 15 w 16"/>
                <a:gd name="T9" fmla="*/ 5 h 34"/>
                <a:gd name="T10" fmla="*/ 11 w 16"/>
                <a:gd name="T11" fmla="*/ 16 h 34"/>
                <a:gd name="T12" fmla="*/ 6 w 16"/>
                <a:gd name="T13" fmla="*/ 29 h 34"/>
                <a:gd name="T14" fmla="*/ 2 w 16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2" y="33"/>
                  </a:moveTo>
                  <a:cubicBezTo>
                    <a:pt x="1" y="32"/>
                    <a:pt x="0" y="31"/>
                    <a:pt x="1" y="30"/>
                  </a:cubicBezTo>
                  <a:cubicBezTo>
                    <a:pt x="2" y="26"/>
                    <a:pt x="4" y="22"/>
                    <a:pt x="5" y="18"/>
                  </a:cubicBezTo>
                  <a:cubicBezTo>
                    <a:pt x="8" y="13"/>
                    <a:pt x="9" y="8"/>
                    <a:pt x="11" y="3"/>
                  </a:cubicBezTo>
                  <a:cubicBezTo>
                    <a:pt x="13" y="0"/>
                    <a:pt x="16" y="2"/>
                    <a:pt x="15" y="5"/>
                  </a:cubicBezTo>
                  <a:cubicBezTo>
                    <a:pt x="14" y="9"/>
                    <a:pt x="12" y="13"/>
                    <a:pt x="11" y="16"/>
                  </a:cubicBezTo>
                  <a:cubicBezTo>
                    <a:pt x="9" y="21"/>
                    <a:pt x="7" y="25"/>
                    <a:pt x="6" y="29"/>
                  </a:cubicBezTo>
                  <a:cubicBezTo>
                    <a:pt x="5" y="30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5"/>
            <p:cNvSpPr/>
            <p:nvPr/>
          </p:nvSpPr>
          <p:spPr bwMode="auto">
            <a:xfrm>
              <a:off x="2860" y="1391"/>
              <a:ext cx="100" cy="156"/>
            </a:xfrm>
            <a:custGeom>
              <a:avLst/>
              <a:gdLst>
                <a:gd name="T0" fmla="*/ 3 w 42"/>
                <a:gd name="T1" fmla="*/ 64 h 65"/>
                <a:gd name="T2" fmla="*/ 4 w 42"/>
                <a:gd name="T3" fmla="*/ 57 h 65"/>
                <a:gd name="T4" fmla="*/ 16 w 42"/>
                <a:gd name="T5" fmla="*/ 35 h 65"/>
                <a:gd name="T6" fmla="*/ 24 w 42"/>
                <a:gd name="T7" fmla="*/ 21 h 65"/>
                <a:gd name="T8" fmla="*/ 36 w 42"/>
                <a:gd name="T9" fmla="*/ 6 h 65"/>
                <a:gd name="T10" fmla="*/ 37 w 42"/>
                <a:gd name="T11" fmla="*/ 2 h 65"/>
                <a:gd name="T12" fmla="*/ 41 w 42"/>
                <a:gd name="T13" fmla="*/ 4 h 65"/>
                <a:gd name="T14" fmla="*/ 29 w 42"/>
                <a:gd name="T15" fmla="*/ 27 h 65"/>
                <a:gd name="T16" fmla="*/ 16 w 42"/>
                <a:gd name="T17" fmla="*/ 50 h 65"/>
                <a:gd name="T18" fmla="*/ 9 w 42"/>
                <a:gd name="T19" fmla="*/ 60 h 65"/>
                <a:gd name="T20" fmla="*/ 3 w 42"/>
                <a:gd name="T2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3" y="64"/>
                  </a:moveTo>
                  <a:cubicBezTo>
                    <a:pt x="0" y="63"/>
                    <a:pt x="3" y="59"/>
                    <a:pt x="4" y="57"/>
                  </a:cubicBezTo>
                  <a:cubicBezTo>
                    <a:pt x="7" y="50"/>
                    <a:pt x="12" y="42"/>
                    <a:pt x="16" y="35"/>
                  </a:cubicBezTo>
                  <a:cubicBezTo>
                    <a:pt x="19" y="31"/>
                    <a:pt x="22" y="25"/>
                    <a:pt x="24" y="21"/>
                  </a:cubicBezTo>
                  <a:cubicBezTo>
                    <a:pt x="26" y="17"/>
                    <a:pt x="30" y="2"/>
                    <a:pt x="36" y="6"/>
                  </a:cubicBezTo>
                  <a:cubicBezTo>
                    <a:pt x="36" y="5"/>
                    <a:pt x="37" y="3"/>
                    <a:pt x="37" y="2"/>
                  </a:cubicBezTo>
                  <a:cubicBezTo>
                    <a:pt x="39" y="0"/>
                    <a:pt x="42" y="2"/>
                    <a:pt x="41" y="4"/>
                  </a:cubicBezTo>
                  <a:cubicBezTo>
                    <a:pt x="37" y="12"/>
                    <a:pt x="33" y="20"/>
                    <a:pt x="29" y="27"/>
                  </a:cubicBezTo>
                  <a:cubicBezTo>
                    <a:pt x="25" y="35"/>
                    <a:pt x="21" y="43"/>
                    <a:pt x="16" y="50"/>
                  </a:cubicBezTo>
                  <a:cubicBezTo>
                    <a:pt x="14" y="53"/>
                    <a:pt x="11" y="56"/>
                    <a:pt x="9" y="60"/>
                  </a:cubicBezTo>
                  <a:cubicBezTo>
                    <a:pt x="7" y="61"/>
                    <a:pt x="6" y="65"/>
                    <a:pt x="3" y="6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6"/>
            <p:cNvSpPr/>
            <p:nvPr/>
          </p:nvSpPr>
          <p:spPr bwMode="auto">
            <a:xfrm>
              <a:off x="2761" y="1520"/>
              <a:ext cx="151" cy="159"/>
            </a:xfrm>
            <a:custGeom>
              <a:avLst/>
              <a:gdLst>
                <a:gd name="T0" fmla="*/ 8 w 63"/>
                <a:gd name="T1" fmla="*/ 64 h 66"/>
                <a:gd name="T2" fmla="*/ 20 w 63"/>
                <a:gd name="T3" fmla="*/ 39 h 66"/>
                <a:gd name="T4" fmla="*/ 54 w 63"/>
                <a:gd name="T5" fmla="*/ 3 h 66"/>
                <a:gd name="T6" fmla="*/ 59 w 63"/>
                <a:gd name="T7" fmla="*/ 9 h 66"/>
                <a:gd name="T8" fmla="*/ 33 w 63"/>
                <a:gd name="T9" fmla="*/ 36 h 66"/>
                <a:gd name="T10" fmla="*/ 18 w 63"/>
                <a:gd name="T11" fmla="*/ 53 h 66"/>
                <a:gd name="T12" fmla="*/ 8 w 63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8" y="64"/>
                  </a:moveTo>
                  <a:cubicBezTo>
                    <a:pt x="0" y="59"/>
                    <a:pt x="17" y="44"/>
                    <a:pt x="20" y="39"/>
                  </a:cubicBezTo>
                  <a:cubicBezTo>
                    <a:pt x="31" y="27"/>
                    <a:pt x="42" y="14"/>
                    <a:pt x="54" y="3"/>
                  </a:cubicBezTo>
                  <a:cubicBezTo>
                    <a:pt x="58" y="0"/>
                    <a:pt x="63" y="5"/>
                    <a:pt x="59" y="9"/>
                  </a:cubicBezTo>
                  <a:cubicBezTo>
                    <a:pt x="50" y="17"/>
                    <a:pt x="42" y="26"/>
                    <a:pt x="33" y="36"/>
                  </a:cubicBezTo>
                  <a:cubicBezTo>
                    <a:pt x="28" y="41"/>
                    <a:pt x="23" y="47"/>
                    <a:pt x="18" y="53"/>
                  </a:cubicBezTo>
                  <a:cubicBezTo>
                    <a:pt x="15" y="56"/>
                    <a:pt x="13" y="66"/>
                    <a:pt x="8" y="64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"/>
            <p:cNvSpPr/>
            <p:nvPr/>
          </p:nvSpPr>
          <p:spPr bwMode="auto">
            <a:xfrm>
              <a:off x="2922" y="1449"/>
              <a:ext cx="72" cy="69"/>
            </a:xfrm>
            <a:custGeom>
              <a:avLst/>
              <a:gdLst>
                <a:gd name="T0" fmla="*/ 2 w 30"/>
                <a:gd name="T1" fmla="*/ 22 h 29"/>
                <a:gd name="T2" fmla="*/ 22 w 30"/>
                <a:gd name="T3" fmla="*/ 2 h 29"/>
                <a:gd name="T4" fmla="*/ 26 w 30"/>
                <a:gd name="T5" fmla="*/ 9 h 29"/>
                <a:gd name="T6" fmla="*/ 17 w 30"/>
                <a:gd name="T7" fmla="*/ 16 h 29"/>
                <a:gd name="T8" fmla="*/ 2 w 3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" y="22"/>
                  </a:moveTo>
                  <a:cubicBezTo>
                    <a:pt x="0" y="16"/>
                    <a:pt x="17" y="6"/>
                    <a:pt x="22" y="2"/>
                  </a:cubicBezTo>
                  <a:cubicBezTo>
                    <a:pt x="26" y="0"/>
                    <a:pt x="30" y="6"/>
                    <a:pt x="26" y="9"/>
                  </a:cubicBezTo>
                  <a:cubicBezTo>
                    <a:pt x="23" y="11"/>
                    <a:pt x="20" y="13"/>
                    <a:pt x="17" y="16"/>
                  </a:cubicBezTo>
                  <a:cubicBezTo>
                    <a:pt x="13" y="18"/>
                    <a:pt x="7" y="29"/>
                    <a:pt x="2" y="2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8"/>
            <p:cNvSpPr/>
            <p:nvPr/>
          </p:nvSpPr>
          <p:spPr bwMode="auto">
            <a:xfrm>
              <a:off x="2583" y="1372"/>
              <a:ext cx="497" cy="566"/>
            </a:xfrm>
            <a:custGeom>
              <a:avLst/>
              <a:gdLst>
                <a:gd name="T0" fmla="*/ 0 w 207"/>
                <a:gd name="T1" fmla="*/ 236 h 236"/>
                <a:gd name="T2" fmla="*/ 8 w 207"/>
                <a:gd name="T3" fmla="*/ 220 h 236"/>
                <a:gd name="T4" fmla="*/ 37 w 207"/>
                <a:gd name="T5" fmla="*/ 172 h 236"/>
                <a:gd name="T6" fmla="*/ 95 w 207"/>
                <a:gd name="T7" fmla="*/ 95 h 236"/>
                <a:gd name="T8" fmla="*/ 136 w 207"/>
                <a:gd name="T9" fmla="*/ 52 h 236"/>
                <a:gd name="T10" fmla="*/ 183 w 207"/>
                <a:gd name="T11" fmla="*/ 15 h 236"/>
                <a:gd name="T12" fmla="*/ 204 w 207"/>
                <a:gd name="T13" fmla="*/ 0 h 236"/>
                <a:gd name="T14" fmla="*/ 206 w 207"/>
                <a:gd name="T15" fmla="*/ 1 h 236"/>
                <a:gd name="T16" fmla="*/ 206 w 207"/>
                <a:gd name="T17" fmla="*/ 3 h 236"/>
                <a:gd name="T18" fmla="*/ 185 w 207"/>
                <a:gd name="T19" fmla="*/ 17 h 236"/>
                <a:gd name="T20" fmla="*/ 185 w 207"/>
                <a:gd name="T21" fmla="*/ 17 h 236"/>
                <a:gd name="T22" fmla="*/ 185 w 207"/>
                <a:gd name="T23" fmla="*/ 17 h 236"/>
                <a:gd name="T24" fmla="*/ 185 w 207"/>
                <a:gd name="T25" fmla="*/ 18 h 236"/>
                <a:gd name="T26" fmla="*/ 185 w 207"/>
                <a:gd name="T27" fmla="*/ 17 h 236"/>
                <a:gd name="T28" fmla="*/ 139 w 207"/>
                <a:gd name="T29" fmla="*/ 54 h 236"/>
                <a:gd name="T30" fmla="*/ 86 w 207"/>
                <a:gd name="T31" fmla="*/ 111 h 236"/>
                <a:gd name="T32" fmla="*/ 23 w 207"/>
                <a:gd name="T33" fmla="*/ 201 h 236"/>
                <a:gd name="T34" fmla="*/ 4 w 207"/>
                <a:gd name="T35" fmla="*/ 236 h 236"/>
                <a:gd name="T36" fmla="*/ 0 w 207"/>
                <a:gd name="T3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236">
                  <a:moveTo>
                    <a:pt x="0" y="236"/>
                  </a:moveTo>
                  <a:cubicBezTo>
                    <a:pt x="3" y="230"/>
                    <a:pt x="6" y="225"/>
                    <a:pt x="8" y="220"/>
                  </a:cubicBezTo>
                  <a:cubicBezTo>
                    <a:pt x="17" y="204"/>
                    <a:pt x="27" y="188"/>
                    <a:pt x="37" y="172"/>
                  </a:cubicBezTo>
                  <a:cubicBezTo>
                    <a:pt x="55" y="145"/>
                    <a:pt x="74" y="120"/>
                    <a:pt x="95" y="95"/>
                  </a:cubicBezTo>
                  <a:cubicBezTo>
                    <a:pt x="108" y="80"/>
                    <a:pt x="121" y="65"/>
                    <a:pt x="136" y="52"/>
                  </a:cubicBezTo>
                  <a:cubicBezTo>
                    <a:pt x="151" y="38"/>
                    <a:pt x="167" y="26"/>
                    <a:pt x="183" y="15"/>
                  </a:cubicBezTo>
                  <a:cubicBezTo>
                    <a:pt x="190" y="10"/>
                    <a:pt x="197" y="5"/>
                    <a:pt x="204" y="0"/>
                  </a:cubicBezTo>
                  <a:cubicBezTo>
                    <a:pt x="205" y="0"/>
                    <a:pt x="206" y="0"/>
                    <a:pt x="206" y="1"/>
                  </a:cubicBezTo>
                  <a:cubicBezTo>
                    <a:pt x="207" y="2"/>
                    <a:pt x="207" y="3"/>
                    <a:pt x="206" y="3"/>
                  </a:cubicBezTo>
                  <a:cubicBezTo>
                    <a:pt x="199" y="8"/>
                    <a:pt x="192" y="13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69" y="29"/>
                    <a:pt x="154" y="40"/>
                    <a:pt x="139" y="54"/>
                  </a:cubicBezTo>
                  <a:cubicBezTo>
                    <a:pt x="120" y="71"/>
                    <a:pt x="103" y="91"/>
                    <a:pt x="86" y="111"/>
                  </a:cubicBezTo>
                  <a:cubicBezTo>
                    <a:pt x="63" y="140"/>
                    <a:pt x="42" y="170"/>
                    <a:pt x="23" y="201"/>
                  </a:cubicBezTo>
                  <a:cubicBezTo>
                    <a:pt x="17" y="213"/>
                    <a:pt x="10" y="224"/>
                    <a:pt x="4" y="236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9"/>
            <p:cNvSpPr>
              <a:spLocks noEditPoints="1"/>
            </p:cNvSpPr>
            <p:nvPr/>
          </p:nvSpPr>
          <p:spPr bwMode="auto">
            <a:xfrm>
              <a:off x="2615" y="1298"/>
              <a:ext cx="576" cy="592"/>
            </a:xfrm>
            <a:custGeom>
              <a:avLst/>
              <a:gdLst>
                <a:gd name="T0" fmla="*/ 1 w 240"/>
                <a:gd name="T1" fmla="*/ 243 h 247"/>
                <a:gd name="T2" fmla="*/ 1 w 240"/>
                <a:gd name="T3" fmla="*/ 241 h 247"/>
                <a:gd name="T4" fmla="*/ 13 w 240"/>
                <a:gd name="T5" fmla="*/ 192 h 247"/>
                <a:gd name="T6" fmla="*/ 28 w 240"/>
                <a:gd name="T7" fmla="*/ 176 h 247"/>
                <a:gd name="T8" fmla="*/ 48 w 240"/>
                <a:gd name="T9" fmla="*/ 137 h 247"/>
                <a:gd name="T10" fmla="*/ 56 w 240"/>
                <a:gd name="T11" fmla="*/ 135 h 247"/>
                <a:gd name="T12" fmla="*/ 74 w 240"/>
                <a:gd name="T13" fmla="*/ 102 h 247"/>
                <a:gd name="T14" fmla="*/ 104 w 240"/>
                <a:gd name="T15" fmla="*/ 77 h 247"/>
                <a:gd name="T16" fmla="*/ 172 w 240"/>
                <a:gd name="T17" fmla="*/ 17 h 247"/>
                <a:gd name="T18" fmla="*/ 228 w 240"/>
                <a:gd name="T19" fmla="*/ 0 h 247"/>
                <a:gd name="T20" fmla="*/ 224 w 240"/>
                <a:gd name="T21" fmla="*/ 30 h 247"/>
                <a:gd name="T22" fmla="*/ 203 w 240"/>
                <a:gd name="T23" fmla="*/ 68 h 247"/>
                <a:gd name="T24" fmla="*/ 133 w 240"/>
                <a:gd name="T25" fmla="*/ 119 h 247"/>
                <a:gd name="T26" fmla="*/ 150 w 240"/>
                <a:gd name="T27" fmla="*/ 118 h 247"/>
                <a:gd name="T28" fmla="*/ 121 w 240"/>
                <a:gd name="T29" fmla="*/ 156 h 247"/>
                <a:gd name="T30" fmla="*/ 95 w 240"/>
                <a:gd name="T31" fmla="*/ 180 h 247"/>
                <a:gd name="T32" fmla="*/ 53 w 240"/>
                <a:gd name="T33" fmla="*/ 200 h 247"/>
                <a:gd name="T34" fmla="*/ 70 w 240"/>
                <a:gd name="T35" fmla="*/ 211 h 247"/>
                <a:gd name="T36" fmla="*/ 53 w 240"/>
                <a:gd name="T37" fmla="*/ 223 h 247"/>
                <a:gd name="T38" fmla="*/ 7 w 240"/>
                <a:gd name="T39" fmla="*/ 242 h 247"/>
                <a:gd name="T40" fmla="*/ 1 w 240"/>
                <a:gd name="T41" fmla="*/ 246 h 247"/>
                <a:gd name="T42" fmla="*/ 4 w 240"/>
                <a:gd name="T43" fmla="*/ 240 h 247"/>
                <a:gd name="T44" fmla="*/ 43 w 240"/>
                <a:gd name="T45" fmla="*/ 223 h 247"/>
                <a:gd name="T46" fmla="*/ 65 w 240"/>
                <a:gd name="T47" fmla="*/ 207 h 247"/>
                <a:gd name="T48" fmla="*/ 49 w 240"/>
                <a:gd name="T49" fmla="*/ 198 h 247"/>
                <a:gd name="T50" fmla="*/ 60 w 240"/>
                <a:gd name="T51" fmla="*/ 194 h 247"/>
                <a:gd name="T52" fmla="*/ 96 w 240"/>
                <a:gd name="T53" fmla="*/ 173 h 247"/>
                <a:gd name="T54" fmla="*/ 87 w 240"/>
                <a:gd name="T55" fmla="*/ 163 h 247"/>
                <a:gd name="T56" fmla="*/ 148 w 240"/>
                <a:gd name="T57" fmla="*/ 122 h 247"/>
                <a:gd name="T58" fmla="*/ 128 w 240"/>
                <a:gd name="T59" fmla="*/ 117 h 247"/>
                <a:gd name="T60" fmla="*/ 160 w 240"/>
                <a:gd name="T61" fmla="*/ 105 h 247"/>
                <a:gd name="T62" fmla="*/ 204 w 240"/>
                <a:gd name="T63" fmla="*/ 56 h 247"/>
                <a:gd name="T64" fmla="*/ 207 w 240"/>
                <a:gd name="T65" fmla="*/ 44 h 247"/>
                <a:gd name="T66" fmla="*/ 231 w 240"/>
                <a:gd name="T67" fmla="*/ 8 h 247"/>
                <a:gd name="T68" fmla="*/ 230 w 240"/>
                <a:gd name="T69" fmla="*/ 4 h 247"/>
                <a:gd name="T70" fmla="*/ 195 w 240"/>
                <a:gd name="T71" fmla="*/ 10 h 247"/>
                <a:gd name="T72" fmla="*/ 106 w 240"/>
                <a:gd name="T73" fmla="*/ 80 h 247"/>
                <a:gd name="T74" fmla="*/ 101 w 240"/>
                <a:gd name="T75" fmla="*/ 78 h 247"/>
                <a:gd name="T76" fmla="*/ 67 w 240"/>
                <a:gd name="T77" fmla="*/ 117 h 247"/>
                <a:gd name="T78" fmla="*/ 58 w 240"/>
                <a:gd name="T79" fmla="*/ 140 h 247"/>
                <a:gd name="T80" fmla="*/ 53 w 240"/>
                <a:gd name="T81" fmla="*/ 144 h 247"/>
                <a:gd name="T82" fmla="*/ 41 w 240"/>
                <a:gd name="T83" fmla="*/ 152 h 247"/>
                <a:gd name="T84" fmla="*/ 29 w 240"/>
                <a:gd name="T85" fmla="*/ 186 h 247"/>
                <a:gd name="T86" fmla="*/ 25 w 240"/>
                <a:gd name="T87" fmla="*/ 185 h 247"/>
                <a:gd name="T88" fmla="*/ 11 w 240"/>
                <a:gd name="T89" fmla="*/ 20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47">
                  <a:moveTo>
                    <a:pt x="1" y="246"/>
                  </a:moveTo>
                  <a:cubicBezTo>
                    <a:pt x="0" y="245"/>
                    <a:pt x="0" y="244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0" y="242"/>
                    <a:pt x="0" y="241"/>
                    <a:pt x="1" y="241"/>
                  </a:cubicBezTo>
                  <a:cubicBezTo>
                    <a:pt x="1" y="238"/>
                    <a:pt x="2" y="236"/>
                    <a:pt x="2" y="234"/>
                  </a:cubicBezTo>
                  <a:cubicBezTo>
                    <a:pt x="4" y="219"/>
                    <a:pt x="6" y="205"/>
                    <a:pt x="13" y="192"/>
                  </a:cubicBezTo>
                  <a:cubicBezTo>
                    <a:pt x="15" y="188"/>
                    <a:pt x="17" y="184"/>
                    <a:pt x="20" y="180"/>
                  </a:cubicBezTo>
                  <a:cubicBezTo>
                    <a:pt x="22" y="178"/>
                    <a:pt x="25" y="172"/>
                    <a:pt x="28" y="176"/>
                  </a:cubicBezTo>
                  <a:cubicBezTo>
                    <a:pt x="29" y="163"/>
                    <a:pt x="31" y="159"/>
                    <a:pt x="39" y="149"/>
                  </a:cubicBezTo>
                  <a:cubicBezTo>
                    <a:pt x="42" y="145"/>
                    <a:pt x="45" y="141"/>
                    <a:pt x="48" y="137"/>
                  </a:cubicBezTo>
                  <a:cubicBezTo>
                    <a:pt x="49" y="135"/>
                    <a:pt x="50" y="133"/>
                    <a:pt x="52" y="132"/>
                  </a:cubicBezTo>
                  <a:cubicBezTo>
                    <a:pt x="55" y="131"/>
                    <a:pt x="56" y="133"/>
                    <a:pt x="56" y="135"/>
                  </a:cubicBezTo>
                  <a:cubicBezTo>
                    <a:pt x="57" y="130"/>
                    <a:pt x="59" y="125"/>
                    <a:pt x="61" y="120"/>
                  </a:cubicBezTo>
                  <a:cubicBezTo>
                    <a:pt x="65" y="114"/>
                    <a:pt x="69" y="108"/>
                    <a:pt x="74" y="102"/>
                  </a:cubicBezTo>
                  <a:cubicBezTo>
                    <a:pt x="80" y="94"/>
                    <a:pt x="87" y="87"/>
                    <a:pt x="94" y="80"/>
                  </a:cubicBezTo>
                  <a:cubicBezTo>
                    <a:pt x="96" y="78"/>
                    <a:pt x="102" y="71"/>
                    <a:pt x="104" y="77"/>
                  </a:cubicBezTo>
                  <a:cubicBezTo>
                    <a:pt x="108" y="69"/>
                    <a:pt x="114" y="62"/>
                    <a:pt x="120" y="56"/>
                  </a:cubicBezTo>
                  <a:cubicBezTo>
                    <a:pt x="134" y="39"/>
                    <a:pt x="152" y="27"/>
                    <a:pt x="172" y="17"/>
                  </a:cubicBezTo>
                  <a:cubicBezTo>
                    <a:pt x="186" y="9"/>
                    <a:pt x="201" y="3"/>
                    <a:pt x="217" y="1"/>
                  </a:cubicBezTo>
                  <a:cubicBezTo>
                    <a:pt x="221" y="0"/>
                    <a:pt x="224" y="0"/>
                    <a:pt x="228" y="0"/>
                  </a:cubicBezTo>
                  <a:cubicBezTo>
                    <a:pt x="230" y="0"/>
                    <a:pt x="231" y="0"/>
                    <a:pt x="233" y="1"/>
                  </a:cubicBezTo>
                  <a:cubicBezTo>
                    <a:pt x="240" y="7"/>
                    <a:pt x="228" y="25"/>
                    <a:pt x="224" y="30"/>
                  </a:cubicBezTo>
                  <a:cubicBezTo>
                    <a:pt x="218" y="38"/>
                    <a:pt x="211" y="45"/>
                    <a:pt x="204" y="52"/>
                  </a:cubicBezTo>
                  <a:cubicBezTo>
                    <a:pt x="212" y="55"/>
                    <a:pt x="206" y="63"/>
                    <a:pt x="203" y="68"/>
                  </a:cubicBezTo>
                  <a:cubicBezTo>
                    <a:pt x="197" y="76"/>
                    <a:pt x="191" y="84"/>
                    <a:pt x="184" y="91"/>
                  </a:cubicBezTo>
                  <a:cubicBezTo>
                    <a:pt x="169" y="106"/>
                    <a:pt x="152" y="113"/>
                    <a:pt x="133" y="119"/>
                  </a:cubicBezTo>
                  <a:cubicBezTo>
                    <a:pt x="137" y="120"/>
                    <a:pt x="142" y="119"/>
                    <a:pt x="147" y="118"/>
                  </a:cubicBezTo>
                  <a:cubicBezTo>
                    <a:pt x="148" y="118"/>
                    <a:pt x="149" y="118"/>
                    <a:pt x="150" y="118"/>
                  </a:cubicBezTo>
                  <a:cubicBezTo>
                    <a:pt x="155" y="120"/>
                    <a:pt x="149" y="127"/>
                    <a:pt x="148" y="130"/>
                  </a:cubicBezTo>
                  <a:cubicBezTo>
                    <a:pt x="140" y="140"/>
                    <a:pt x="132" y="150"/>
                    <a:pt x="121" y="156"/>
                  </a:cubicBezTo>
                  <a:cubicBezTo>
                    <a:pt x="110" y="162"/>
                    <a:pt x="98" y="163"/>
                    <a:pt x="86" y="167"/>
                  </a:cubicBezTo>
                  <a:cubicBezTo>
                    <a:pt x="95" y="171"/>
                    <a:pt x="106" y="167"/>
                    <a:pt x="95" y="180"/>
                  </a:cubicBezTo>
                  <a:cubicBezTo>
                    <a:pt x="90" y="185"/>
                    <a:pt x="83" y="189"/>
                    <a:pt x="77" y="193"/>
                  </a:cubicBezTo>
                  <a:cubicBezTo>
                    <a:pt x="69" y="196"/>
                    <a:pt x="61" y="197"/>
                    <a:pt x="53" y="200"/>
                  </a:cubicBezTo>
                  <a:cubicBezTo>
                    <a:pt x="57" y="203"/>
                    <a:pt x="62" y="203"/>
                    <a:pt x="67" y="204"/>
                  </a:cubicBezTo>
                  <a:cubicBezTo>
                    <a:pt x="70" y="204"/>
                    <a:pt x="71" y="208"/>
                    <a:pt x="70" y="211"/>
                  </a:cubicBezTo>
                  <a:cubicBezTo>
                    <a:pt x="69" y="213"/>
                    <a:pt x="67" y="215"/>
                    <a:pt x="65" y="216"/>
                  </a:cubicBezTo>
                  <a:cubicBezTo>
                    <a:pt x="62" y="219"/>
                    <a:pt x="57" y="221"/>
                    <a:pt x="53" y="223"/>
                  </a:cubicBezTo>
                  <a:cubicBezTo>
                    <a:pt x="46" y="225"/>
                    <a:pt x="40" y="228"/>
                    <a:pt x="33" y="231"/>
                  </a:cubicBezTo>
                  <a:cubicBezTo>
                    <a:pt x="24" y="234"/>
                    <a:pt x="15" y="237"/>
                    <a:pt x="7" y="242"/>
                  </a:cubicBezTo>
                  <a:cubicBezTo>
                    <a:pt x="6" y="243"/>
                    <a:pt x="5" y="244"/>
                    <a:pt x="4" y="245"/>
                  </a:cubicBezTo>
                  <a:cubicBezTo>
                    <a:pt x="3" y="246"/>
                    <a:pt x="2" y="247"/>
                    <a:pt x="1" y="246"/>
                  </a:cubicBezTo>
                  <a:close/>
                  <a:moveTo>
                    <a:pt x="6" y="231"/>
                  </a:moveTo>
                  <a:cubicBezTo>
                    <a:pt x="5" y="234"/>
                    <a:pt x="5" y="237"/>
                    <a:pt x="4" y="240"/>
                  </a:cubicBezTo>
                  <a:cubicBezTo>
                    <a:pt x="11" y="235"/>
                    <a:pt x="20" y="232"/>
                    <a:pt x="28" y="229"/>
                  </a:cubicBezTo>
                  <a:cubicBezTo>
                    <a:pt x="33" y="227"/>
                    <a:pt x="38" y="225"/>
                    <a:pt x="43" y="223"/>
                  </a:cubicBezTo>
                  <a:cubicBezTo>
                    <a:pt x="48" y="220"/>
                    <a:pt x="67" y="215"/>
                    <a:pt x="67" y="208"/>
                  </a:cubicBezTo>
                  <a:cubicBezTo>
                    <a:pt x="67" y="207"/>
                    <a:pt x="66" y="207"/>
                    <a:pt x="65" y="207"/>
                  </a:cubicBezTo>
                  <a:cubicBezTo>
                    <a:pt x="63" y="206"/>
                    <a:pt x="61" y="206"/>
                    <a:pt x="59" y="206"/>
                  </a:cubicBezTo>
                  <a:cubicBezTo>
                    <a:pt x="55" y="205"/>
                    <a:pt x="47" y="203"/>
                    <a:pt x="49" y="198"/>
                  </a:cubicBezTo>
                  <a:cubicBezTo>
                    <a:pt x="50" y="197"/>
                    <a:pt x="52" y="196"/>
                    <a:pt x="53" y="196"/>
                  </a:cubicBezTo>
                  <a:cubicBezTo>
                    <a:pt x="55" y="195"/>
                    <a:pt x="58" y="195"/>
                    <a:pt x="60" y="194"/>
                  </a:cubicBezTo>
                  <a:cubicBezTo>
                    <a:pt x="64" y="193"/>
                    <a:pt x="68" y="192"/>
                    <a:pt x="72" y="191"/>
                  </a:cubicBezTo>
                  <a:cubicBezTo>
                    <a:pt x="82" y="187"/>
                    <a:pt x="90" y="181"/>
                    <a:pt x="96" y="173"/>
                  </a:cubicBezTo>
                  <a:cubicBezTo>
                    <a:pt x="92" y="172"/>
                    <a:pt x="87" y="172"/>
                    <a:pt x="83" y="169"/>
                  </a:cubicBezTo>
                  <a:cubicBezTo>
                    <a:pt x="80" y="166"/>
                    <a:pt x="84" y="164"/>
                    <a:pt x="87" y="163"/>
                  </a:cubicBezTo>
                  <a:cubicBezTo>
                    <a:pt x="97" y="160"/>
                    <a:pt x="109" y="158"/>
                    <a:pt x="119" y="153"/>
                  </a:cubicBezTo>
                  <a:cubicBezTo>
                    <a:pt x="130" y="147"/>
                    <a:pt x="143" y="133"/>
                    <a:pt x="148" y="122"/>
                  </a:cubicBezTo>
                  <a:cubicBezTo>
                    <a:pt x="144" y="122"/>
                    <a:pt x="138" y="123"/>
                    <a:pt x="134" y="123"/>
                  </a:cubicBezTo>
                  <a:cubicBezTo>
                    <a:pt x="131" y="122"/>
                    <a:pt x="126" y="121"/>
                    <a:pt x="128" y="117"/>
                  </a:cubicBezTo>
                  <a:cubicBezTo>
                    <a:pt x="130" y="116"/>
                    <a:pt x="132" y="116"/>
                    <a:pt x="134" y="115"/>
                  </a:cubicBezTo>
                  <a:cubicBezTo>
                    <a:pt x="143" y="112"/>
                    <a:pt x="152" y="109"/>
                    <a:pt x="160" y="105"/>
                  </a:cubicBezTo>
                  <a:cubicBezTo>
                    <a:pt x="178" y="96"/>
                    <a:pt x="191" y="79"/>
                    <a:pt x="202" y="63"/>
                  </a:cubicBezTo>
                  <a:cubicBezTo>
                    <a:pt x="203" y="61"/>
                    <a:pt x="206" y="57"/>
                    <a:pt x="204" y="56"/>
                  </a:cubicBezTo>
                  <a:cubicBezTo>
                    <a:pt x="202" y="55"/>
                    <a:pt x="200" y="53"/>
                    <a:pt x="201" y="51"/>
                  </a:cubicBezTo>
                  <a:cubicBezTo>
                    <a:pt x="202" y="48"/>
                    <a:pt x="205" y="46"/>
                    <a:pt x="207" y="44"/>
                  </a:cubicBezTo>
                  <a:cubicBezTo>
                    <a:pt x="210" y="41"/>
                    <a:pt x="213" y="38"/>
                    <a:pt x="216" y="34"/>
                  </a:cubicBezTo>
                  <a:cubicBezTo>
                    <a:pt x="223" y="26"/>
                    <a:pt x="229" y="18"/>
                    <a:pt x="231" y="8"/>
                  </a:cubicBezTo>
                  <a:cubicBezTo>
                    <a:pt x="232" y="7"/>
                    <a:pt x="232" y="5"/>
                    <a:pt x="231" y="4"/>
                  </a:cubicBezTo>
                  <a:cubicBezTo>
                    <a:pt x="231" y="4"/>
                    <a:pt x="230" y="4"/>
                    <a:pt x="230" y="4"/>
                  </a:cubicBezTo>
                  <a:cubicBezTo>
                    <a:pt x="223" y="3"/>
                    <a:pt x="217" y="4"/>
                    <a:pt x="211" y="5"/>
                  </a:cubicBezTo>
                  <a:cubicBezTo>
                    <a:pt x="206" y="7"/>
                    <a:pt x="200" y="8"/>
                    <a:pt x="195" y="10"/>
                  </a:cubicBezTo>
                  <a:cubicBezTo>
                    <a:pt x="172" y="19"/>
                    <a:pt x="150" y="32"/>
                    <a:pt x="132" y="48"/>
                  </a:cubicBezTo>
                  <a:cubicBezTo>
                    <a:pt x="122" y="58"/>
                    <a:pt x="112" y="68"/>
                    <a:pt x="106" y="80"/>
                  </a:cubicBezTo>
                  <a:cubicBezTo>
                    <a:pt x="105" y="82"/>
                    <a:pt x="103" y="84"/>
                    <a:pt x="102" y="82"/>
                  </a:cubicBezTo>
                  <a:cubicBezTo>
                    <a:pt x="101" y="81"/>
                    <a:pt x="101" y="79"/>
                    <a:pt x="101" y="78"/>
                  </a:cubicBezTo>
                  <a:cubicBezTo>
                    <a:pt x="96" y="82"/>
                    <a:pt x="92" y="86"/>
                    <a:pt x="88" y="91"/>
                  </a:cubicBezTo>
                  <a:cubicBezTo>
                    <a:pt x="80" y="99"/>
                    <a:pt x="73" y="108"/>
                    <a:pt x="67" y="117"/>
                  </a:cubicBezTo>
                  <a:cubicBezTo>
                    <a:pt x="64" y="121"/>
                    <a:pt x="62" y="125"/>
                    <a:pt x="61" y="130"/>
                  </a:cubicBezTo>
                  <a:cubicBezTo>
                    <a:pt x="60" y="133"/>
                    <a:pt x="59" y="136"/>
                    <a:pt x="58" y="140"/>
                  </a:cubicBezTo>
                  <a:cubicBezTo>
                    <a:pt x="58" y="141"/>
                    <a:pt x="57" y="146"/>
                    <a:pt x="54" y="145"/>
                  </a:cubicBezTo>
                  <a:cubicBezTo>
                    <a:pt x="54" y="145"/>
                    <a:pt x="53" y="144"/>
                    <a:pt x="53" y="144"/>
                  </a:cubicBezTo>
                  <a:cubicBezTo>
                    <a:pt x="53" y="141"/>
                    <a:pt x="53" y="139"/>
                    <a:pt x="53" y="136"/>
                  </a:cubicBezTo>
                  <a:cubicBezTo>
                    <a:pt x="49" y="142"/>
                    <a:pt x="45" y="147"/>
                    <a:pt x="41" y="152"/>
                  </a:cubicBezTo>
                  <a:cubicBezTo>
                    <a:pt x="38" y="157"/>
                    <a:pt x="35" y="161"/>
                    <a:pt x="33" y="165"/>
                  </a:cubicBezTo>
                  <a:cubicBezTo>
                    <a:pt x="31" y="172"/>
                    <a:pt x="32" y="179"/>
                    <a:pt x="29" y="186"/>
                  </a:cubicBezTo>
                  <a:cubicBezTo>
                    <a:pt x="29" y="188"/>
                    <a:pt x="28" y="189"/>
                    <a:pt x="26" y="188"/>
                  </a:cubicBezTo>
                  <a:cubicBezTo>
                    <a:pt x="25" y="188"/>
                    <a:pt x="25" y="186"/>
                    <a:pt x="25" y="185"/>
                  </a:cubicBezTo>
                  <a:cubicBezTo>
                    <a:pt x="25" y="183"/>
                    <a:pt x="25" y="181"/>
                    <a:pt x="25" y="179"/>
                  </a:cubicBezTo>
                  <a:cubicBezTo>
                    <a:pt x="19" y="186"/>
                    <a:pt x="14" y="195"/>
                    <a:pt x="11" y="205"/>
                  </a:cubicBezTo>
                  <a:cubicBezTo>
                    <a:pt x="9" y="213"/>
                    <a:pt x="7" y="222"/>
                    <a:pt x="6" y="2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0"/>
            <p:cNvSpPr/>
            <p:nvPr/>
          </p:nvSpPr>
          <p:spPr bwMode="auto">
            <a:xfrm>
              <a:off x="2982" y="1487"/>
              <a:ext cx="94" cy="31"/>
            </a:xfrm>
            <a:custGeom>
              <a:avLst/>
              <a:gdLst>
                <a:gd name="T0" fmla="*/ 0 w 39"/>
                <a:gd name="T1" fmla="*/ 11 h 13"/>
                <a:gd name="T2" fmla="*/ 1 w 39"/>
                <a:gd name="T3" fmla="*/ 9 h 13"/>
                <a:gd name="T4" fmla="*/ 34 w 39"/>
                <a:gd name="T5" fmla="*/ 2 h 13"/>
                <a:gd name="T6" fmla="*/ 36 w 39"/>
                <a:gd name="T7" fmla="*/ 5 h 13"/>
                <a:gd name="T8" fmla="*/ 10 w 39"/>
                <a:gd name="T9" fmla="*/ 10 h 13"/>
                <a:gd name="T10" fmla="*/ 2 w 39"/>
                <a:gd name="T11" fmla="*/ 12 h 13"/>
                <a:gd name="T12" fmla="*/ 0 w 3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12" y="7"/>
                    <a:pt x="23" y="4"/>
                    <a:pt x="34" y="2"/>
                  </a:cubicBezTo>
                  <a:cubicBezTo>
                    <a:pt x="39" y="0"/>
                    <a:pt x="39" y="6"/>
                    <a:pt x="36" y="5"/>
                  </a:cubicBezTo>
                  <a:cubicBezTo>
                    <a:pt x="27" y="6"/>
                    <a:pt x="19" y="9"/>
                    <a:pt x="10" y="10"/>
                  </a:cubicBezTo>
                  <a:cubicBezTo>
                    <a:pt x="7" y="11"/>
                    <a:pt x="5" y="12"/>
                    <a:pt x="2" y="12"/>
                  </a:cubicBezTo>
                  <a:cubicBezTo>
                    <a:pt x="1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3013" y="1456"/>
              <a:ext cx="84" cy="33"/>
            </a:xfrm>
            <a:custGeom>
              <a:avLst/>
              <a:gdLst>
                <a:gd name="T0" fmla="*/ 0 w 35"/>
                <a:gd name="T1" fmla="*/ 13 h 14"/>
                <a:gd name="T2" fmla="*/ 1 w 35"/>
                <a:gd name="T3" fmla="*/ 11 h 14"/>
                <a:gd name="T4" fmla="*/ 21 w 35"/>
                <a:gd name="T5" fmla="*/ 4 h 14"/>
                <a:gd name="T6" fmla="*/ 32 w 35"/>
                <a:gd name="T7" fmla="*/ 1 h 14"/>
                <a:gd name="T8" fmla="*/ 33 w 35"/>
                <a:gd name="T9" fmla="*/ 4 h 14"/>
                <a:gd name="T10" fmla="*/ 11 w 35"/>
                <a:gd name="T11" fmla="*/ 11 h 14"/>
                <a:gd name="T12" fmla="*/ 2 w 35"/>
                <a:gd name="T13" fmla="*/ 14 h 14"/>
                <a:gd name="T14" fmla="*/ 0 w 3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8" y="9"/>
                    <a:pt x="14" y="6"/>
                    <a:pt x="21" y="4"/>
                  </a:cubicBezTo>
                  <a:cubicBezTo>
                    <a:pt x="25" y="3"/>
                    <a:pt x="28" y="2"/>
                    <a:pt x="32" y="1"/>
                  </a:cubicBezTo>
                  <a:cubicBezTo>
                    <a:pt x="34" y="0"/>
                    <a:pt x="35" y="3"/>
                    <a:pt x="33" y="4"/>
                  </a:cubicBezTo>
                  <a:cubicBezTo>
                    <a:pt x="26" y="6"/>
                    <a:pt x="19" y="8"/>
                    <a:pt x="11" y="11"/>
                  </a:cubicBezTo>
                  <a:cubicBezTo>
                    <a:pt x="8" y="12"/>
                    <a:pt x="5" y="13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2869" y="1357"/>
              <a:ext cx="75" cy="68"/>
            </a:xfrm>
            <a:custGeom>
              <a:avLst/>
              <a:gdLst>
                <a:gd name="T0" fmla="*/ 2 w 31"/>
                <a:gd name="T1" fmla="*/ 27 h 28"/>
                <a:gd name="T2" fmla="*/ 5 w 31"/>
                <a:gd name="T3" fmla="*/ 21 h 28"/>
                <a:gd name="T4" fmla="*/ 22 w 31"/>
                <a:gd name="T5" fmla="*/ 6 h 28"/>
                <a:gd name="T6" fmla="*/ 28 w 31"/>
                <a:gd name="T7" fmla="*/ 0 h 28"/>
                <a:gd name="T8" fmla="*/ 31 w 31"/>
                <a:gd name="T9" fmla="*/ 1 h 28"/>
                <a:gd name="T10" fmla="*/ 30 w 31"/>
                <a:gd name="T11" fmla="*/ 3 h 28"/>
                <a:gd name="T12" fmla="*/ 18 w 31"/>
                <a:gd name="T13" fmla="*/ 13 h 28"/>
                <a:gd name="T14" fmla="*/ 5 w 31"/>
                <a:gd name="T15" fmla="*/ 26 h 28"/>
                <a:gd name="T16" fmla="*/ 2 w 31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" y="27"/>
                  </a:moveTo>
                  <a:cubicBezTo>
                    <a:pt x="0" y="26"/>
                    <a:pt x="4" y="23"/>
                    <a:pt x="5" y="21"/>
                  </a:cubicBezTo>
                  <a:cubicBezTo>
                    <a:pt x="10" y="16"/>
                    <a:pt x="16" y="10"/>
                    <a:pt x="22" y="6"/>
                  </a:cubicBezTo>
                  <a:cubicBezTo>
                    <a:pt x="24" y="4"/>
                    <a:pt x="26" y="2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6" y="6"/>
                    <a:pt x="22" y="9"/>
                    <a:pt x="18" y="13"/>
                  </a:cubicBezTo>
                  <a:cubicBezTo>
                    <a:pt x="14" y="17"/>
                    <a:pt x="9" y="21"/>
                    <a:pt x="5" y="26"/>
                  </a:cubicBezTo>
                  <a:cubicBezTo>
                    <a:pt x="4" y="27"/>
                    <a:pt x="4" y="28"/>
                    <a:pt x="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2970" y="1324"/>
              <a:ext cx="31" cy="24"/>
            </a:xfrm>
            <a:custGeom>
              <a:avLst/>
              <a:gdLst>
                <a:gd name="T0" fmla="*/ 2 w 13"/>
                <a:gd name="T1" fmla="*/ 9 h 10"/>
                <a:gd name="T2" fmla="*/ 3 w 13"/>
                <a:gd name="T3" fmla="*/ 5 h 10"/>
                <a:gd name="T4" fmla="*/ 10 w 13"/>
                <a:gd name="T5" fmla="*/ 1 h 10"/>
                <a:gd name="T6" fmla="*/ 12 w 13"/>
                <a:gd name="T7" fmla="*/ 4 h 10"/>
                <a:gd name="T8" fmla="*/ 5 w 13"/>
                <a:gd name="T9" fmla="*/ 8 h 10"/>
                <a:gd name="T10" fmla="*/ 2 w 1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2" y="9"/>
                  </a:moveTo>
                  <a:cubicBezTo>
                    <a:pt x="0" y="7"/>
                    <a:pt x="2" y="6"/>
                    <a:pt x="3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0"/>
                    <a:pt x="13" y="3"/>
                    <a:pt x="12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3" y="10"/>
                    <a:pt x="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任意多边形: 形状 68"/>
          <p:cNvSpPr/>
          <p:nvPr/>
        </p:nvSpPr>
        <p:spPr>
          <a:xfrm>
            <a:off x="451755" y="2044310"/>
            <a:ext cx="4277801" cy="217348"/>
          </a:xfrm>
          <a:custGeom>
            <a:avLst/>
            <a:gdLst>
              <a:gd name="connsiteX0" fmla="*/ 0 w 4277801"/>
              <a:gd name="connsiteY0" fmla="*/ 105384 h 217348"/>
              <a:gd name="connsiteX1" fmla="*/ 628153 w 4277801"/>
              <a:gd name="connsiteY1" fmla="*/ 25871 h 217348"/>
              <a:gd name="connsiteX2" fmla="*/ 1121133 w 4277801"/>
              <a:gd name="connsiteY2" fmla="*/ 137189 h 217348"/>
              <a:gd name="connsiteX3" fmla="*/ 1669773 w 4277801"/>
              <a:gd name="connsiteY3" fmla="*/ 33822 h 217348"/>
              <a:gd name="connsiteX4" fmla="*/ 2138900 w 4277801"/>
              <a:gd name="connsiteY4" fmla="*/ 216702 h 217348"/>
              <a:gd name="connsiteX5" fmla="*/ 2711394 w 4277801"/>
              <a:gd name="connsiteY5" fmla="*/ 97433 h 217348"/>
              <a:gd name="connsiteX6" fmla="*/ 3236180 w 4277801"/>
              <a:gd name="connsiteY6" fmla="*/ 176946 h 217348"/>
              <a:gd name="connsiteX7" fmla="*/ 3880236 w 4277801"/>
              <a:gd name="connsiteY7" fmla="*/ 2017 h 217348"/>
              <a:gd name="connsiteX8" fmla="*/ 4277801 w 4277801"/>
              <a:gd name="connsiteY8" fmla="*/ 97433 h 21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7801" h="217348">
                <a:moveTo>
                  <a:pt x="0" y="105384"/>
                </a:moveTo>
                <a:cubicBezTo>
                  <a:pt x="220649" y="62977"/>
                  <a:pt x="441298" y="20570"/>
                  <a:pt x="628153" y="25871"/>
                </a:cubicBezTo>
                <a:cubicBezTo>
                  <a:pt x="815008" y="31172"/>
                  <a:pt x="947530" y="135864"/>
                  <a:pt x="1121133" y="137189"/>
                </a:cubicBezTo>
                <a:cubicBezTo>
                  <a:pt x="1294736" y="138514"/>
                  <a:pt x="1500145" y="20570"/>
                  <a:pt x="1669773" y="33822"/>
                </a:cubicBezTo>
                <a:cubicBezTo>
                  <a:pt x="1839401" y="47074"/>
                  <a:pt x="1965297" y="206100"/>
                  <a:pt x="2138900" y="216702"/>
                </a:cubicBezTo>
                <a:cubicBezTo>
                  <a:pt x="2312504" y="227304"/>
                  <a:pt x="2528514" y="104059"/>
                  <a:pt x="2711394" y="97433"/>
                </a:cubicBezTo>
                <a:cubicBezTo>
                  <a:pt x="2894274" y="90807"/>
                  <a:pt x="3041373" y="192849"/>
                  <a:pt x="3236180" y="176946"/>
                </a:cubicBezTo>
                <a:cubicBezTo>
                  <a:pt x="3430987" y="161043"/>
                  <a:pt x="3706633" y="15269"/>
                  <a:pt x="3880236" y="2017"/>
                </a:cubicBezTo>
                <a:cubicBezTo>
                  <a:pt x="4053840" y="-11235"/>
                  <a:pt x="4165820" y="43099"/>
                  <a:pt x="4277801" y="97433"/>
                </a:cubicBezTo>
              </a:path>
            </a:pathLst>
          </a:custGeom>
          <a:noFill/>
          <a:ln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968102" y="1073078"/>
            <a:ext cx="2823826" cy="3817749"/>
            <a:chOff x="4104" y="1024"/>
            <a:chExt cx="1466" cy="1982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117" y="1090"/>
              <a:ext cx="1329" cy="1313"/>
            </a:xfrm>
            <a:custGeom>
              <a:avLst/>
              <a:gdLst>
                <a:gd name="T0" fmla="*/ 195 w 301"/>
                <a:gd name="T1" fmla="*/ 15 h 298"/>
                <a:gd name="T2" fmla="*/ 195 w 301"/>
                <a:gd name="T3" fmla="*/ 15 h 298"/>
                <a:gd name="T4" fmla="*/ 195 w 301"/>
                <a:gd name="T5" fmla="*/ 15 h 298"/>
                <a:gd name="T6" fmla="*/ 195 w 301"/>
                <a:gd name="T7" fmla="*/ 15 h 298"/>
                <a:gd name="T8" fmla="*/ 300 w 301"/>
                <a:gd name="T9" fmla="*/ 139 h 298"/>
                <a:gd name="T10" fmla="*/ 285 w 301"/>
                <a:gd name="T11" fmla="*/ 208 h 298"/>
                <a:gd name="T12" fmla="*/ 276 w 301"/>
                <a:gd name="T13" fmla="*/ 227 h 298"/>
                <a:gd name="T14" fmla="*/ 276 w 301"/>
                <a:gd name="T15" fmla="*/ 227 h 298"/>
                <a:gd name="T16" fmla="*/ 274 w 301"/>
                <a:gd name="T17" fmla="*/ 228 h 298"/>
                <a:gd name="T18" fmla="*/ 274 w 301"/>
                <a:gd name="T19" fmla="*/ 232 h 298"/>
                <a:gd name="T20" fmla="*/ 260 w 301"/>
                <a:gd name="T21" fmla="*/ 250 h 298"/>
                <a:gd name="T22" fmla="*/ 228 w 301"/>
                <a:gd name="T23" fmla="*/ 277 h 298"/>
                <a:gd name="T24" fmla="*/ 187 w 301"/>
                <a:gd name="T25" fmla="*/ 294 h 298"/>
                <a:gd name="T26" fmla="*/ 156 w 301"/>
                <a:gd name="T27" fmla="*/ 296 h 298"/>
                <a:gd name="T28" fmla="*/ 142 w 301"/>
                <a:gd name="T29" fmla="*/ 297 h 298"/>
                <a:gd name="T30" fmla="*/ 119 w 301"/>
                <a:gd name="T31" fmla="*/ 294 h 298"/>
                <a:gd name="T32" fmla="*/ 84 w 301"/>
                <a:gd name="T33" fmla="*/ 281 h 298"/>
                <a:gd name="T34" fmla="*/ 72 w 301"/>
                <a:gd name="T35" fmla="*/ 275 h 298"/>
                <a:gd name="T36" fmla="*/ 51 w 301"/>
                <a:gd name="T37" fmla="*/ 259 h 298"/>
                <a:gd name="T38" fmla="*/ 15 w 301"/>
                <a:gd name="T39" fmla="*/ 210 h 298"/>
                <a:gd name="T40" fmla="*/ 12 w 301"/>
                <a:gd name="T41" fmla="*/ 199 h 298"/>
                <a:gd name="T42" fmla="*/ 7 w 301"/>
                <a:gd name="T43" fmla="*/ 187 h 298"/>
                <a:gd name="T44" fmla="*/ 3 w 301"/>
                <a:gd name="T45" fmla="*/ 124 h 298"/>
                <a:gd name="T46" fmla="*/ 8 w 301"/>
                <a:gd name="T47" fmla="*/ 100 h 298"/>
                <a:gd name="T48" fmla="*/ 11 w 301"/>
                <a:gd name="T49" fmla="*/ 93 h 298"/>
                <a:gd name="T50" fmla="*/ 32 w 301"/>
                <a:gd name="T51" fmla="*/ 56 h 298"/>
                <a:gd name="T52" fmla="*/ 103 w 301"/>
                <a:gd name="T53" fmla="*/ 7 h 298"/>
                <a:gd name="T54" fmla="*/ 120 w 301"/>
                <a:gd name="T55" fmla="*/ 4 h 298"/>
                <a:gd name="T56" fmla="*/ 140 w 301"/>
                <a:gd name="T57" fmla="*/ 0 h 298"/>
                <a:gd name="T58" fmla="*/ 176 w 301"/>
                <a:gd name="T59" fmla="*/ 2 h 298"/>
                <a:gd name="T60" fmla="*/ 204 w 301"/>
                <a:gd name="T61" fmla="*/ 10 h 298"/>
                <a:gd name="T62" fmla="*/ 205 w 301"/>
                <a:gd name="T63" fmla="*/ 11 h 298"/>
                <a:gd name="T64" fmla="*/ 233 w 301"/>
                <a:gd name="T65" fmla="*/ 25 h 298"/>
                <a:gd name="T66" fmla="*/ 284 w 301"/>
                <a:gd name="T67" fmla="*/ 85 h 298"/>
                <a:gd name="T68" fmla="*/ 293 w 301"/>
                <a:gd name="T69" fmla="*/ 109 h 298"/>
                <a:gd name="T70" fmla="*/ 298 w 301"/>
                <a:gd name="T71" fmla="*/ 129 h 298"/>
                <a:gd name="T72" fmla="*/ 300 w 301"/>
                <a:gd name="T73" fmla="*/ 13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1" h="298">
                  <a:moveTo>
                    <a:pt x="195" y="15"/>
                  </a:moveTo>
                  <a:cubicBezTo>
                    <a:pt x="195" y="15"/>
                    <a:pt x="195" y="15"/>
                    <a:pt x="195" y="15"/>
                  </a:cubicBezTo>
                  <a:cubicBezTo>
                    <a:pt x="195" y="15"/>
                    <a:pt x="195" y="15"/>
                    <a:pt x="195" y="15"/>
                  </a:cubicBezTo>
                  <a:cubicBezTo>
                    <a:pt x="195" y="15"/>
                    <a:pt x="195" y="15"/>
                    <a:pt x="195" y="15"/>
                  </a:cubicBezTo>
                  <a:close/>
                  <a:moveTo>
                    <a:pt x="300" y="139"/>
                  </a:moveTo>
                  <a:cubicBezTo>
                    <a:pt x="301" y="156"/>
                    <a:pt x="295" y="195"/>
                    <a:pt x="285" y="208"/>
                  </a:cubicBezTo>
                  <a:cubicBezTo>
                    <a:pt x="282" y="214"/>
                    <a:pt x="279" y="221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5" y="227"/>
                    <a:pt x="275" y="228"/>
                    <a:pt x="274" y="228"/>
                  </a:cubicBezTo>
                  <a:cubicBezTo>
                    <a:pt x="275" y="229"/>
                    <a:pt x="275" y="231"/>
                    <a:pt x="274" y="232"/>
                  </a:cubicBezTo>
                  <a:cubicBezTo>
                    <a:pt x="269" y="238"/>
                    <a:pt x="265" y="244"/>
                    <a:pt x="260" y="250"/>
                  </a:cubicBezTo>
                  <a:cubicBezTo>
                    <a:pt x="251" y="260"/>
                    <a:pt x="239" y="269"/>
                    <a:pt x="228" y="277"/>
                  </a:cubicBezTo>
                  <a:cubicBezTo>
                    <a:pt x="215" y="284"/>
                    <a:pt x="201" y="290"/>
                    <a:pt x="187" y="294"/>
                  </a:cubicBezTo>
                  <a:cubicBezTo>
                    <a:pt x="177" y="297"/>
                    <a:pt x="167" y="297"/>
                    <a:pt x="156" y="296"/>
                  </a:cubicBezTo>
                  <a:cubicBezTo>
                    <a:pt x="151" y="297"/>
                    <a:pt x="147" y="298"/>
                    <a:pt x="142" y="297"/>
                  </a:cubicBezTo>
                  <a:cubicBezTo>
                    <a:pt x="134" y="297"/>
                    <a:pt x="126" y="296"/>
                    <a:pt x="119" y="294"/>
                  </a:cubicBezTo>
                  <a:cubicBezTo>
                    <a:pt x="106" y="292"/>
                    <a:pt x="95" y="288"/>
                    <a:pt x="84" y="281"/>
                  </a:cubicBezTo>
                  <a:cubicBezTo>
                    <a:pt x="80" y="282"/>
                    <a:pt x="76" y="277"/>
                    <a:pt x="72" y="275"/>
                  </a:cubicBezTo>
                  <a:cubicBezTo>
                    <a:pt x="65" y="270"/>
                    <a:pt x="57" y="265"/>
                    <a:pt x="51" y="259"/>
                  </a:cubicBezTo>
                  <a:cubicBezTo>
                    <a:pt x="36" y="246"/>
                    <a:pt x="21" y="230"/>
                    <a:pt x="15" y="210"/>
                  </a:cubicBezTo>
                  <a:cubicBezTo>
                    <a:pt x="15" y="207"/>
                    <a:pt x="12" y="203"/>
                    <a:pt x="12" y="199"/>
                  </a:cubicBezTo>
                  <a:cubicBezTo>
                    <a:pt x="10" y="195"/>
                    <a:pt x="9" y="191"/>
                    <a:pt x="7" y="187"/>
                  </a:cubicBezTo>
                  <a:cubicBezTo>
                    <a:pt x="1" y="167"/>
                    <a:pt x="0" y="145"/>
                    <a:pt x="3" y="124"/>
                  </a:cubicBezTo>
                  <a:cubicBezTo>
                    <a:pt x="3" y="116"/>
                    <a:pt x="6" y="108"/>
                    <a:pt x="8" y="100"/>
                  </a:cubicBezTo>
                  <a:cubicBezTo>
                    <a:pt x="9" y="98"/>
                    <a:pt x="10" y="95"/>
                    <a:pt x="11" y="93"/>
                  </a:cubicBezTo>
                  <a:cubicBezTo>
                    <a:pt x="12" y="78"/>
                    <a:pt x="22" y="68"/>
                    <a:pt x="32" y="56"/>
                  </a:cubicBezTo>
                  <a:cubicBezTo>
                    <a:pt x="51" y="34"/>
                    <a:pt x="75" y="16"/>
                    <a:pt x="103" y="7"/>
                  </a:cubicBezTo>
                  <a:cubicBezTo>
                    <a:pt x="109" y="5"/>
                    <a:pt x="114" y="4"/>
                    <a:pt x="120" y="4"/>
                  </a:cubicBezTo>
                  <a:cubicBezTo>
                    <a:pt x="127" y="2"/>
                    <a:pt x="133" y="1"/>
                    <a:pt x="140" y="0"/>
                  </a:cubicBezTo>
                  <a:cubicBezTo>
                    <a:pt x="152" y="0"/>
                    <a:pt x="164" y="0"/>
                    <a:pt x="176" y="2"/>
                  </a:cubicBezTo>
                  <a:cubicBezTo>
                    <a:pt x="185" y="5"/>
                    <a:pt x="195" y="6"/>
                    <a:pt x="204" y="10"/>
                  </a:cubicBezTo>
                  <a:cubicBezTo>
                    <a:pt x="205" y="10"/>
                    <a:pt x="205" y="10"/>
                    <a:pt x="205" y="11"/>
                  </a:cubicBezTo>
                  <a:cubicBezTo>
                    <a:pt x="215" y="14"/>
                    <a:pt x="225" y="19"/>
                    <a:pt x="233" y="25"/>
                  </a:cubicBezTo>
                  <a:cubicBezTo>
                    <a:pt x="254" y="41"/>
                    <a:pt x="272" y="61"/>
                    <a:pt x="284" y="85"/>
                  </a:cubicBezTo>
                  <a:cubicBezTo>
                    <a:pt x="287" y="91"/>
                    <a:pt x="294" y="103"/>
                    <a:pt x="293" y="109"/>
                  </a:cubicBezTo>
                  <a:cubicBezTo>
                    <a:pt x="294" y="115"/>
                    <a:pt x="298" y="122"/>
                    <a:pt x="298" y="129"/>
                  </a:cubicBezTo>
                  <a:cubicBezTo>
                    <a:pt x="299" y="132"/>
                    <a:pt x="299" y="136"/>
                    <a:pt x="300" y="139"/>
                  </a:cubicBezTo>
                  <a:close/>
                </a:path>
              </a:pathLst>
            </a:custGeom>
            <a:solidFill>
              <a:srgbClr val="90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205" y="1130"/>
              <a:ext cx="1250" cy="1277"/>
            </a:xfrm>
            <a:custGeom>
              <a:avLst/>
              <a:gdLst>
                <a:gd name="T0" fmla="*/ 277 w 283"/>
                <a:gd name="T1" fmla="*/ 163 h 290"/>
                <a:gd name="T2" fmla="*/ 214 w 283"/>
                <a:gd name="T3" fmla="*/ 262 h 290"/>
                <a:gd name="T4" fmla="*/ 201 w 283"/>
                <a:gd name="T5" fmla="*/ 269 h 290"/>
                <a:gd name="T6" fmla="*/ 118 w 283"/>
                <a:gd name="T7" fmla="*/ 290 h 290"/>
                <a:gd name="T8" fmla="*/ 114 w 283"/>
                <a:gd name="T9" fmla="*/ 288 h 290"/>
                <a:gd name="T10" fmla="*/ 41 w 283"/>
                <a:gd name="T11" fmla="*/ 257 h 290"/>
                <a:gd name="T12" fmla="*/ 36 w 283"/>
                <a:gd name="T13" fmla="*/ 247 h 290"/>
                <a:gd name="T14" fmla="*/ 52 w 283"/>
                <a:gd name="T15" fmla="*/ 222 h 290"/>
                <a:gd name="T16" fmla="*/ 73 w 283"/>
                <a:gd name="T17" fmla="*/ 194 h 290"/>
                <a:gd name="T18" fmla="*/ 79 w 283"/>
                <a:gd name="T19" fmla="*/ 158 h 290"/>
                <a:gd name="T20" fmla="*/ 93 w 283"/>
                <a:gd name="T21" fmla="*/ 173 h 290"/>
                <a:gd name="T22" fmla="*/ 80 w 283"/>
                <a:gd name="T23" fmla="*/ 206 h 290"/>
                <a:gd name="T24" fmla="*/ 53 w 283"/>
                <a:gd name="T25" fmla="*/ 244 h 290"/>
                <a:gd name="T26" fmla="*/ 153 w 283"/>
                <a:gd name="T27" fmla="*/ 241 h 290"/>
                <a:gd name="T28" fmla="*/ 162 w 283"/>
                <a:gd name="T29" fmla="*/ 211 h 290"/>
                <a:gd name="T30" fmla="*/ 168 w 283"/>
                <a:gd name="T31" fmla="*/ 192 h 290"/>
                <a:gd name="T32" fmla="*/ 175 w 283"/>
                <a:gd name="T33" fmla="*/ 228 h 290"/>
                <a:gd name="T34" fmla="*/ 239 w 283"/>
                <a:gd name="T35" fmla="*/ 112 h 290"/>
                <a:gd name="T36" fmla="*/ 215 w 283"/>
                <a:gd name="T37" fmla="*/ 130 h 290"/>
                <a:gd name="T38" fmla="*/ 191 w 283"/>
                <a:gd name="T39" fmla="*/ 134 h 290"/>
                <a:gd name="T40" fmla="*/ 215 w 283"/>
                <a:gd name="T41" fmla="*/ 117 h 290"/>
                <a:gd name="T42" fmla="*/ 239 w 283"/>
                <a:gd name="T43" fmla="*/ 102 h 290"/>
                <a:gd name="T44" fmla="*/ 213 w 283"/>
                <a:gd name="T45" fmla="*/ 21 h 290"/>
                <a:gd name="T46" fmla="*/ 223 w 283"/>
                <a:gd name="T47" fmla="*/ 22 h 290"/>
                <a:gd name="T48" fmla="*/ 263 w 283"/>
                <a:gd name="T49" fmla="*/ 71 h 290"/>
                <a:gd name="T50" fmla="*/ 157 w 283"/>
                <a:gd name="T51" fmla="*/ 207 h 290"/>
                <a:gd name="T52" fmla="*/ 140 w 283"/>
                <a:gd name="T53" fmla="*/ 194 h 290"/>
                <a:gd name="T54" fmla="*/ 140 w 283"/>
                <a:gd name="T55" fmla="*/ 194 h 290"/>
                <a:gd name="T56" fmla="*/ 155 w 283"/>
                <a:gd name="T57" fmla="*/ 127 h 290"/>
                <a:gd name="T58" fmla="*/ 15 w 283"/>
                <a:gd name="T59" fmla="*/ 231 h 290"/>
                <a:gd name="T60" fmla="*/ 14 w 283"/>
                <a:gd name="T61" fmla="*/ 160 h 290"/>
                <a:gd name="T62" fmla="*/ 17 w 283"/>
                <a:gd name="T63" fmla="*/ 169 h 290"/>
                <a:gd name="T64" fmla="*/ 22 w 283"/>
                <a:gd name="T65" fmla="*/ 230 h 290"/>
                <a:gd name="T66" fmla="*/ 51 w 283"/>
                <a:gd name="T67" fmla="*/ 17 h 290"/>
                <a:gd name="T68" fmla="*/ 58 w 283"/>
                <a:gd name="T69" fmla="*/ 9 h 290"/>
                <a:gd name="T70" fmla="*/ 51 w 283"/>
                <a:gd name="T71" fmla="*/ 17 h 290"/>
                <a:gd name="T72" fmla="*/ 89 w 283"/>
                <a:gd name="T73" fmla="*/ 6 h 290"/>
                <a:gd name="T74" fmla="*/ 135 w 283"/>
                <a:gd name="T75" fmla="*/ 72 h 290"/>
                <a:gd name="T76" fmla="*/ 135 w 283"/>
                <a:gd name="T77" fmla="*/ 72 h 290"/>
                <a:gd name="T78" fmla="*/ 126 w 283"/>
                <a:gd name="T79" fmla="*/ 79 h 290"/>
                <a:gd name="T80" fmla="*/ 77 w 283"/>
                <a:gd name="T81" fmla="*/ 227 h 290"/>
                <a:gd name="T82" fmla="*/ 77 w 283"/>
                <a:gd name="T83" fmla="*/ 227 h 290"/>
                <a:gd name="T84" fmla="*/ 71 w 283"/>
                <a:gd name="T85" fmla="*/ 235 h 290"/>
                <a:gd name="T86" fmla="*/ 167 w 283"/>
                <a:gd name="T87" fmla="*/ 95 h 290"/>
                <a:gd name="T88" fmla="*/ 191 w 283"/>
                <a:gd name="T89" fmla="*/ 81 h 290"/>
                <a:gd name="T90" fmla="*/ 186 w 283"/>
                <a:gd name="T91" fmla="*/ 74 h 290"/>
                <a:gd name="T92" fmla="*/ 168 w 283"/>
                <a:gd name="T93" fmla="*/ 90 h 290"/>
                <a:gd name="T94" fmla="*/ 163 w 283"/>
                <a:gd name="T95" fmla="*/ 46 h 290"/>
                <a:gd name="T96" fmla="*/ 171 w 283"/>
                <a:gd name="T97" fmla="*/ 24 h 290"/>
                <a:gd name="T98" fmla="*/ 168 w 283"/>
                <a:gd name="T99" fmla="*/ 40 h 290"/>
                <a:gd name="T100" fmla="*/ 163 w 283"/>
                <a:gd name="T101" fmla="*/ 46 h 290"/>
                <a:gd name="T102" fmla="*/ 25 w 283"/>
                <a:gd name="T103" fmla="*/ 147 h 290"/>
                <a:gd name="T104" fmla="*/ 49 w 283"/>
                <a:gd name="T105" fmla="*/ 114 h 290"/>
                <a:gd name="T106" fmla="*/ 77 w 283"/>
                <a:gd name="T107" fmla="*/ 93 h 290"/>
                <a:gd name="T108" fmla="*/ 105 w 283"/>
                <a:gd name="T109" fmla="*/ 82 h 290"/>
                <a:gd name="T110" fmla="*/ 133 w 283"/>
                <a:gd name="T111" fmla="*/ 66 h 290"/>
                <a:gd name="T112" fmla="*/ 109 w 283"/>
                <a:gd name="T113" fmla="*/ 31 h 290"/>
                <a:gd name="T114" fmla="*/ 129 w 283"/>
                <a:gd name="T115" fmla="*/ 54 h 290"/>
                <a:gd name="T116" fmla="*/ 101 w 283"/>
                <a:gd name="T117" fmla="*/ 75 h 290"/>
                <a:gd name="T118" fmla="*/ 73 w 283"/>
                <a:gd name="T119" fmla="*/ 85 h 290"/>
                <a:gd name="T120" fmla="*/ 42 w 283"/>
                <a:gd name="T121" fmla="*/ 108 h 290"/>
                <a:gd name="T122" fmla="*/ 21 w 283"/>
                <a:gd name="T123" fmla="*/ 13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3" h="290">
                  <a:moveTo>
                    <a:pt x="263" y="71"/>
                  </a:moveTo>
                  <a:cubicBezTo>
                    <a:pt x="276" y="100"/>
                    <a:pt x="283" y="132"/>
                    <a:pt x="277" y="163"/>
                  </a:cubicBezTo>
                  <a:cubicBezTo>
                    <a:pt x="276" y="175"/>
                    <a:pt x="273" y="187"/>
                    <a:pt x="267" y="197"/>
                  </a:cubicBezTo>
                  <a:cubicBezTo>
                    <a:pt x="253" y="221"/>
                    <a:pt x="237" y="245"/>
                    <a:pt x="214" y="262"/>
                  </a:cubicBezTo>
                  <a:cubicBezTo>
                    <a:pt x="210" y="264"/>
                    <a:pt x="206" y="267"/>
                    <a:pt x="201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204" y="277"/>
                    <a:pt x="170" y="284"/>
                    <a:pt x="164" y="285"/>
                  </a:cubicBezTo>
                  <a:cubicBezTo>
                    <a:pt x="149" y="287"/>
                    <a:pt x="134" y="290"/>
                    <a:pt x="118" y="290"/>
                  </a:cubicBezTo>
                  <a:cubicBezTo>
                    <a:pt x="117" y="290"/>
                    <a:pt x="117" y="289"/>
                    <a:pt x="116" y="289"/>
                  </a:cubicBezTo>
                  <a:cubicBezTo>
                    <a:pt x="115" y="289"/>
                    <a:pt x="115" y="289"/>
                    <a:pt x="114" y="288"/>
                  </a:cubicBezTo>
                  <a:cubicBezTo>
                    <a:pt x="83" y="287"/>
                    <a:pt x="68" y="275"/>
                    <a:pt x="43" y="260"/>
                  </a:cubicBezTo>
                  <a:cubicBezTo>
                    <a:pt x="42" y="259"/>
                    <a:pt x="41" y="258"/>
                    <a:pt x="41" y="257"/>
                  </a:cubicBezTo>
                  <a:cubicBezTo>
                    <a:pt x="38" y="256"/>
                    <a:pt x="34" y="255"/>
                    <a:pt x="32" y="252"/>
                  </a:cubicBezTo>
                  <a:cubicBezTo>
                    <a:pt x="30" y="250"/>
                    <a:pt x="33" y="246"/>
                    <a:pt x="36" y="247"/>
                  </a:cubicBezTo>
                  <a:cubicBezTo>
                    <a:pt x="39" y="248"/>
                    <a:pt x="41" y="249"/>
                    <a:pt x="44" y="249"/>
                  </a:cubicBezTo>
                  <a:cubicBezTo>
                    <a:pt x="43" y="240"/>
                    <a:pt x="47" y="229"/>
                    <a:pt x="52" y="222"/>
                  </a:cubicBezTo>
                  <a:cubicBezTo>
                    <a:pt x="57" y="216"/>
                    <a:pt x="65" y="213"/>
                    <a:pt x="70" y="208"/>
                  </a:cubicBezTo>
                  <a:cubicBezTo>
                    <a:pt x="73" y="204"/>
                    <a:pt x="71" y="198"/>
                    <a:pt x="73" y="194"/>
                  </a:cubicBezTo>
                  <a:cubicBezTo>
                    <a:pt x="79" y="179"/>
                    <a:pt x="83" y="183"/>
                    <a:pt x="87" y="163"/>
                  </a:cubicBezTo>
                  <a:cubicBezTo>
                    <a:pt x="87" y="158"/>
                    <a:pt x="82" y="158"/>
                    <a:pt x="79" y="158"/>
                  </a:cubicBezTo>
                  <a:cubicBezTo>
                    <a:pt x="72" y="157"/>
                    <a:pt x="74" y="149"/>
                    <a:pt x="82" y="150"/>
                  </a:cubicBezTo>
                  <a:cubicBezTo>
                    <a:pt x="96" y="150"/>
                    <a:pt x="97" y="162"/>
                    <a:pt x="93" y="173"/>
                  </a:cubicBezTo>
                  <a:cubicBezTo>
                    <a:pt x="92" y="181"/>
                    <a:pt x="87" y="186"/>
                    <a:pt x="83" y="192"/>
                  </a:cubicBezTo>
                  <a:cubicBezTo>
                    <a:pt x="80" y="196"/>
                    <a:pt x="80" y="201"/>
                    <a:pt x="80" y="206"/>
                  </a:cubicBezTo>
                  <a:cubicBezTo>
                    <a:pt x="79" y="216"/>
                    <a:pt x="68" y="219"/>
                    <a:pt x="61" y="226"/>
                  </a:cubicBezTo>
                  <a:cubicBezTo>
                    <a:pt x="56" y="230"/>
                    <a:pt x="54" y="237"/>
                    <a:pt x="53" y="244"/>
                  </a:cubicBezTo>
                  <a:cubicBezTo>
                    <a:pt x="52" y="246"/>
                    <a:pt x="52" y="249"/>
                    <a:pt x="52" y="252"/>
                  </a:cubicBezTo>
                  <a:cubicBezTo>
                    <a:pt x="86" y="259"/>
                    <a:pt x="121" y="254"/>
                    <a:pt x="153" y="241"/>
                  </a:cubicBezTo>
                  <a:cubicBezTo>
                    <a:pt x="158" y="238"/>
                    <a:pt x="163" y="236"/>
                    <a:pt x="167" y="233"/>
                  </a:cubicBezTo>
                  <a:cubicBezTo>
                    <a:pt x="165" y="226"/>
                    <a:pt x="168" y="220"/>
                    <a:pt x="162" y="211"/>
                  </a:cubicBezTo>
                  <a:cubicBezTo>
                    <a:pt x="159" y="207"/>
                    <a:pt x="158" y="187"/>
                    <a:pt x="165" y="188"/>
                  </a:cubicBezTo>
                  <a:cubicBezTo>
                    <a:pt x="167" y="188"/>
                    <a:pt x="169" y="190"/>
                    <a:pt x="168" y="192"/>
                  </a:cubicBezTo>
                  <a:cubicBezTo>
                    <a:pt x="166" y="200"/>
                    <a:pt x="169" y="208"/>
                    <a:pt x="173" y="214"/>
                  </a:cubicBezTo>
                  <a:cubicBezTo>
                    <a:pt x="175" y="219"/>
                    <a:pt x="174" y="224"/>
                    <a:pt x="175" y="228"/>
                  </a:cubicBezTo>
                  <a:cubicBezTo>
                    <a:pt x="210" y="204"/>
                    <a:pt x="234" y="165"/>
                    <a:pt x="238" y="121"/>
                  </a:cubicBezTo>
                  <a:cubicBezTo>
                    <a:pt x="238" y="118"/>
                    <a:pt x="238" y="115"/>
                    <a:pt x="239" y="112"/>
                  </a:cubicBezTo>
                  <a:cubicBezTo>
                    <a:pt x="235" y="114"/>
                    <a:pt x="232" y="115"/>
                    <a:pt x="229" y="116"/>
                  </a:cubicBezTo>
                  <a:cubicBezTo>
                    <a:pt x="223" y="120"/>
                    <a:pt x="220" y="126"/>
                    <a:pt x="215" y="130"/>
                  </a:cubicBezTo>
                  <a:cubicBezTo>
                    <a:pt x="209" y="135"/>
                    <a:pt x="201" y="137"/>
                    <a:pt x="193" y="138"/>
                  </a:cubicBezTo>
                  <a:cubicBezTo>
                    <a:pt x="191" y="138"/>
                    <a:pt x="190" y="136"/>
                    <a:pt x="191" y="134"/>
                  </a:cubicBezTo>
                  <a:cubicBezTo>
                    <a:pt x="192" y="130"/>
                    <a:pt x="197" y="129"/>
                    <a:pt x="200" y="128"/>
                  </a:cubicBezTo>
                  <a:cubicBezTo>
                    <a:pt x="207" y="127"/>
                    <a:pt x="212" y="122"/>
                    <a:pt x="215" y="117"/>
                  </a:cubicBezTo>
                  <a:cubicBezTo>
                    <a:pt x="221" y="109"/>
                    <a:pt x="229" y="107"/>
                    <a:pt x="237" y="103"/>
                  </a:cubicBezTo>
                  <a:cubicBezTo>
                    <a:pt x="238" y="103"/>
                    <a:pt x="238" y="103"/>
                    <a:pt x="239" y="102"/>
                  </a:cubicBezTo>
                  <a:cubicBezTo>
                    <a:pt x="239" y="82"/>
                    <a:pt x="234" y="62"/>
                    <a:pt x="226" y="43"/>
                  </a:cubicBezTo>
                  <a:cubicBezTo>
                    <a:pt x="222" y="35"/>
                    <a:pt x="218" y="28"/>
                    <a:pt x="213" y="21"/>
                  </a:cubicBezTo>
                  <a:cubicBezTo>
                    <a:pt x="211" y="20"/>
                    <a:pt x="210" y="16"/>
                    <a:pt x="213" y="14"/>
                  </a:cubicBezTo>
                  <a:cubicBezTo>
                    <a:pt x="216" y="12"/>
                    <a:pt x="220" y="16"/>
                    <a:pt x="223" y="22"/>
                  </a:cubicBezTo>
                  <a:cubicBezTo>
                    <a:pt x="228" y="22"/>
                    <a:pt x="234" y="30"/>
                    <a:pt x="237" y="32"/>
                  </a:cubicBezTo>
                  <a:cubicBezTo>
                    <a:pt x="248" y="43"/>
                    <a:pt x="257" y="57"/>
                    <a:pt x="263" y="71"/>
                  </a:cubicBezTo>
                  <a:close/>
                  <a:moveTo>
                    <a:pt x="148" y="208"/>
                  </a:moveTo>
                  <a:cubicBezTo>
                    <a:pt x="148" y="213"/>
                    <a:pt x="157" y="213"/>
                    <a:pt x="157" y="207"/>
                  </a:cubicBezTo>
                  <a:cubicBezTo>
                    <a:pt x="156" y="202"/>
                    <a:pt x="148" y="202"/>
                    <a:pt x="148" y="208"/>
                  </a:cubicBezTo>
                  <a:close/>
                  <a:moveTo>
                    <a:pt x="140" y="194"/>
                  </a:moveTo>
                  <a:cubicBezTo>
                    <a:pt x="153" y="195"/>
                    <a:pt x="155" y="174"/>
                    <a:pt x="141" y="179"/>
                  </a:cubicBezTo>
                  <a:cubicBezTo>
                    <a:pt x="133" y="178"/>
                    <a:pt x="132" y="194"/>
                    <a:pt x="140" y="194"/>
                  </a:cubicBezTo>
                  <a:close/>
                  <a:moveTo>
                    <a:pt x="154" y="135"/>
                  </a:moveTo>
                  <a:cubicBezTo>
                    <a:pt x="160" y="136"/>
                    <a:pt x="163" y="127"/>
                    <a:pt x="155" y="127"/>
                  </a:cubicBezTo>
                  <a:cubicBezTo>
                    <a:pt x="150" y="127"/>
                    <a:pt x="149" y="135"/>
                    <a:pt x="154" y="135"/>
                  </a:cubicBezTo>
                  <a:close/>
                  <a:moveTo>
                    <a:pt x="15" y="231"/>
                  </a:moveTo>
                  <a:cubicBezTo>
                    <a:pt x="13" y="225"/>
                    <a:pt x="15" y="218"/>
                    <a:pt x="13" y="212"/>
                  </a:cubicBezTo>
                  <a:cubicBezTo>
                    <a:pt x="3" y="193"/>
                    <a:pt x="0" y="178"/>
                    <a:pt x="14" y="160"/>
                  </a:cubicBezTo>
                  <a:cubicBezTo>
                    <a:pt x="16" y="156"/>
                    <a:pt x="22" y="159"/>
                    <a:pt x="20" y="163"/>
                  </a:cubicBezTo>
                  <a:cubicBezTo>
                    <a:pt x="20" y="165"/>
                    <a:pt x="18" y="167"/>
                    <a:pt x="17" y="169"/>
                  </a:cubicBezTo>
                  <a:cubicBezTo>
                    <a:pt x="7" y="183"/>
                    <a:pt x="15" y="197"/>
                    <a:pt x="21" y="210"/>
                  </a:cubicBezTo>
                  <a:cubicBezTo>
                    <a:pt x="23" y="217"/>
                    <a:pt x="21" y="224"/>
                    <a:pt x="22" y="230"/>
                  </a:cubicBezTo>
                  <a:cubicBezTo>
                    <a:pt x="23" y="235"/>
                    <a:pt x="15" y="236"/>
                    <a:pt x="15" y="231"/>
                  </a:cubicBezTo>
                  <a:close/>
                  <a:moveTo>
                    <a:pt x="51" y="17"/>
                  </a:moveTo>
                  <a:cubicBezTo>
                    <a:pt x="56" y="21"/>
                    <a:pt x="73" y="11"/>
                    <a:pt x="63" y="6"/>
                  </a:cubicBezTo>
                  <a:cubicBezTo>
                    <a:pt x="60" y="5"/>
                    <a:pt x="59" y="7"/>
                    <a:pt x="58" y="9"/>
                  </a:cubicBezTo>
                  <a:cubicBezTo>
                    <a:pt x="55" y="10"/>
                    <a:pt x="52" y="9"/>
                    <a:pt x="50" y="11"/>
                  </a:cubicBezTo>
                  <a:cubicBezTo>
                    <a:pt x="49" y="13"/>
                    <a:pt x="49" y="15"/>
                    <a:pt x="51" y="17"/>
                  </a:cubicBezTo>
                  <a:close/>
                  <a:moveTo>
                    <a:pt x="74" y="16"/>
                  </a:moveTo>
                  <a:cubicBezTo>
                    <a:pt x="81" y="21"/>
                    <a:pt x="96" y="13"/>
                    <a:pt x="89" y="6"/>
                  </a:cubicBezTo>
                  <a:cubicBezTo>
                    <a:pt x="82" y="0"/>
                    <a:pt x="65" y="8"/>
                    <a:pt x="74" y="16"/>
                  </a:cubicBezTo>
                  <a:close/>
                  <a:moveTo>
                    <a:pt x="135" y="72"/>
                  </a:moveTo>
                  <a:cubicBezTo>
                    <a:pt x="135" y="77"/>
                    <a:pt x="143" y="77"/>
                    <a:pt x="142" y="72"/>
                  </a:cubicBezTo>
                  <a:cubicBezTo>
                    <a:pt x="142" y="67"/>
                    <a:pt x="134" y="67"/>
                    <a:pt x="135" y="72"/>
                  </a:cubicBezTo>
                  <a:close/>
                  <a:moveTo>
                    <a:pt x="121" y="90"/>
                  </a:moveTo>
                  <a:cubicBezTo>
                    <a:pt x="131" y="94"/>
                    <a:pt x="139" y="79"/>
                    <a:pt x="126" y="79"/>
                  </a:cubicBezTo>
                  <a:cubicBezTo>
                    <a:pt x="120" y="76"/>
                    <a:pt x="114" y="88"/>
                    <a:pt x="121" y="90"/>
                  </a:cubicBezTo>
                  <a:close/>
                  <a:moveTo>
                    <a:pt x="77" y="227"/>
                  </a:moveTo>
                  <a:cubicBezTo>
                    <a:pt x="77" y="233"/>
                    <a:pt x="85" y="233"/>
                    <a:pt x="85" y="227"/>
                  </a:cubicBezTo>
                  <a:cubicBezTo>
                    <a:pt x="85" y="222"/>
                    <a:pt x="77" y="222"/>
                    <a:pt x="77" y="227"/>
                  </a:cubicBezTo>
                  <a:close/>
                  <a:moveTo>
                    <a:pt x="61" y="242"/>
                  </a:moveTo>
                  <a:cubicBezTo>
                    <a:pt x="64" y="251"/>
                    <a:pt x="76" y="241"/>
                    <a:pt x="71" y="235"/>
                  </a:cubicBezTo>
                  <a:cubicBezTo>
                    <a:pt x="67" y="230"/>
                    <a:pt x="59" y="237"/>
                    <a:pt x="61" y="242"/>
                  </a:cubicBezTo>
                  <a:close/>
                  <a:moveTo>
                    <a:pt x="167" y="95"/>
                  </a:moveTo>
                  <a:cubicBezTo>
                    <a:pt x="172" y="98"/>
                    <a:pt x="177" y="95"/>
                    <a:pt x="181" y="93"/>
                  </a:cubicBezTo>
                  <a:cubicBezTo>
                    <a:pt x="186" y="90"/>
                    <a:pt x="188" y="85"/>
                    <a:pt x="191" y="81"/>
                  </a:cubicBezTo>
                  <a:cubicBezTo>
                    <a:pt x="194" y="78"/>
                    <a:pt x="200" y="79"/>
                    <a:pt x="200" y="74"/>
                  </a:cubicBezTo>
                  <a:cubicBezTo>
                    <a:pt x="199" y="67"/>
                    <a:pt x="190" y="71"/>
                    <a:pt x="186" y="74"/>
                  </a:cubicBezTo>
                  <a:cubicBezTo>
                    <a:pt x="182" y="78"/>
                    <a:pt x="181" y="83"/>
                    <a:pt x="177" y="86"/>
                  </a:cubicBezTo>
                  <a:cubicBezTo>
                    <a:pt x="174" y="88"/>
                    <a:pt x="170" y="88"/>
                    <a:pt x="168" y="90"/>
                  </a:cubicBezTo>
                  <a:cubicBezTo>
                    <a:pt x="166" y="91"/>
                    <a:pt x="166" y="94"/>
                    <a:pt x="167" y="95"/>
                  </a:cubicBezTo>
                  <a:close/>
                  <a:moveTo>
                    <a:pt x="163" y="46"/>
                  </a:moveTo>
                  <a:cubicBezTo>
                    <a:pt x="172" y="54"/>
                    <a:pt x="185" y="45"/>
                    <a:pt x="182" y="33"/>
                  </a:cubicBezTo>
                  <a:cubicBezTo>
                    <a:pt x="181" y="29"/>
                    <a:pt x="177" y="20"/>
                    <a:pt x="171" y="24"/>
                  </a:cubicBezTo>
                  <a:cubicBezTo>
                    <a:pt x="167" y="28"/>
                    <a:pt x="174" y="32"/>
                    <a:pt x="174" y="36"/>
                  </a:cubicBezTo>
                  <a:cubicBezTo>
                    <a:pt x="174" y="39"/>
                    <a:pt x="171" y="42"/>
                    <a:pt x="168" y="40"/>
                  </a:cubicBezTo>
                  <a:cubicBezTo>
                    <a:pt x="171" y="37"/>
                    <a:pt x="167" y="32"/>
                    <a:pt x="163" y="34"/>
                  </a:cubicBezTo>
                  <a:cubicBezTo>
                    <a:pt x="158" y="36"/>
                    <a:pt x="159" y="44"/>
                    <a:pt x="163" y="46"/>
                  </a:cubicBezTo>
                  <a:close/>
                  <a:moveTo>
                    <a:pt x="19" y="150"/>
                  </a:moveTo>
                  <a:cubicBezTo>
                    <a:pt x="21" y="152"/>
                    <a:pt x="25" y="150"/>
                    <a:pt x="25" y="147"/>
                  </a:cubicBezTo>
                  <a:cubicBezTo>
                    <a:pt x="28" y="140"/>
                    <a:pt x="30" y="132"/>
                    <a:pt x="35" y="126"/>
                  </a:cubicBezTo>
                  <a:cubicBezTo>
                    <a:pt x="40" y="123"/>
                    <a:pt x="44" y="117"/>
                    <a:pt x="49" y="114"/>
                  </a:cubicBezTo>
                  <a:cubicBezTo>
                    <a:pt x="57" y="111"/>
                    <a:pt x="64" y="107"/>
                    <a:pt x="71" y="102"/>
                  </a:cubicBezTo>
                  <a:cubicBezTo>
                    <a:pt x="73" y="100"/>
                    <a:pt x="75" y="96"/>
                    <a:pt x="77" y="93"/>
                  </a:cubicBezTo>
                  <a:cubicBezTo>
                    <a:pt x="81" y="92"/>
                    <a:pt x="86" y="95"/>
                    <a:pt x="91" y="93"/>
                  </a:cubicBezTo>
                  <a:cubicBezTo>
                    <a:pt x="98" y="92"/>
                    <a:pt x="101" y="86"/>
                    <a:pt x="105" y="82"/>
                  </a:cubicBezTo>
                  <a:cubicBezTo>
                    <a:pt x="109" y="80"/>
                    <a:pt x="114" y="79"/>
                    <a:pt x="118" y="77"/>
                  </a:cubicBezTo>
                  <a:cubicBezTo>
                    <a:pt x="123" y="74"/>
                    <a:pt x="128" y="71"/>
                    <a:pt x="133" y="66"/>
                  </a:cubicBezTo>
                  <a:cubicBezTo>
                    <a:pt x="141" y="58"/>
                    <a:pt x="136" y="45"/>
                    <a:pt x="130" y="37"/>
                  </a:cubicBezTo>
                  <a:cubicBezTo>
                    <a:pt x="125" y="31"/>
                    <a:pt x="116" y="30"/>
                    <a:pt x="109" y="31"/>
                  </a:cubicBezTo>
                  <a:cubicBezTo>
                    <a:pt x="104" y="32"/>
                    <a:pt x="105" y="39"/>
                    <a:pt x="110" y="39"/>
                  </a:cubicBezTo>
                  <a:cubicBezTo>
                    <a:pt x="122" y="37"/>
                    <a:pt x="126" y="43"/>
                    <a:pt x="129" y="54"/>
                  </a:cubicBezTo>
                  <a:cubicBezTo>
                    <a:pt x="129" y="62"/>
                    <a:pt x="121" y="65"/>
                    <a:pt x="116" y="68"/>
                  </a:cubicBezTo>
                  <a:cubicBezTo>
                    <a:pt x="111" y="71"/>
                    <a:pt x="105" y="72"/>
                    <a:pt x="101" y="75"/>
                  </a:cubicBezTo>
                  <a:cubicBezTo>
                    <a:pt x="96" y="78"/>
                    <a:pt x="93" y="85"/>
                    <a:pt x="87" y="85"/>
                  </a:cubicBezTo>
                  <a:cubicBezTo>
                    <a:pt x="82" y="85"/>
                    <a:pt x="78" y="83"/>
                    <a:pt x="73" y="85"/>
                  </a:cubicBezTo>
                  <a:cubicBezTo>
                    <a:pt x="70" y="87"/>
                    <a:pt x="68" y="90"/>
                    <a:pt x="66" y="93"/>
                  </a:cubicBezTo>
                  <a:cubicBezTo>
                    <a:pt x="60" y="101"/>
                    <a:pt x="50" y="104"/>
                    <a:pt x="42" y="108"/>
                  </a:cubicBezTo>
                  <a:cubicBezTo>
                    <a:pt x="39" y="111"/>
                    <a:pt x="36" y="114"/>
                    <a:pt x="33" y="117"/>
                  </a:cubicBezTo>
                  <a:cubicBezTo>
                    <a:pt x="27" y="122"/>
                    <a:pt x="23" y="127"/>
                    <a:pt x="21" y="134"/>
                  </a:cubicBezTo>
                  <a:cubicBezTo>
                    <a:pt x="20" y="138"/>
                    <a:pt x="15" y="146"/>
                    <a:pt x="19" y="150"/>
                  </a:cubicBezTo>
                  <a:close/>
                </a:path>
              </a:pathLst>
            </a:custGeom>
            <a:solidFill>
              <a:srgbClr val="74A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165" y="1205"/>
              <a:ext cx="1263" cy="1202"/>
            </a:xfrm>
            <a:custGeom>
              <a:avLst/>
              <a:gdLst>
                <a:gd name="T0" fmla="*/ 138 w 286"/>
                <a:gd name="T1" fmla="*/ 43 h 273"/>
                <a:gd name="T2" fmla="*/ 105 w 286"/>
                <a:gd name="T3" fmla="*/ 68 h 273"/>
                <a:gd name="T4" fmla="*/ 70 w 286"/>
                <a:gd name="T5" fmla="*/ 84 h 273"/>
                <a:gd name="T6" fmla="*/ 38 w 286"/>
                <a:gd name="T7" fmla="*/ 108 h 273"/>
                <a:gd name="T8" fmla="*/ 29 w 286"/>
                <a:gd name="T9" fmla="*/ 129 h 273"/>
                <a:gd name="T10" fmla="*/ 23 w 286"/>
                <a:gd name="T11" fmla="*/ 132 h 273"/>
                <a:gd name="T12" fmla="*/ 8 w 286"/>
                <a:gd name="T13" fmla="*/ 107 h 273"/>
                <a:gd name="T14" fmla="*/ 2 w 286"/>
                <a:gd name="T15" fmla="*/ 76 h 273"/>
                <a:gd name="T16" fmla="*/ 37 w 286"/>
                <a:gd name="T17" fmla="*/ 13 h 273"/>
                <a:gd name="T18" fmla="*/ 79 w 286"/>
                <a:gd name="T19" fmla="*/ 7 h 273"/>
                <a:gd name="T20" fmla="*/ 136 w 286"/>
                <a:gd name="T21" fmla="*/ 18 h 273"/>
                <a:gd name="T22" fmla="*/ 111 w 286"/>
                <a:gd name="T23" fmla="*/ 270 h 273"/>
                <a:gd name="T24" fmla="*/ 116 w 286"/>
                <a:gd name="T25" fmla="*/ 259 h 273"/>
                <a:gd name="T26" fmla="*/ 140 w 286"/>
                <a:gd name="T27" fmla="*/ 255 h 273"/>
                <a:gd name="T28" fmla="*/ 174 w 286"/>
                <a:gd name="T29" fmla="*/ 267 h 273"/>
                <a:gd name="T30" fmla="*/ 117 w 286"/>
                <a:gd name="T31" fmla="*/ 272 h 273"/>
                <a:gd name="T32" fmla="*/ 150 w 286"/>
                <a:gd name="T33" fmla="*/ 262 h 273"/>
                <a:gd name="T34" fmla="*/ 146 w 286"/>
                <a:gd name="T35" fmla="*/ 263 h 273"/>
                <a:gd name="T36" fmla="*/ 242 w 286"/>
                <a:gd name="T37" fmla="*/ 135 h 273"/>
                <a:gd name="T38" fmla="*/ 195 w 286"/>
                <a:gd name="T39" fmla="*/ 118 h 273"/>
                <a:gd name="T40" fmla="*/ 158 w 286"/>
                <a:gd name="T41" fmla="*/ 150 h 273"/>
                <a:gd name="T42" fmla="*/ 179 w 286"/>
                <a:gd name="T43" fmla="*/ 207 h 273"/>
                <a:gd name="T44" fmla="*/ 206 w 286"/>
                <a:gd name="T45" fmla="*/ 248 h 273"/>
                <a:gd name="T46" fmla="*/ 220 w 286"/>
                <a:gd name="T47" fmla="*/ 247 h 273"/>
                <a:gd name="T48" fmla="*/ 241 w 286"/>
                <a:gd name="T49" fmla="*/ 198 h 273"/>
                <a:gd name="T50" fmla="*/ 285 w 286"/>
                <a:gd name="T51" fmla="*/ 92 h 273"/>
                <a:gd name="T52" fmla="*/ 280 w 286"/>
                <a:gd name="T53" fmla="*/ 99 h 273"/>
                <a:gd name="T54" fmla="*/ 267 w 286"/>
                <a:gd name="T55" fmla="*/ 95 h 273"/>
                <a:gd name="T56" fmla="*/ 261 w 286"/>
                <a:gd name="T57" fmla="*/ 90 h 273"/>
                <a:gd name="T58" fmla="*/ 259 w 286"/>
                <a:gd name="T59" fmla="*/ 88 h 273"/>
                <a:gd name="T60" fmla="*/ 257 w 286"/>
                <a:gd name="T61" fmla="*/ 86 h 273"/>
                <a:gd name="T62" fmla="*/ 250 w 286"/>
                <a:gd name="T63" fmla="*/ 84 h 273"/>
                <a:gd name="T64" fmla="*/ 246 w 286"/>
                <a:gd name="T65" fmla="*/ 89 h 273"/>
                <a:gd name="T66" fmla="*/ 204 w 286"/>
                <a:gd name="T67" fmla="*/ 118 h 273"/>
                <a:gd name="T68" fmla="*/ 195 w 286"/>
                <a:gd name="T69" fmla="*/ 116 h 273"/>
                <a:gd name="T70" fmla="*/ 192 w 286"/>
                <a:gd name="T71" fmla="*/ 92 h 273"/>
                <a:gd name="T72" fmla="*/ 208 w 286"/>
                <a:gd name="T73" fmla="*/ 69 h 273"/>
                <a:gd name="T74" fmla="*/ 194 w 286"/>
                <a:gd name="T75" fmla="*/ 63 h 273"/>
                <a:gd name="T76" fmla="*/ 176 w 286"/>
                <a:gd name="T77" fmla="*/ 68 h 273"/>
                <a:gd name="T78" fmla="*/ 197 w 286"/>
                <a:gd name="T79" fmla="*/ 39 h 273"/>
                <a:gd name="T80" fmla="*/ 209 w 286"/>
                <a:gd name="T81" fmla="*/ 20 h 273"/>
                <a:gd name="T82" fmla="*/ 226 w 286"/>
                <a:gd name="T83" fmla="*/ 21 h 273"/>
                <a:gd name="T84" fmla="*/ 257 w 286"/>
                <a:gd name="T85" fmla="*/ 39 h 273"/>
                <a:gd name="T86" fmla="*/ 274 w 286"/>
                <a:gd name="T87" fmla="*/ 63 h 273"/>
                <a:gd name="T88" fmla="*/ 186 w 286"/>
                <a:gd name="T89" fmla="*/ 9 h 273"/>
                <a:gd name="T90" fmla="*/ 172 w 286"/>
                <a:gd name="T91" fmla="*/ 25 h 273"/>
                <a:gd name="T92" fmla="*/ 50 w 286"/>
                <a:gd name="T93" fmla="*/ 234 h 273"/>
                <a:gd name="T94" fmla="*/ 50 w 286"/>
                <a:gd name="T95" fmla="*/ 234 h 273"/>
                <a:gd name="T96" fmla="*/ 50 w 286"/>
                <a:gd name="T97" fmla="*/ 128 h 273"/>
                <a:gd name="T98" fmla="*/ 15 w 286"/>
                <a:gd name="T99" fmla="*/ 162 h 273"/>
                <a:gd name="T100" fmla="*/ 42 w 286"/>
                <a:gd name="T101" fmla="*/ 237 h 273"/>
                <a:gd name="T102" fmla="*/ 45 w 286"/>
                <a:gd name="T103" fmla="*/ 240 h 273"/>
                <a:gd name="T104" fmla="*/ 66 w 286"/>
                <a:gd name="T105" fmla="*/ 202 h 273"/>
                <a:gd name="T106" fmla="*/ 85 w 286"/>
                <a:gd name="T107" fmla="*/ 17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6" h="273">
                  <a:moveTo>
                    <a:pt x="136" y="18"/>
                  </a:moveTo>
                  <a:cubicBezTo>
                    <a:pt x="144" y="24"/>
                    <a:pt x="143" y="36"/>
                    <a:pt x="138" y="43"/>
                  </a:cubicBezTo>
                  <a:cubicBezTo>
                    <a:pt x="131" y="52"/>
                    <a:pt x="121" y="56"/>
                    <a:pt x="112" y="60"/>
                  </a:cubicBezTo>
                  <a:cubicBezTo>
                    <a:pt x="109" y="62"/>
                    <a:pt x="108" y="66"/>
                    <a:pt x="105" y="68"/>
                  </a:cubicBezTo>
                  <a:cubicBezTo>
                    <a:pt x="100" y="72"/>
                    <a:pt x="92" y="69"/>
                    <a:pt x="85" y="71"/>
                  </a:cubicBezTo>
                  <a:cubicBezTo>
                    <a:pt x="77" y="70"/>
                    <a:pt x="75" y="80"/>
                    <a:pt x="70" y="84"/>
                  </a:cubicBezTo>
                  <a:cubicBezTo>
                    <a:pt x="65" y="88"/>
                    <a:pt x="58" y="89"/>
                    <a:pt x="53" y="93"/>
                  </a:cubicBezTo>
                  <a:cubicBezTo>
                    <a:pt x="47" y="98"/>
                    <a:pt x="44" y="104"/>
                    <a:pt x="38" y="108"/>
                  </a:cubicBezTo>
                  <a:cubicBezTo>
                    <a:pt x="33" y="113"/>
                    <a:pt x="29" y="119"/>
                    <a:pt x="30" y="126"/>
                  </a:cubicBezTo>
                  <a:cubicBezTo>
                    <a:pt x="30" y="127"/>
                    <a:pt x="30" y="128"/>
                    <a:pt x="29" y="129"/>
                  </a:cubicBezTo>
                  <a:cubicBezTo>
                    <a:pt x="30" y="130"/>
                    <a:pt x="29" y="132"/>
                    <a:pt x="28" y="133"/>
                  </a:cubicBezTo>
                  <a:cubicBezTo>
                    <a:pt x="26" y="134"/>
                    <a:pt x="24" y="133"/>
                    <a:pt x="23" y="132"/>
                  </a:cubicBezTo>
                  <a:cubicBezTo>
                    <a:pt x="20" y="127"/>
                    <a:pt x="17" y="122"/>
                    <a:pt x="14" y="118"/>
                  </a:cubicBezTo>
                  <a:cubicBezTo>
                    <a:pt x="12" y="114"/>
                    <a:pt x="9" y="111"/>
                    <a:pt x="8" y="107"/>
                  </a:cubicBezTo>
                  <a:cubicBezTo>
                    <a:pt x="6" y="102"/>
                    <a:pt x="8" y="97"/>
                    <a:pt x="7" y="92"/>
                  </a:cubicBezTo>
                  <a:cubicBezTo>
                    <a:pt x="5" y="86"/>
                    <a:pt x="3" y="81"/>
                    <a:pt x="2" y="76"/>
                  </a:cubicBezTo>
                  <a:cubicBezTo>
                    <a:pt x="2" y="72"/>
                    <a:pt x="0" y="60"/>
                    <a:pt x="5" y="57"/>
                  </a:cubicBezTo>
                  <a:cubicBezTo>
                    <a:pt x="9" y="40"/>
                    <a:pt x="25" y="24"/>
                    <a:pt x="37" y="13"/>
                  </a:cubicBezTo>
                  <a:cubicBezTo>
                    <a:pt x="43" y="8"/>
                    <a:pt x="50" y="7"/>
                    <a:pt x="58" y="7"/>
                  </a:cubicBezTo>
                  <a:cubicBezTo>
                    <a:pt x="65" y="6"/>
                    <a:pt x="72" y="6"/>
                    <a:pt x="79" y="7"/>
                  </a:cubicBezTo>
                  <a:cubicBezTo>
                    <a:pt x="86" y="7"/>
                    <a:pt x="91" y="11"/>
                    <a:pt x="97" y="13"/>
                  </a:cubicBezTo>
                  <a:cubicBezTo>
                    <a:pt x="110" y="15"/>
                    <a:pt x="125" y="9"/>
                    <a:pt x="136" y="18"/>
                  </a:cubicBezTo>
                  <a:close/>
                  <a:moveTo>
                    <a:pt x="117" y="272"/>
                  </a:moveTo>
                  <a:cubicBezTo>
                    <a:pt x="115" y="272"/>
                    <a:pt x="113" y="272"/>
                    <a:pt x="111" y="270"/>
                  </a:cubicBezTo>
                  <a:cubicBezTo>
                    <a:pt x="108" y="271"/>
                    <a:pt x="105" y="267"/>
                    <a:pt x="107" y="264"/>
                  </a:cubicBezTo>
                  <a:cubicBezTo>
                    <a:pt x="109" y="262"/>
                    <a:pt x="113" y="260"/>
                    <a:pt x="116" y="259"/>
                  </a:cubicBezTo>
                  <a:cubicBezTo>
                    <a:pt x="119" y="257"/>
                    <a:pt x="123" y="258"/>
                    <a:pt x="126" y="258"/>
                  </a:cubicBezTo>
                  <a:cubicBezTo>
                    <a:pt x="131" y="258"/>
                    <a:pt x="135" y="256"/>
                    <a:pt x="140" y="255"/>
                  </a:cubicBezTo>
                  <a:cubicBezTo>
                    <a:pt x="152" y="252"/>
                    <a:pt x="157" y="256"/>
                    <a:pt x="168" y="260"/>
                  </a:cubicBezTo>
                  <a:cubicBezTo>
                    <a:pt x="171" y="261"/>
                    <a:pt x="176" y="263"/>
                    <a:pt x="174" y="267"/>
                  </a:cubicBezTo>
                  <a:cubicBezTo>
                    <a:pt x="172" y="271"/>
                    <a:pt x="157" y="270"/>
                    <a:pt x="152" y="270"/>
                  </a:cubicBezTo>
                  <a:cubicBezTo>
                    <a:pt x="140" y="270"/>
                    <a:pt x="129" y="273"/>
                    <a:pt x="117" y="272"/>
                  </a:cubicBezTo>
                  <a:close/>
                  <a:moveTo>
                    <a:pt x="146" y="263"/>
                  </a:moveTo>
                  <a:cubicBezTo>
                    <a:pt x="147" y="263"/>
                    <a:pt x="148" y="262"/>
                    <a:pt x="150" y="262"/>
                  </a:cubicBezTo>
                  <a:cubicBezTo>
                    <a:pt x="150" y="262"/>
                    <a:pt x="150" y="262"/>
                    <a:pt x="150" y="262"/>
                  </a:cubicBezTo>
                  <a:cubicBezTo>
                    <a:pt x="149" y="262"/>
                    <a:pt x="147" y="262"/>
                    <a:pt x="146" y="263"/>
                  </a:cubicBezTo>
                  <a:close/>
                  <a:moveTo>
                    <a:pt x="255" y="158"/>
                  </a:moveTo>
                  <a:cubicBezTo>
                    <a:pt x="254" y="148"/>
                    <a:pt x="246" y="142"/>
                    <a:pt x="242" y="135"/>
                  </a:cubicBezTo>
                  <a:cubicBezTo>
                    <a:pt x="233" y="118"/>
                    <a:pt x="220" y="118"/>
                    <a:pt x="203" y="119"/>
                  </a:cubicBezTo>
                  <a:cubicBezTo>
                    <a:pt x="200" y="119"/>
                    <a:pt x="197" y="119"/>
                    <a:pt x="195" y="118"/>
                  </a:cubicBezTo>
                  <a:cubicBezTo>
                    <a:pt x="192" y="117"/>
                    <a:pt x="190" y="117"/>
                    <a:pt x="188" y="119"/>
                  </a:cubicBezTo>
                  <a:cubicBezTo>
                    <a:pt x="170" y="116"/>
                    <a:pt x="154" y="132"/>
                    <a:pt x="158" y="150"/>
                  </a:cubicBezTo>
                  <a:cubicBezTo>
                    <a:pt x="159" y="162"/>
                    <a:pt x="165" y="173"/>
                    <a:pt x="170" y="184"/>
                  </a:cubicBezTo>
                  <a:cubicBezTo>
                    <a:pt x="172" y="192"/>
                    <a:pt x="176" y="199"/>
                    <a:pt x="179" y="207"/>
                  </a:cubicBezTo>
                  <a:cubicBezTo>
                    <a:pt x="183" y="216"/>
                    <a:pt x="190" y="223"/>
                    <a:pt x="197" y="231"/>
                  </a:cubicBezTo>
                  <a:cubicBezTo>
                    <a:pt x="200" y="236"/>
                    <a:pt x="203" y="242"/>
                    <a:pt x="206" y="248"/>
                  </a:cubicBezTo>
                  <a:cubicBezTo>
                    <a:pt x="207" y="249"/>
                    <a:pt x="208" y="251"/>
                    <a:pt x="209" y="252"/>
                  </a:cubicBezTo>
                  <a:cubicBezTo>
                    <a:pt x="213" y="254"/>
                    <a:pt x="217" y="250"/>
                    <a:pt x="220" y="247"/>
                  </a:cubicBezTo>
                  <a:cubicBezTo>
                    <a:pt x="227" y="238"/>
                    <a:pt x="227" y="227"/>
                    <a:pt x="230" y="216"/>
                  </a:cubicBezTo>
                  <a:cubicBezTo>
                    <a:pt x="233" y="210"/>
                    <a:pt x="238" y="204"/>
                    <a:pt x="241" y="198"/>
                  </a:cubicBezTo>
                  <a:cubicBezTo>
                    <a:pt x="246" y="187"/>
                    <a:pt x="256" y="170"/>
                    <a:pt x="255" y="158"/>
                  </a:cubicBezTo>
                  <a:close/>
                  <a:moveTo>
                    <a:pt x="285" y="92"/>
                  </a:moveTo>
                  <a:cubicBezTo>
                    <a:pt x="285" y="94"/>
                    <a:pt x="286" y="96"/>
                    <a:pt x="285" y="98"/>
                  </a:cubicBezTo>
                  <a:cubicBezTo>
                    <a:pt x="284" y="99"/>
                    <a:pt x="282" y="100"/>
                    <a:pt x="280" y="99"/>
                  </a:cubicBezTo>
                  <a:cubicBezTo>
                    <a:pt x="279" y="99"/>
                    <a:pt x="277" y="99"/>
                    <a:pt x="276" y="98"/>
                  </a:cubicBezTo>
                  <a:cubicBezTo>
                    <a:pt x="273" y="97"/>
                    <a:pt x="270" y="96"/>
                    <a:pt x="267" y="95"/>
                  </a:cubicBezTo>
                  <a:cubicBezTo>
                    <a:pt x="265" y="94"/>
                    <a:pt x="263" y="92"/>
                    <a:pt x="261" y="91"/>
                  </a:cubicBezTo>
                  <a:cubicBezTo>
                    <a:pt x="261" y="91"/>
                    <a:pt x="261" y="90"/>
                    <a:pt x="261" y="90"/>
                  </a:cubicBezTo>
                  <a:cubicBezTo>
                    <a:pt x="261" y="90"/>
                    <a:pt x="261" y="89"/>
                    <a:pt x="260" y="89"/>
                  </a:cubicBezTo>
                  <a:cubicBezTo>
                    <a:pt x="260" y="89"/>
                    <a:pt x="260" y="88"/>
                    <a:pt x="259" y="88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7" y="86"/>
                  </a:cubicBezTo>
                  <a:cubicBezTo>
                    <a:pt x="256" y="86"/>
                    <a:pt x="255" y="85"/>
                    <a:pt x="253" y="84"/>
                  </a:cubicBezTo>
                  <a:cubicBezTo>
                    <a:pt x="252" y="84"/>
                    <a:pt x="251" y="84"/>
                    <a:pt x="250" y="84"/>
                  </a:cubicBezTo>
                  <a:cubicBezTo>
                    <a:pt x="249" y="85"/>
                    <a:pt x="249" y="85"/>
                    <a:pt x="248" y="86"/>
                  </a:cubicBezTo>
                  <a:cubicBezTo>
                    <a:pt x="247" y="86"/>
                    <a:pt x="246" y="88"/>
                    <a:pt x="246" y="89"/>
                  </a:cubicBezTo>
                  <a:cubicBezTo>
                    <a:pt x="240" y="91"/>
                    <a:pt x="235" y="94"/>
                    <a:pt x="230" y="98"/>
                  </a:cubicBezTo>
                  <a:cubicBezTo>
                    <a:pt x="221" y="104"/>
                    <a:pt x="216" y="118"/>
                    <a:pt x="204" y="118"/>
                  </a:cubicBezTo>
                  <a:cubicBezTo>
                    <a:pt x="203" y="118"/>
                    <a:pt x="203" y="118"/>
                    <a:pt x="202" y="118"/>
                  </a:cubicBezTo>
                  <a:cubicBezTo>
                    <a:pt x="200" y="118"/>
                    <a:pt x="197" y="118"/>
                    <a:pt x="195" y="116"/>
                  </a:cubicBezTo>
                  <a:cubicBezTo>
                    <a:pt x="194" y="116"/>
                    <a:pt x="193" y="115"/>
                    <a:pt x="192" y="114"/>
                  </a:cubicBezTo>
                  <a:cubicBezTo>
                    <a:pt x="189" y="107"/>
                    <a:pt x="188" y="98"/>
                    <a:pt x="192" y="92"/>
                  </a:cubicBezTo>
                  <a:cubicBezTo>
                    <a:pt x="195" y="88"/>
                    <a:pt x="200" y="87"/>
                    <a:pt x="202" y="82"/>
                  </a:cubicBezTo>
                  <a:cubicBezTo>
                    <a:pt x="203" y="77"/>
                    <a:pt x="207" y="74"/>
                    <a:pt x="208" y="69"/>
                  </a:cubicBezTo>
                  <a:cubicBezTo>
                    <a:pt x="208" y="65"/>
                    <a:pt x="208" y="60"/>
                    <a:pt x="205" y="57"/>
                  </a:cubicBezTo>
                  <a:cubicBezTo>
                    <a:pt x="201" y="57"/>
                    <a:pt x="197" y="61"/>
                    <a:pt x="194" y="63"/>
                  </a:cubicBezTo>
                  <a:cubicBezTo>
                    <a:pt x="190" y="67"/>
                    <a:pt x="187" y="73"/>
                    <a:pt x="182" y="76"/>
                  </a:cubicBezTo>
                  <a:cubicBezTo>
                    <a:pt x="177" y="78"/>
                    <a:pt x="175" y="72"/>
                    <a:pt x="176" y="68"/>
                  </a:cubicBezTo>
                  <a:cubicBezTo>
                    <a:pt x="178" y="61"/>
                    <a:pt x="180" y="54"/>
                    <a:pt x="185" y="49"/>
                  </a:cubicBezTo>
                  <a:cubicBezTo>
                    <a:pt x="189" y="45"/>
                    <a:pt x="194" y="43"/>
                    <a:pt x="197" y="39"/>
                  </a:cubicBezTo>
                  <a:cubicBezTo>
                    <a:pt x="201" y="34"/>
                    <a:pt x="205" y="29"/>
                    <a:pt x="205" y="24"/>
                  </a:cubicBezTo>
                  <a:cubicBezTo>
                    <a:pt x="206" y="21"/>
                    <a:pt x="208" y="20"/>
                    <a:pt x="209" y="20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14" y="17"/>
                    <a:pt x="221" y="18"/>
                    <a:pt x="226" y="21"/>
                  </a:cubicBezTo>
                  <a:cubicBezTo>
                    <a:pt x="231" y="25"/>
                    <a:pt x="233" y="32"/>
                    <a:pt x="239" y="35"/>
                  </a:cubicBezTo>
                  <a:cubicBezTo>
                    <a:pt x="248" y="40"/>
                    <a:pt x="254" y="39"/>
                    <a:pt x="257" y="39"/>
                  </a:cubicBezTo>
                  <a:cubicBezTo>
                    <a:pt x="261" y="39"/>
                    <a:pt x="262" y="39"/>
                    <a:pt x="265" y="42"/>
                  </a:cubicBezTo>
                  <a:cubicBezTo>
                    <a:pt x="268" y="48"/>
                    <a:pt x="271" y="56"/>
                    <a:pt x="274" y="63"/>
                  </a:cubicBezTo>
                  <a:cubicBezTo>
                    <a:pt x="278" y="72"/>
                    <a:pt x="283" y="82"/>
                    <a:pt x="285" y="92"/>
                  </a:cubicBezTo>
                  <a:close/>
                  <a:moveTo>
                    <a:pt x="186" y="9"/>
                  </a:moveTo>
                  <a:cubicBezTo>
                    <a:pt x="183" y="0"/>
                    <a:pt x="173" y="1"/>
                    <a:pt x="171" y="9"/>
                  </a:cubicBezTo>
                  <a:cubicBezTo>
                    <a:pt x="167" y="12"/>
                    <a:pt x="169" y="22"/>
                    <a:pt x="172" y="25"/>
                  </a:cubicBezTo>
                  <a:cubicBezTo>
                    <a:pt x="181" y="33"/>
                    <a:pt x="188" y="16"/>
                    <a:pt x="186" y="9"/>
                  </a:cubicBezTo>
                  <a:close/>
                  <a:moveTo>
                    <a:pt x="50" y="234"/>
                  </a:moveTo>
                  <a:cubicBezTo>
                    <a:pt x="51" y="234"/>
                    <a:pt x="51" y="235"/>
                    <a:pt x="52" y="235"/>
                  </a:cubicBezTo>
                  <a:cubicBezTo>
                    <a:pt x="51" y="235"/>
                    <a:pt x="51" y="234"/>
                    <a:pt x="50" y="234"/>
                  </a:cubicBezTo>
                  <a:close/>
                  <a:moveTo>
                    <a:pt x="98" y="138"/>
                  </a:moveTo>
                  <a:cubicBezTo>
                    <a:pt x="96" y="123"/>
                    <a:pt x="61" y="126"/>
                    <a:pt x="50" y="128"/>
                  </a:cubicBezTo>
                  <a:cubicBezTo>
                    <a:pt x="45" y="125"/>
                    <a:pt x="28" y="134"/>
                    <a:pt x="25" y="141"/>
                  </a:cubicBezTo>
                  <a:cubicBezTo>
                    <a:pt x="21" y="144"/>
                    <a:pt x="18" y="150"/>
                    <a:pt x="15" y="162"/>
                  </a:cubicBezTo>
                  <a:cubicBezTo>
                    <a:pt x="11" y="174"/>
                    <a:pt x="23" y="182"/>
                    <a:pt x="27" y="193"/>
                  </a:cubicBezTo>
                  <a:cubicBezTo>
                    <a:pt x="31" y="211"/>
                    <a:pt x="26" y="221"/>
                    <a:pt x="42" y="237"/>
                  </a:cubicBezTo>
                  <a:cubicBezTo>
                    <a:pt x="43" y="238"/>
                    <a:pt x="44" y="238"/>
                    <a:pt x="45" y="238"/>
                  </a:cubicBezTo>
                  <a:cubicBezTo>
                    <a:pt x="45" y="239"/>
                    <a:pt x="45" y="239"/>
                    <a:pt x="45" y="240"/>
                  </a:cubicBezTo>
                  <a:cubicBezTo>
                    <a:pt x="49" y="243"/>
                    <a:pt x="53" y="240"/>
                    <a:pt x="52" y="235"/>
                  </a:cubicBezTo>
                  <a:cubicBezTo>
                    <a:pt x="56" y="224"/>
                    <a:pt x="58" y="211"/>
                    <a:pt x="66" y="202"/>
                  </a:cubicBezTo>
                  <a:cubicBezTo>
                    <a:pt x="72" y="195"/>
                    <a:pt x="83" y="193"/>
                    <a:pt x="84" y="183"/>
                  </a:cubicBezTo>
                  <a:cubicBezTo>
                    <a:pt x="84" y="179"/>
                    <a:pt x="83" y="174"/>
                    <a:pt x="85" y="170"/>
                  </a:cubicBezTo>
                  <a:cubicBezTo>
                    <a:pt x="94" y="162"/>
                    <a:pt x="99" y="150"/>
                    <a:pt x="98" y="138"/>
                  </a:cubicBezTo>
                  <a:close/>
                </a:path>
              </a:pathLst>
            </a:custGeom>
            <a:solidFill>
              <a:srgbClr val="9BC1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4201" y="1236"/>
              <a:ext cx="1227" cy="1167"/>
            </a:xfrm>
            <a:custGeom>
              <a:avLst/>
              <a:gdLst>
                <a:gd name="T0" fmla="*/ 250 w 278"/>
                <a:gd name="T1" fmla="*/ 79 h 265"/>
                <a:gd name="T2" fmla="*/ 215 w 278"/>
                <a:gd name="T3" fmla="*/ 96 h 265"/>
                <a:gd name="T4" fmla="*/ 198 w 278"/>
                <a:gd name="T5" fmla="*/ 103 h 265"/>
                <a:gd name="T6" fmla="*/ 240 w 278"/>
                <a:gd name="T7" fmla="*/ 72 h 265"/>
                <a:gd name="T8" fmla="*/ 233 w 278"/>
                <a:gd name="T9" fmla="*/ 32 h 265"/>
                <a:gd name="T10" fmla="*/ 258 w 278"/>
                <a:gd name="T11" fmla="*/ 41 h 265"/>
                <a:gd name="T12" fmla="*/ 275 w 278"/>
                <a:gd name="T13" fmla="*/ 84 h 265"/>
                <a:gd name="T14" fmla="*/ 113 w 278"/>
                <a:gd name="T15" fmla="*/ 262 h 265"/>
                <a:gd name="T16" fmla="*/ 131 w 278"/>
                <a:gd name="T17" fmla="*/ 249 h 265"/>
                <a:gd name="T18" fmla="*/ 162 w 278"/>
                <a:gd name="T19" fmla="*/ 262 h 265"/>
                <a:gd name="T20" fmla="*/ 182 w 278"/>
                <a:gd name="T21" fmla="*/ 187 h 265"/>
                <a:gd name="T22" fmla="*/ 199 w 278"/>
                <a:gd name="T23" fmla="*/ 173 h 265"/>
                <a:gd name="T24" fmla="*/ 205 w 278"/>
                <a:gd name="T25" fmla="*/ 167 h 265"/>
                <a:gd name="T26" fmla="*/ 222 w 278"/>
                <a:gd name="T27" fmla="*/ 51 h 265"/>
                <a:gd name="T28" fmla="*/ 230 w 278"/>
                <a:gd name="T29" fmla="*/ 65 h 265"/>
                <a:gd name="T30" fmla="*/ 30 w 278"/>
                <a:gd name="T31" fmla="*/ 176 h 265"/>
                <a:gd name="T32" fmla="*/ 38 w 278"/>
                <a:gd name="T33" fmla="*/ 188 h 265"/>
                <a:gd name="T34" fmla="*/ 38 w 278"/>
                <a:gd name="T35" fmla="*/ 188 h 265"/>
                <a:gd name="T36" fmla="*/ 4 w 278"/>
                <a:gd name="T37" fmla="*/ 84 h 265"/>
                <a:gd name="T38" fmla="*/ 13 w 278"/>
                <a:gd name="T39" fmla="*/ 100 h 265"/>
                <a:gd name="T40" fmla="*/ 71 w 278"/>
                <a:gd name="T41" fmla="*/ 62 h 265"/>
                <a:gd name="T42" fmla="*/ 119 w 278"/>
                <a:gd name="T43" fmla="*/ 43 h 265"/>
                <a:gd name="T44" fmla="*/ 124 w 278"/>
                <a:gd name="T45" fmla="*/ 30 h 265"/>
                <a:gd name="T46" fmla="*/ 53 w 278"/>
                <a:gd name="T47" fmla="*/ 70 h 265"/>
                <a:gd name="T48" fmla="*/ 16 w 278"/>
                <a:gd name="T49" fmla="*/ 106 h 265"/>
                <a:gd name="T50" fmla="*/ 33 w 278"/>
                <a:gd name="T51" fmla="*/ 97 h 265"/>
                <a:gd name="T52" fmla="*/ 67 w 278"/>
                <a:gd name="T53" fmla="*/ 73 h 265"/>
                <a:gd name="T54" fmla="*/ 45 w 278"/>
                <a:gd name="T55" fmla="*/ 230 h 265"/>
                <a:gd name="T56" fmla="*/ 48 w 278"/>
                <a:gd name="T57" fmla="*/ 210 h 265"/>
                <a:gd name="T58" fmla="*/ 84 w 278"/>
                <a:gd name="T59" fmla="*/ 155 h 265"/>
                <a:gd name="T60" fmla="*/ 83 w 278"/>
                <a:gd name="T61" fmla="*/ 131 h 265"/>
                <a:gd name="T62" fmla="*/ 64 w 278"/>
                <a:gd name="T63" fmla="*/ 178 h 265"/>
                <a:gd name="T64" fmla="*/ 45 w 278"/>
                <a:gd name="T65" fmla="*/ 199 h 265"/>
                <a:gd name="T66" fmla="*/ 166 w 278"/>
                <a:gd name="T67" fmla="*/ 21 h 265"/>
                <a:gd name="T68" fmla="*/ 181 w 278"/>
                <a:gd name="T69" fmla="*/ 5 h 265"/>
                <a:gd name="T70" fmla="*/ 188 w 278"/>
                <a:gd name="T71" fmla="*/ 56 h 265"/>
                <a:gd name="T72" fmla="*/ 171 w 278"/>
                <a:gd name="T73" fmla="*/ 62 h 265"/>
                <a:gd name="T74" fmla="*/ 201 w 278"/>
                <a:gd name="T75" fmla="*/ 244 h 265"/>
                <a:gd name="T76" fmla="*/ 237 w 278"/>
                <a:gd name="T77" fmla="*/ 184 h 265"/>
                <a:gd name="T78" fmla="*/ 235 w 278"/>
                <a:gd name="T79" fmla="*/ 129 h 265"/>
                <a:gd name="T80" fmla="*/ 228 w 278"/>
                <a:gd name="T81" fmla="*/ 137 h 265"/>
                <a:gd name="T82" fmla="*/ 177 w 278"/>
                <a:gd name="T83" fmla="*/ 208 h 265"/>
                <a:gd name="T84" fmla="*/ 195 w 278"/>
                <a:gd name="T85" fmla="*/ 23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265">
                  <a:moveTo>
                    <a:pt x="270" y="91"/>
                  </a:moveTo>
                  <a:cubicBezTo>
                    <a:pt x="265" y="90"/>
                    <a:pt x="260" y="88"/>
                    <a:pt x="257" y="84"/>
                  </a:cubicBezTo>
                  <a:cubicBezTo>
                    <a:pt x="255" y="82"/>
                    <a:pt x="253" y="80"/>
                    <a:pt x="250" y="79"/>
                  </a:cubicBezTo>
                  <a:cubicBezTo>
                    <a:pt x="248" y="78"/>
                    <a:pt x="245" y="79"/>
                    <a:pt x="244" y="78"/>
                  </a:cubicBezTo>
                  <a:cubicBezTo>
                    <a:pt x="241" y="81"/>
                    <a:pt x="236" y="81"/>
                    <a:pt x="233" y="82"/>
                  </a:cubicBezTo>
                  <a:cubicBezTo>
                    <a:pt x="227" y="87"/>
                    <a:pt x="221" y="92"/>
                    <a:pt x="215" y="96"/>
                  </a:cubicBezTo>
                  <a:cubicBezTo>
                    <a:pt x="206" y="107"/>
                    <a:pt x="202" y="112"/>
                    <a:pt x="188" y="113"/>
                  </a:cubicBezTo>
                  <a:cubicBezTo>
                    <a:pt x="184" y="113"/>
                    <a:pt x="183" y="109"/>
                    <a:pt x="185" y="107"/>
                  </a:cubicBezTo>
                  <a:cubicBezTo>
                    <a:pt x="189" y="104"/>
                    <a:pt x="194" y="105"/>
                    <a:pt x="198" y="103"/>
                  </a:cubicBezTo>
                  <a:cubicBezTo>
                    <a:pt x="202" y="100"/>
                    <a:pt x="205" y="94"/>
                    <a:pt x="209" y="91"/>
                  </a:cubicBezTo>
                  <a:cubicBezTo>
                    <a:pt x="217" y="84"/>
                    <a:pt x="225" y="76"/>
                    <a:pt x="235" y="73"/>
                  </a:cubicBezTo>
                  <a:cubicBezTo>
                    <a:pt x="237" y="72"/>
                    <a:pt x="239" y="72"/>
                    <a:pt x="240" y="72"/>
                  </a:cubicBezTo>
                  <a:cubicBezTo>
                    <a:pt x="240" y="63"/>
                    <a:pt x="238" y="55"/>
                    <a:pt x="236" y="47"/>
                  </a:cubicBezTo>
                  <a:cubicBezTo>
                    <a:pt x="235" y="43"/>
                    <a:pt x="235" y="40"/>
                    <a:pt x="233" y="37"/>
                  </a:cubicBezTo>
                  <a:cubicBezTo>
                    <a:pt x="232" y="36"/>
                    <a:pt x="232" y="34"/>
                    <a:pt x="233" y="32"/>
                  </a:cubicBezTo>
                  <a:cubicBezTo>
                    <a:pt x="237" y="28"/>
                    <a:pt x="242" y="33"/>
                    <a:pt x="246" y="34"/>
                  </a:cubicBezTo>
                  <a:cubicBezTo>
                    <a:pt x="247" y="34"/>
                    <a:pt x="248" y="34"/>
                    <a:pt x="249" y="34"/>
                  </a:cubicBezTo>
                  <a:cubicBezTo>
                    <a:pt x="254" y="30"/>
                    <a:pt x="256" y="37"/>
                    <a:pt x="258" y="41"/>
                  </a:cubicBezTo>
                  <a:cubicBezTo>
                    <a:pt x="264" y="48"/>
                    <a:pt x="268" y="57"/>
                    <a:pt x="270" y="66"/>
                  </a:cubicBezTo>
                  <a:cubicBezTo>
                    <a:pt x="273" y="67"/>
                    <a:pt x="278" y="82"/>
                    <a:pt x="275" y="84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77" y="88"/>
                    <a:pt x="274" y="92"/>
                    <a:pt x="270" y="91"/>
                  </a:cubicBezTo>
                  <a:close/>
                  <a:moveTo>
                    <a:pt x="118" y="264"/>
                  </a:moveTo>
                  <a:cubicBezTo>
                    <a:pt x="116" y="264"/>
                    <a:pt x="114" y="264"/>
                    <a:pt x="113" y="262"/>
                  </a:cubicBezTo>
                  <a:cubicBezTo>
                    <a:pt x="111" y="262"/>
                    <a:pt x="109" y="263"/>
                    <a:pt x="107" y="262"/>
                  </a:cubicBezTo>
                  <a:cubicBezTo>
                    <a:pt x="103" y="264"/>
                    <a:pt x="98" y="259"/>
                    <a:pt x="102" y="256"/>
                  </a:cubicBezTo>
                  <a:cubicBezTo>
                    <a:pt x="110" y="250"/>
                    <a:pt x="121" y="249"/>
                    <a:pt x="131" y="249"/>
                  </a:cubicBezTo>
                  <a:cubicBezTo>
                    <a:pt x="132" y="248"/>
                    <a:pt x="134" y="247"/>
                    <a:pt x="136" y="248"/>
                  </a:cubicBezTo>
                  <a:cubicBezTo>
                    <a:pt x="145" y="247"/>
                    <a:pt x="154" y="249"/>
                    <a:pt x="162" y="253"/>
                  </a:cubicBezTo>
                  <a:cubicBezTo>
                    <a:pt x="165" y="255"/>
                    <a:pt x="167" y="260"/>
                    <a:pt x="162" y="262"/>
                  </a:cubicBezTo>
                  <a:cubicBezTo>
                    <a:pt x="159" y="263"/>
                    <a:pt x="149" y="265"/>
                    <a:pt x="146" y="263"/>
                  </a:cubicBezTo>
                  <a:cubicBezTo>
                    <a:pt x="137" y="263"/>
                    <a:pt x="127" y="265"/>
                    <a:pt x="118" y="264"/>
                  </a:cubicBezTo>
                  <a:close/>
                  <a:moveTo>
                    <a:pt x="182" y="187"/>
                  </a:moveTo>
                  <a:cubicBezTo>
                    <a:pt x="177" y="185"/>
                    <a:pt x="181" y="176"/>
                    <a:pt x="186" y="178"/>
                  </a:cubicBezTo>
                  <a:cubicBezTo>
                    <a:pt x="190" y="181"/>
                    <a:pt x="186" y="189"/>
                    <a:pt x="182" y="187"/>
                  </a:cubicBezTo>
                  <a:close/>
                  <a:moveTo>
                    <a:pt x="199" y="173"/>
                  </a:moveTo>
                  <a:cubicBezTo>
                    <a:pt x="197" y="173"/>
                    <a:pt x="195" y="171"/>
                    <a:pt x="196" y="168"/>
                  </a:cubicBezTo>
                  <a:cubicBezTo>
                    <a:pt x="197" y="165"/>
                    <a:pt x="199" y="157"/>
                    <a:pt x="204" y="160"/>
                  </a:cubicBezTo>
                  <a:cubicBezTo>
                    <a:pt x="207" y="162"/>
                    <a:pt x="206" y="165"/>
                    <a:pt x="205" y="167"/>
                  </a:cubicBezTo>
                  <a:cubicBezTo>
                    <a:pt x="204" y="170"/>
                    <a:pt x="203" y="174"/>
                    <a:pt x="199" y="173"/>
                  </a:cubicBezTo>
                  <a:close/>
                  <a:moveTo>
                    <a:pt x="218" y="60"/>
                  </a:moveTo>
                  <a:cubicBezTo>
                    <a:pt x="223" y="62"/>
                    <a:pt x="227" y="53"/>
                    <a:pt x="222" y="51"/>
                  </a:cubicBezTo>
                  <a:cubicBezTo>
                    <a:pt x="217" y="48"/>
                    <a:pt x="213" y="58"/>
                    <a:pt x="218" y="60"/>
                  </a:cubicBezTo>
                  <a:close/>
                  <a:moveTo>
                    <a:pt x="224" y="68"/>
                  </a:moveTo>
                  <a:cubicBezTo>
                    <a:pt x="227" y="70"/>
                    <a:pt x="229" y="68"/>
                    <a:pt x="230" y="65"/>
                  </a:cubicBezTo>
                  <a:cubicBezTo>
                    <a:pt x="232" y="64"/>
                    <a:pt x="232" y="62"/>
                    <a:pt x="231" y="60"/>
                  </a:cubicBezTo>
                  <a:cubicBezTo>
                    <a:pt x="227" y="54"/>
                    <a:pt x="218" y="65"/>
                    <a:pt x="224" y="68"/>
                  </a:cubicBezTo>
                  <a:close/>
                  <a:moveTo>
                    <a:pt x="30" y="176"/>
                  </a:moveTo>
                  <a:cubicBezTo>
                    <a:pt x="25" y="173"/>
                    <a:pt x="30" y="165"/>
                    <a:pt x="35" y="169"/>
                  </a:cubicBezTo>
                  <a:cubicBezTo>
                    <a:pt x="38" y="172"/>
                    <a:pt x="33" y="178"/>
                    <a:pt x="30" y="176"/>
                  </a:cubicBezTo>
                  <a:close/>
                  <a:moveTo>
                    <a:pt x="38" y="188"/>
                  </a:moveTo>
                  <a:cubicBezTo>
                    <a:pt x="41" y="189"/>
                    <a:pt x="43" y="187"/>
                    <a:pt x="44" y="185"/>
                  </a:cubicBezTo>
                  <a:cubicBezTo>
                    <a:pt x="46" y="183"/>
                    <a:pt x="47" y="181"/>
                    <a:pt x="45" y="179"/>
                  </a:cubicBezTo>
                  <a:cubicBezTo>
                    <a:pt x="41" y="174"/>
                    <a:pt x="32" y="185"/>
                    <a:pt x="38" y="188"/>
                  </a:cubicBezTo>
                  <a:close/>
                  <a:moveTo>
                    <a:pt x="4" y="84"/>
                  </a:moveTo>
                  <a:cubicBezTo>
                    <a:pt x="0" y="81"/>
                    <a:pt x="5" y="74"/>
                    <a:pt x="9" y="77"/>
                  </a:cubicBezTo>
                  <a:cubicBezTo>
                    <a:pt x="14" y="80"/>
                    <a:pt x="8" y="88"/>
                    <a:pt x="4" y="84"/>
                  </a:cubicBezTo>
                  <a:close/>
                  <a:moveTo>
                    <a:pt x="5" y="100"/>
                  </a:moveTo>
                  <a:cubicBezTo>
                    <a:pt x="4" y="94"/>
                    <a:pt x="14" y="88"/>
                    <a:pt x="15" y="96"/>
                  </a:cubicBezTo>
                  <a:cubicBezTo>
                    <a:pt x="15" y="98"/>
                    <a:pt x="13" y="99"/>
                    <a:pt x="13" y="100"/>
                  </a:cubicBezTo>
                  <a:cubicBezTo>
                    <a:pt x="12" y="105"/>
                    <a:pt x="5" y="104"/>
                    <a:pt x="5" y="100"/>
                  </a:cubicBezTo>
                  <a:close/>
                  <a:moveTo>
                    <a:pt x="70" y="64"/>
                  </a:moveTo>
                  <a:cubicBezTo>
                    <a:pt x="70" y="63"/>
                    <a:pt x="71" y="63"/>
                    <a:pt x="71" y="62"/>
                  </a:cubicBezTo>
                  <a:cubicBezTo>
                    <a:pt x="76" y="60"/>
                    <a:pt x="80" y="62"/>
                    <a:pt x="85" y="62"/>
                  </a:cubicBezTo>
                  <a:cubicBezTo>
                    <a:pt x="96" y="64"/>
                    <a:pt x="100" y="53"/>
                    <a:pt x="107" y="48"/>
                  </a:cubicBezTo>
                  <a:cubicBezTo>
                    <a:pt x="111" y="46"/>
                    <a:pt x="115" y="45"/>
                    <a:pt x="119" y="43"/>
                  </a:cubicBezTo>
                  <a:cubicBezTo>
                    <a:pt x="122" y="42"/>
                    <a:pt x="125" y="40"/>
                    <a:pt x="127" y="38"/>
                  </a:cubicBezTo>
                  <a:cubicBezTo>
                    <a:pt x="131" y="35"/>
                    <a:pt x="140" y="25"/>
                    <a:pt x="132" y="22"/>
                  </a:cubicBezTo>
                  <a:cubicBezTo>
                    <a:pt x="127" y="20"/>
                    <a:pt x="127" y="28"/>
                    <a:pt x="124" y="30"/>
                  </a:cubicBezTo>
                  <a:cubicBezTo>
                    <a:pt x="108" y="42"/>
                    <a:pt x="106" y="34"/>
                    <a:pt x="90" y="53"/>
                  </a:cubicBezTo>
                  <a:cubicBezTo>
                    <a:pt x="84" y="57"/>
                    <a:pt x="76" y="49"/>
                    <a:pt x="67" y="55"/>
                  </a:cubicBezTo>
                  <a:cubicBezTo>
                    <a:pt x="60" y="59"/>
                    <a:pt x="57" y="66"/>
                    <a:pt x="53" y="70"/>
                  </a:cubicBezTo>
                  <a:cubicBezTo>
                    <a:pt x="49" y="74"/>
                    <a:pt x="43" y="74"/>
                    <a:pt x="39" y="78"/>
                  </a:cubicBezTo>
                  <a:cubicBezTo>
                    <a:pt x="35" y="81"/>
                    <a:pt x="33" y="86"/>
                    <a:pt x="30" y="89"/>
                  </a:cubicBezTo>
                  <a:cubicBezTo>
                    <a:pt x="24" y="93"/>
                    <a:pt x="18" y="98"/>
                    <a:pt x="16" y="106"/>
                  </a:cubicBezTo>
                  <a:cubicBezTo>
                    <a:pt x="15" y="111"/>
                    <a:pt x="11" y="124"/>
                    <a:pt x="19" y="127"/>
                  </a:cubicBezTo>
                  <a:cubicBezTo>
                    <a:pt x="22" y="127"/>
                    <a:pt x="25" y="122"/>
                    <a:pt x="22" y="120"/>
                  </a:cubicBezTo>
                  <a:cubicBezTo>
                    <a:pt x="22" y="111"/>
                    <a:pt x="25" y="102"/>
                    <a:pt x="33" y="97"/>
                  </a:cubicBezTo>
                  <a:cubicBezTo>
                    <a:pt x="38" y="94"/>
                    <a:pt x="41" y="88"/>
                    <a:pt x="45" y="84"/>
                  </a:cubicBezTo>
                  <a:cubicBezTo>
                    <a:pt x="53" y="81"/>
                    <a:pt x="56" y="78"/>
                    <a:pt x="59" y="76"/>
                  </a:cubicBezTo>
                  <a:cubicBezTo>
                    <a:pt x="61" y="79"/>
                    <a:pt x="65" y="76"/>
                    <a:pt x="67" y="73"/>
                  </a:cubicBezTo>
                  <a:cubicBezTo>
                    <a:pt x="69" y="70"/>
                    <a:pt x="72" y="66"/>
                    <a:pt x="70" y="64"/>
                  </a:cubicBezTo>
                  <a:close/>
                  <a:moveTo>
                    <a:pt x="40" y="233"/>
                  </a:moveTo>
                  <a:cubicBezTo>
                    <a:pt x="42" y="234"/>
                    <a:pt x="45" y="232"/>
                    <a:pt x="45" y="230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5" y="223"/>
                    <a:pt x="45" y="216"/>
                    <a:pt x="48" y="210"/>
                  </a:cubicBezTo>
                  <a:cubicBezTo>
                    <a:pt x="51" y="204"/>
                    <a:pt x="54" y="198"/>
                    <a:pt x="58" y="192"/>
                  </a:cubicBezTo>
                  <a:cubicBezTo>
                    <a:pt x="68" y="185"/>
                    <a:pt x="73" y="187"/>
                    <a:pt x="74" y="172"/>
                  </a:cubicBezTo>
                  <a:cubicBezTo>
                    <a:pt x="74" y="165"/>
                    <a:pt x="81" y="161"/>
                    <a:pt x="84" y="155"/>
                  </a:cubicBezTo>
                  <a:cubicBezTo>
                    <a:pt x="85" y="150"/>
                    <a:pt x="88" y="145"/>
                    <a:pt x="90" y="140"/>
                  </a:cubicBezTo>
                  <a:cubicBezTo>
                    <a:pt x="91" y="136"/>
                    <a:pt x="93" y="128"/>
                    <a:pt x="87" y="127"/>
                  </a:cubicBezTo>
                  <a:cubicBezTo>
                    <a:pt x="85" y="127"/>
                    <a:pt x="83" y="129"/>
                    <a:pt x="83" y="131"/>
                  </a:cubicBezTo>
                  <a:cubicBezTo>
                    <a:pt x="83" y="137"/>
                    <a:pt x="80" y="141"/>
                    <a:pt x="78" y="146"/>
                  </a:cubicBezTo>
                  <a:cubicBezTo>
                    <a:pt x="77" y="149"/>
                    <a:pt x="76" y="152"/>
                    <a:pt x="74" y="155"/>
                  </a:cubicBezTo>
                  <a:cubicBezTo>
                    <a:pt x="68" y="161"/>
                    <a:pt x="65" y="169"/>
                    <a:pt x="64" y="178"/>
                  </a:cubicBezTo>
                  <a:cubicBezTo>
                    <a:pt x="64" y="179"/>
                    <a:pt x="63" y="180"/>
                    <a:pt x="62" y="180"/>
                  </a:cubicBezTo>
                  <a:cubicBezTo>
                    <a:pt x="58" y="182"/>
                    <a:pt x="54" y="185"/>
                    <a:pt x="51" y="188"/>
                  </a:cubicBezTo>
                  <a:cubicBezTo>
                    <a:pt x="48" y="191"/>
                    <a:pt x="47" y="195"/>
                    <a:pt x="45" y="199"/>
                  </a:cubicBezTo>
                  <a:cubicBezTo>
                    <a:pt x="41" y="204"/>
                    <a:pt x="38" y="209"/>
                    <a:pt x="37" y="216"/>
                  </a:cubicBezTo>
                  <a:cubicBezTo>
                    <a:pt x="37" y="221"/>
                    <a:pt x="34" y="231"/>
                    <a:pt x="40" y="233"/>
                  </a:cubicBezTo>
                  <a:close/>
                  <a:moveTo>
                    <a:pt x="166" y="21"/>
                  </a:moveTo>
                  <a:cubicBezTo>
                    <a:pt x="161" y="21"/>
                    <a:pt x="161" y="12"/>
                    <a:pt x="167" y="13"/>
                  </a:cubicBezTo>
                  <a:cubicBezTo>
                    <a:pt x="173" y="11"/>
                    <a:pt x="172" y="7"/>
                    <a:pt x="174" y="2"/>
                  </a:cubicBezTo>
                  <a:cubicBezTo>
                    <a:pt x="177" y="0"/>
                    <a:pt x="181" y="2"/>
                    <a:pt x="181" y="5"/>
                  </a:cubicBezTo>
                  <a:cubicBezTo>
                    <a:pt x="181" y="13"/>
                    <a:pt x="174" y="21"/>
                    <a:pt x="166" y="21"/>
                  </a:cubicBezTo>
                  <a:close/>
                  <a:moveTo>
                    <a:pt x="171" y="71"/>
                  </a:moveTo>
                  <a:cubicBezTo>
                    <a:pt x="179" y="70"/>
                    <a:pt x="181" y="60"/>
                    <a:pt x="188" y="56"/>
                  </a:cubicBezTo>
                  <a:cubicBezTo>
                    <a:pt x="189" y="55"/>
                    <a:pt x="190" y="54"/>
                    <a:pt x="192" y="54"/>
                  </a:cubicBezTo>
                  <a:cubicBezTo>
                    <a:pt x="196" y="52"/>
                    <a:pt x="193" y="44"/>
                    <a:pt x="189" y="47"/>
                  </a:cubicBezTo>
                  <a:cubicBezTo>
                    <a:pt x="181" y="49"/>
                    <a:pt x="177" y="56"/>
                    <a:pt x="171" y="62"/>
                  </a:cubicBezTo>
                  <a:cubicBezTo>
                    <a:pt x="170" y="63"/>
                    <a:pt x="169" y="63"/>
                    <a:pt x="169" y="64"/>
                  </a:cubicBezTo>
                  <a:cubicBezTo>
                    <a:pt x="166" y="66"/>
                    <a:pt x="168" y="70"/>
                    <a:pt x="171" y="71"/>
                  </a:cubicBezTo>
                  <a:close/>
                  <a:moveTo>
                    <a:pt x="201" y="244"/>
                  </a:moveTo>
                  <a:cubicBezTo>
                    <a:pt x="202" y="244"/>
                    <a:pt x="202" y="244"/>
                    <a:pt x="203" y="244"/>
                  </a:cubicBezTo>
                  <a:cubicBezTo>
                    <a:pt x="219" y="244"/>
                    <a:pt x="220" y="208"/>
                    <a:pt x="227" y="198"/>
                  </a:cubicBezTo>
                  <a:cubicBezTo>
                    <a:pt x="232" y="195"/>
                    <a:pt x="234" y="188"/>
                    <a:pt x="237" y="184"/>
                  </a:cubicBezTo>
                  <a:cubicBezTo>
                    <a:pt x="243" y="172"/>
                    <a:pt x="250" y="157"/>
                    <a:pt x="245" y="143"/>
                  </a:cubicBezTo>
                  <a:cubicBezTo>
                    <a:pt x="243" y="139"/>
                    <a:pt x="240" y="131"/>
                    <a:pt x="236" y="131"/>
                  </a:cubicBezTo>
                  <a:cubicBezTo>
                    <a:pt x="235" y="130"/>
                    <a:pt x="235" y="129"/>
                    <a:pt x="235" y="129"/>
                  </a:cubicBezTo>
                  <a:cubicBezTo>
                    <a:pt x="234" y="128"/>
                    <a:pt x="232" y="128"/>
                    <a:pt x="231" y="128"/>
                  </a:cubicBezTo>
                  <a:cubicBezTo>
                    <a:pt x="230" y="130"/>
                    <a:pt x="230" y="132"/>
                    <a:pt x="229" y="134"/>
                  </a:cubicBezTo>
                  <a:cubicBezTo>
                    <a:pt x="229" y="135"/>
                    <a:pt x="228" y="136"/>
                    <a:pt x="228" y="137"/>
                  </a:cubicBezTo>
                  <a:cubicBezTo>
                    <a:pt x="223" y="161"/>
                    <a:pt x="210" y="178"/>
                    <a:pt x="191" y="193"/>
                  </a:cubicBezTo>
                  <a:cubicBezTo>
                    <a:pt x="188" y="195"/>
                    <a:pt x="185" y="198"/>
                    <a:pt x="181" y="200"/>
                  </a:cubicBezTo>
                  <a:cubicBezTo>
                    <a:pt x="179" y="202"/>
                    <a:pt x="174" y="205"/>
                    <a:pt x="177" y="208"/>
                  </a:cubicBezTo>
                  <a:cubicBezTo>
                    <a:pt x="178" y="210"/>
                    <a:pt x="179" y="210"/>
                    <a:pt x="180" y="210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2" y="219"/>
                    <a:pt x="190" y="224"/>
                    <a:pt x="195" y="232"/>
                  </a:cubicBezTo>
                  <a:cubicBezTo>
                    <a:pt x="198" y="236"/>
                    <a:pt x="196" y="242"/>
                    <a:pt x="201" y="244"/>
                  </a:cubicBezTo>
                  <a:close/>
                </a:path>
              </a:pathLst>
            </a:custGeom>
            <a:solidFill>
              <a:srgbClr val="8AB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205" y="1051"/>
              <a:ext cx="1356" cy="1955"/>
            </a:xfrm>
            <a:custGeom>
              <a:avLst/>
              <a:gdLst>
                <a:gd name="T0" fmla="*/ 304 w 307"/>
                <a:gd name="T1" fmla="*/ 189 h 444"/>
                <a:gd name="T2" fmla="*/ 297 w 307"/>
                <a:gd name="T3" fmla="*/ 221 h 444"/>
                <a:gd name="T4" fmla="*/ 286 w 307"/>
                <a:gd name="T5" fmla="*/ 247 h 444"/>
                <a:gd name="T6" fmla="*/ 269 w 307"/>
                <a:gd name="T7" fmla="*/ 271 h 444"/>
                <a:gd name="T8" fmla="*/ 258 w 307"/>
                <a:gd name="T9" fmla="*/ 282 h 444"/>
                <a:gd name="T10" fmla="*/ 253 w 307"/>
                <a:gd name="T11" fmla="*/ 287 h 444"/>
                <a:gd name="T12" fmla="*/ 208 w 307"/>
                <a:gd name="T13" fmla="*/ 319 h 444"/>
                <a:gd name="T14" fmla="*/ 180 w 307"/>
                <a:gd name="T15" fmla="*/ 330 h 444"/>
                <a:gd name="T16" fmla="*/ 153 w 307"/>
                <a:gd name="T17" fmla="*/ 334 h 444"/>
                <a:gd name="T18" fmla="*/ 148 w 307"/>
                <a:gd name="T19" fmla="*/ 359 h 444"/>
                <a:gd name="T20" fmla="*/ 148 w 307"/>
                <a:gd name="T21" fmla="*/ 383 h 444"/>
                <a:gd name="T22" fmla="*/ 150 w 307"/>
                <a:gd name="T23" fmla="*/ 390 h 444"/>
                <a:gd name="T24" fmla="*/ 190 w 307"/>
                <a:gd name="T25" fmla="*/ 422 h 444"/>
                <a:gd name="T26" fmla="*/ 210 w 307"/>
                <a:gd name="T27" fmla="*/ 440 h 444"/>
                <a:gd name="T28" fmla="*/ 180 w 307"/>
                <a:gd name="T29" fmla="*/ 444 h 444"/>
                <a:gd name="T30" fmla="*/ 115 w 307"/>
                <a:gd name="T31" fmla="*/ 443 h 444"/>
                <a:gd name="T32" fmla="*/ 92 w 307"/>
                <a:gd name="T33" fmla="*/ 443 h 444"/>
                <a:gd name="T34" fmla="*/ 73 w 307"/>
                <a:gd name="T35" fmla="*/ 436 h 444"/>
                <a:gd name="T36" fmla="*/ 86 w 307"/>
                <a:gd name="T37" fmla="*/ 428 h 444"/>
                <a:gd name="T38" fmla="*/ 107 w 307"/>
                <a:gd name="T39" fmla="*/ 411 h 444"/>
                <a:gd name="T40" fmla="*/ 138 w 307"/>
                <a:gd name="T41" fmla="*/ 387 h 444"/>
                <a:gd name="T42" fmla="*/ 137 w 307"/>
                <a:gd name="T43" fmla="*/ 386 h 444"/>
                <a:gd name="T44" fmla="*/ 138 w 307"/>
                <a:gd name="T45" fmla="*/ 375 h 444"/>
                <a:gd name="T46" fmla="*/ 136 w 307"/>
                <a:gd name="T47" fmla="*/ 334 h 444"/>
                <a:gd name="T48" fmla="*/ 71 w 307"/>
                <a:gd name="T49" fmla="*/ 322 h 444"/>
                <a:gd name="T50" fmla="*/ 22 w 307"/>
                <a:gd name="T51" fmla="*/ 292 h 444"/>
                <a:gd name="T52" fmla="*/ 11 w 307"/>
                <a:gd name="T53" fmla="*/ 297 h 444"/>
                <a:gd name="T54" fmla="*/ 21 w 307"/>
                <a:gd name="T55" fmla="*/ 272 h 444"/>
                <a:gd name="T56" fmla="*/ 29 w 307"/>
                <a:gd name="T57" fmla="*/ 270 h 444"/>
                <a:gd name="T58" fmla="*/ 37 w 307"/>
                <a:gd name="T59" fmla="*/ 276 h 444"/>
                <a:gd name="T60" fmla="*/ 27 w 307"/>
                <a:gd name="T61" fmla="*/ 288 h 444"/>
                <a:gd name="T62" fmla="*/ 31 w 307"/>
                <a:gd name="T63" fmla="*/ 291 h 444"/>
                <a:gd name="T64" fmla="*/ 110 w 307"/>
                <a:gd name="T65" fmla="*/ 323 h 444"/>
                <a:gd name="T66" fmla="*/ 137 w 307"/>
                <a:gd name="T67" fmla="*/ 325 h 444"/>
                <a:gd name="T68" fmla="*/ 180 w 307"/>
                <a:gd name="T69" fmla="*/ 321 h 444"/>
                <a:gd name="T70" fmla="*/ 205 w 307"/>
                <a:gd name="T71" fmla="*/ 311 h 444"/>
                <a:gd name="T72" fmla="*/ 234 w 307"/>
                <a:gd name="T73" fmla="*/ 294 h 444"/>
                <a:gd name="T74" fmla="*/ 277 w 307"/>
                <a:gd name="T75" fmla="*/ 245 h 444"/>
                <a:gd name="T76" fmla="*/ 287 w 307"/>
                <a:gd name="T77" fmla="*/ 225 h 444"/>
                <a:gd name="T78" fmla="*/ 291 w 307"/>
                <a:gd name="T79" fmla="*/ 210 h 444"/>
                <a:gd name="T80" fmla="*/ 288 w 307"/>
                <a:gd name="T81" fmla="*/ 106 h 444"/>
                <a:gd name="T82" fmla="*/ 265 w 307"/>
                <a:gd name="T83" fmla="*/ 62 h 444"/>
                <a:gd name="T84" fmla="*/ 237 w 307"/>
                <a:gd name="T85" fmla="*/ 33 h 444"/>
                <a:gd name="T86" fmla="*/ 228 w 307"/>
                <a:gd name="T87" fmla="*/ 35 h 444"/>
                <a:gd name="T88" fmla="*/ 220 w 307"/>
                <a:gd name="T89" fmla="*/ 37 h 444"/>
                <a:gd name="T90" fmla="*/ 230 w 307"/>
                <a:gd name="T91" fmla="*/ 12 h 444"/>
                <a:gd name="T92" fmla="*/ 241 w 307"/>
                <a:gd name="T93" fmla="*/ 2 h 444"/>
                <a:gd name="T94" fmla="*/ 250 w 307"/>
                <a:gd name="T95" fmla="*/ 7 h 444"/>
                <a:gd name="T96" fmla="*/ 241 w 307"/>
                <a:gd name="T97" fmla="*/ 25 h 444"/>
                <a:gd name="T98" fmla="*/ 252 w 307"/>
                <a:gd name="T99" fmla="*/ 34 h 444"/>
                <a:gd name="T100" fmla="*/ 269 w 307"/>
                <a:gd name="T101" fmla="*/ 55 h 444"/>
                <a:gd name="T102" fmla="*/ 296 w 307"/>
                <a:gd name="T103" fmla="*/ 103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444">
                  <a:moveTo>
                    <a:pt x="306" y="146"/>
                  </a:moveTo>
                  <a:cubicBezTo>
                    <a:pt x="307" y="161"/>
                    <a:pt x="305" y="175"/>
                    <a:pt x="304" y="189"/>
                  </a:cubicBezTo>
                  <a:cubicBezTo>
                    <a:pt x="302" y="198"/>
                    <a:pt x="301" y="208"/>
                    <a:pt x="298" y="216"/>
                  </a:cubicBezTo>
                  <a:cubicBezTo>
                    <a:pt x="298" y="218"/>
                    <a:pt x="297" y="219"/>
                    <a:pt x="297" y="221"/>
                  </a:cubicBezTo>
                  <a:cubicBezTo>
                    <a:pt x="297" y="222"/>
                    <a:pt x="297" y="223"/>
                    <a:pt x="297" y="224"/>
                  </a:cubicBezTo>
                  <a:cubicBezTo>
                    <a:pt x="294" y="232"/>
                    <a:pt x="290" y="239"/>
                    <a:pt x="286" y="247"/>
                  </a:cubicBezTo>
                  <a:cubicBezTo>
                    <a:pt x="282" y="252"/>
                    <a:pt x="279" y="258"/>
                    <a:pt x="276" y="263"/>
                  </a:cubicBezTo>
                  <a:cubicBezTo>
                    <a:pt x="274" y="266"/>
                    <a:pt x="272" y="270"/>
                    <a:pt x="269" y="271"/>
                  </a:cubicBezTo>
                  <a:cubicBezTo>
                    <a:pt x="267" y="273"/>
                    <a:pt x="265" y="276"/>
                    <a:pt x="263" y="278"/>
                  </a:cubicBezTo>
                  <a:cubicBezTo>
                    <a:pt x="261" y="280"/>
                    <a:pt x="260" y="282"/>
                    <a:pt x="258" y="282"/>
                  </a:cubicBezTo>
                  <a:cubicBezTo>
                    <a:pt x="257" y="282"/>
                    <a:pt x="257" y="283"/>
                    <a:pt x="257" y="283"/>
                  </a:cubicBezTo>
                  <a:cubicBezTo>
                    <a:pt x="255" y="284"/>
                    <a:pt x="254" y="285"/>
                    <a:pt x="253" y="287"/>
                  </a:cubicBezTo>
                  <a:cubicBezTo>
                    <a:pt x="252" y="290"/>
                    <a:pt x="241" y="298"/>
                    <a:pt x="238" y="301"/>
                  </a:cubicBezTo>
                  <a:cubicBezTo>
                    <a:pt x="229" y="308"/>
                    <a:pt x="218" y="313"/>
                    <a:pt x="208" y="319"/>
                  </a:cubicBezTo>
                  <a:cubicBezTo>
                    <a:pt x="202" y="322"/>
                    <a:pt x="196" y="325"/>
                    <a:pt x="190" y="327"/>
                  </a:cubicBezTo>
                  <a:cubicBezTo>
                    <a:pt x="187" y="328"/>
                    <a:pt x="183" y="331"/>
                    <a:pt x="180" y="330"/>
                  </a:cubicBezTo>
                  <a:cubicBezTo>
                    <a:pt x="173" y="331"/>
                    <a:pt x="167" y="333"/>
                    <a:pt x="160" y="334"/>
                  </a:cubicBezTo>
                  <a:cubicBezTo>
                    <a:pt x="158" y="334"/>
                    <a:pt x="155" y="336"/>
                    <a:pt x="153" y="334"/>
                  </a:cubicBezTo>
                  <a:cubicBezTo>
                    <a:pt x="151" y="334"/>
                    <a:pt x="149" y="334"/>
                    <a:pt x="147" y="334"/>
                  </a:cubicBezTo>
                  <a:cubicBezTo>
                    <a:pt x="150" y="340"/>
                    <a:pt x="148" y="355"/>
                    <a:pt x="148" y="359"/>
                  </a:cubicBezTo>
                  <a:cubicBezTo>
                    <a:pt x="148" y="365"/>
                    <a:pt x="148" y="372"/>
                    <a:pt x="148" y="378"/>
                  </a:cubicBezTo>
                  <a:cubicBezTo>
                    <a:pt x="147" y="379"/>
                    <a:pt x="148" y="381"/>
                    <a:pt x="148" y="383"/>
                  </a:cubicBezTo>
                  <a:cubicBezTo>
                    <a:pt x="149" y="384"/>
                    <a:pt x="151" y="387"/>
                    <a:pt x="150" y="390"/>
                  </a:cubicBezTo>
                  <a:cubicBezTo>
                    <a:pt x="150" y="390"/>
                    <a:pt x="150" y="390"/>
                    <a:pt x="150" y="390"/>
                  </a:cubicBezTo>
                  <a:cubicBezTo>
                    <a:pt x="152" y="392"/>
                    <a:pt x="154" y="393"/>
                    <a:pt x="155" y="395"/>
                  </a:cubicBezTo>
                  <a:cubicBezTo>
                    <a:pt x="167" y="404"/>
                    <a:pt x="178" y="413"/>
                    <a:pt x="190" y="422"/>
                  </a:cubicBezTo>
                  <a:cubicBezTo>
                    <a:pt x="197" y="427"/>
                    <a:pt x="204" y="432"/>
                    <a:pt x="210" y="437"/>
                  </a:cubicBezTo>
                  <a:cubicBezTo>
                    <a:pt x="210" y="438"/>
                    <a:pt x="211" y="439"/>
                    <a:pt x="210" y="440"/>
                  </a:cubicBezTo>
                  <a:cubicBezTo>
                    <a:pt x="211" y="442"/>
                    <a:pt x="209" y="444"/>
                    <a:pt x="207" y="444"/>
                  </a:cubicBezTo>
                  <a:cubicBezTo>
                    <a:pt x="198" y="444"/>
                    <a:pt x="189" y="443"/>
                    <a:pt x="180" y="444"/>
                  </a:cubicBezTo>
                  <a:cubicBezTo>
                    <a:pt x="173" y="444"/>
                    <a:pt x="167" y="443"/>
                    <a:pt x="160" y="442"/>
                  </a:cubicBezTo>
                  <a:cubicBezTo>
                    <a:pt x="145" y="441"/>
                    <a:pt x="130" y="443"/>
                    <a:pt x="115" y="443"/>
                  </a:cubicBezTo>
                  <a:cubicBezTo>
                    <a:pt x="113" y="444"/>
                    <a:pt x="111" y="443"/>
                    <a:pt x="109" y="443"/>
                  </a:cubicBezTo>
                  <a:cubicBezTo>
                    <a:pt x="103" y="443"/>
                    <a:pt x="98" y="443"/>
                    <a:pt x="92" y="443"/>
                  </a:cubicBezTo>
                  <a:cubicBezTo>
                    <a:pt x="86" y="443"/>
                    <a:pt x="80" y="444"/>
                    <a:pt x="74" y="443"/>
                  </a:cubicBezTo>
                  <a:cubicBezTo>
                    <a:pt x="71" y="442"/>
                    <a:pt x="70" y="438"/>
                    <a:pt x="73" y="436"/>
                  </a:cubicBezTo>
                  <a:cubicBezTo>
                    <a:pt x="74" y="435"/>
                    <a:pt x="76" y="434"/>
                    <a:pt x="77" y="434"/>
                  </a:cubicBezTo>
                  <a:cubicBezTo>
                    <a:pt x="79" y="431"/>
                    <a:pt x="84" y="430"/>
                    <a:pt x="86" y="428"/>
                  </a:cubicBezTo>
                  <a:cubicBezTo>
                    <a:pt x="91" y="424"/>
                    <a:pt x="95" y="421"/>
                    <a:pt x="99" y="417"/>
                  </a:cubicBezTo>
                  <a:cubicBezTo>
                    <a:pt x="101" y="414"/>
                    <a:pt x="104" y="413"/>
                    <a:pt x="107" y="411"/>
                  </a:cubicBezTo>
                  <a:cubicBezTo>
                    <a:pt x="111" y="408"/>
                    <a:pt x="115" y="405"/>
                    <a:pt x="119" y="401"/>
                  </a:cubicBezTo>
                  <a:cubicBezTo>
                    <a:pt x="125" y="397"/>
                    <a:pt x="131" y="390"/>
                    <a:pt x="138" y="387"/>
                  </a:cubicBezTo>
                  <a:cubicBezTo>
                    <a:pt x="137" y="386"/>
                    <a:pt x="137" y="386"/>
                    <a:pt x="137" y="386"/>
                  </a:cubicBezTo>
                  <a:cubicBezTo>
                    <a:pt x="137" y="386"/>
                    <a:pt x="137" y="386"/>
                    <a:pt x="137" y="386"/>
                  </a:cubicBezTo>
                  <a:cubicBezTo>
                    <a:pt x="136" y="384"/>
                    <a:pt x="136" y="379"/>
                    <a:pt x="138" y="376"/>
                  </a:cubicBezTo>
                  <a:cubicBezTo>
                    <a:pt x="138" y="376"/>
                    <a:pt x="138" y="376"/>
                    <a:pt x="138" y="375"/>
                  </a:cubicBezTo>
                  <a:cubicBezTo>
                    <a:pt x="136" y="373"/>
                    <a:pt x="137" y="358"/>
                    <a:pt x="136" y="353"/>
                  </a:cubicBezTo>
                  <a:cubicBezTo>
                    <a:pt x="137" y="349"/>
                    <a:pt x="134" y="339"/>
                    <a:pt x="136" y="334"/>
                  </a:cubicBezTo>
                  <a:cubicBezTo>
                    <a:pt x="130" y="334"/>
                    <a:pt x="125" y="333"/>
                    <a:pt x="120" y="332"/>
                  </a:cubicBezTo>
                  <a:cubicBezTo>
                    <a:pt x="103" y="331"/>
                    <a:pt x="86" y="328"/>
                    <a:pt x="71" y="322"/>
                  </a:cubicBezTo>
                  <a:cubicBezTo>
                    <a:pt x="53" y="315"/>
                    <a:pt x="35" y="308"/>
                    <a:pt x="23" y="294"/>
                  </a:cubicBezTo>
                  <a:cubicBezTo>
                    <a:pt x="22" y="294"/>
                    <a:pt x="22" y="293"/>
                    <a:pt x="22" y="292"/>
                  </a:cubicBezTo>
                  <a:cubicBezTo>
                    <a:pt x="21" y="293"/>
                    <a:pt x="20" y="294"/>
                    <a:pt x="18" y="294"/>
                  </a:cubicBezTo>
                  <a:cubicBezTo>
                    <a:pt x="16" y="295"/>
                    <a:pt x="14" y="298"/>
                    <a:pt x="11" y="297"/>
                  </a:cubicBezTo>
                  <a:cubicBezTo>
                    <a:pt x="0" y="293"/>
                    <a:pt x="18" y="277"/>
                    <a:pt x="21" y="272"/>
                  </a:cubicBezTo>
                  <a:cubicBezTo>
                    <a:pt x="21" y="272"/>
                    <a:pt x="21" y="272"/>
                    <a:pt x="21" y="272"/>
                  </a:cubicBezTo>
                  <a:cubicBezTo>
                    <a:pt x="21" y="271"/>
                    <a:pt x="22" y="271"/>
                    <a:pt x="23" y="270"/>
                  </a:cubicBezTo>
                  <a:cubicBezTo>
                    <a:pt x="24" y="268"/>
                    <a:pt x="28" y="268"/>
                    <a:pt x="29" y="270"/>
                  </a:cubicBezTo>
                  <a:cubicBezTo>
                    <a:pt x="32" y="268"/>
                    <a:pt x="35" y="270"/>
                    <a:pt x="36" y="272"/>
                  </a:cubicBezTo>
                  <a:cubicBezTo>
                    <a:pt x="38" y="273"/>
                    <a:pt x="38" y="275"/>
                    <a:pt x="37" y="276"/>
                  </a:cubicBezTo>
                  <a:cubicBezTo>
                    <a:pt x="37" y="278"/>
                    <a:pt x="37" y="279"/>
                    <a:pt x="36" y="280"/>
                  </a:cubicBezTo>
                  <a:cubicBezTo>
                    <a:pt x="33" y="283"/>
                    <a:pt x="30" y="285"/>
                    <a:pt x="27" y="288"/>
                  </a:cubicBezTo>
                  <a:cubicBezTo>
                    <a:pt x="27" y="288"/>
                    <a:pt x="28" y="288"/>
                    <a:pt x="29" y="289"/>
                  </a:cubicBezTo>
                  <a:cubicBezTo>
                    <a:pt x="30" y="289"/>
                    <a:pt x="30" y="290"/>
                    <a:pt x="31" y="291"/>
                  </a:cubicBezTo>
                  <a:cubicBezTo>
                    <a:pt x="42" y="302"/>
                    <a:pt x="57" y="307"/>
                    <a:pt x="71" y="313"/>
                  </a:cubicBezTo>
                  <a:cubicBezTo>
                    <a:pt x="84" y="318"/>
                    <a:pt x="97" y="321"/>
                    <a:pt x="110" y="323"/>
                  </a:cubicBezTo>
                  <a:cubicBezTo>
                    <a:pt x="114" y="324"/>
                    <a:pt x="117" y="323"/>
                    <a:pt x="121" y="324"/>
                  </a:cubicBezTo>
                  <a:cubicBezTo>
                    <a:pt x="126" y="324"/>
                    <a:pt x="132" y="326"/>
                    <a:pt x="137" y="325"/>
                  </a:cubicBezTo>
                  <a:cubicBezTo>
                    <a:pt x="141" y="326"/>
                    <a:pt x="146" y="325"/>
                    <a:pt x="150" y="326"/>
                  </a:cubicBezTo>
                  <a:cubicBezTo>
                    <a:pt x="160" y="325"/>
                    <a:pt x="170" y="322"/>
                    <a:pt x="180" y="321"/>
                  </a:cubicBezTo>
                  <a:cubicBezTo>
                    <a:pt x="183" y="320"/>
                    <a:pt x="186" y="319"/>
                    <a:pt x="189" y="319"/>
                  </a:cubicBezTo>
                  <a:cubicBezTo>
                    <a:pt x="194" y="317"/>
                    <a:pt x="200" y="314"/>
                    <a:pt x="205" y="311"/>
                  </a:cubicBezTo>
                  <a:cubicBezTo>
                    <a:pt x="207" y="310"/>
                    <a:pt x="209" y="308"/>
                    <a:pt x="211" y="308"/>
                  </a:cubicBezTo>
                  <a:cubicBezTo>
                    <a:pt x="219" y="303"/>
                    <a:pt x="226" y="298"/>
                    <a:pt x="234" y="294"/>
                  </a:cubicBezTo>
                  <a:cubicBezTo>
                    <a:pt x="242" y="285"/>
                    <a:pt x="251" y="277"/>
                    <a:pt x="259" y="268"/>
                  </a:cubicBezTo>
                  <a:cubicBezTo>
                    <a:pt x="266" y="261"/>
                    <a:pt x="271" y="252"/>
                    <a:pt x="277" y="245"/>
                  </a:cubicBezTo>
                  <a:cubicBezTo>
                    <a:pt x="281" y="239"/>
                    <a:pt x="283" y="233"/>
                    <a:pt x="286" y="227"/>
                  </a:cubicBezTo>
                  <a:cubicBezTo>
                    <a:pt x="286" y="226"/>
                    <a:pt x="286" y="226"/>
                    <a:pt x="287" y="225"/>
                  </a:cubicBezTo>
                  <a:cubicBezTo>
                    <a:pt x="287" y="225"/>
                    <a:pt x="287" y="224"/>
                    <a:pt x="287" y="224"/>
                  </a:cubicBezTo>
                  <a:cubicBezTo>
                    <a:pt x="289" y="219"/>
                    <a:pt x="290" y="215"/>
                    <a:pt x="291" y="210"/>
                  </a:cubicBezTo>
                  <a:cubicBezTo>
                    <a:pt x="295" y="192"/>
                    <a:pt x="298" y="172"/>
                    <a:pt x="298" y="153"/>
                  </a:cubicBezTo>
                  <a:cubicBezTo>
                    <a:pt x="297" y="137"/>
                    <a:pt x="293" y="121"/>
                    <a:pt x="288" y="106"/>
                  </a:cubicBezTo>
                  <a:cubicBezTo>
                    <a:pt x="283" y="93"/>
                    <a:pt x="276" y="82"/>
                    <a:pt x="270" y="70"/>
                  </a:cubicBezTo>
                  <a:cubicBezTo>
                    <a:pt x="268" y="67"/>
                    <a:pt x="266" y="65"/>
                    <a:pt x="265" y="62"/>
                  </a:cubicBezTo>
                  <a:cubicBezTo>
                    <a:pt x="263" y="63"/>
                    <a:pt x="262" y="62"/>
                    <a:pt x="261" y="61"/>
                  </a:cubicBezTo>
                  <a:cubicBezTo>
                    <a:pt x="254" y="50"/>
                    <a:pt x="245" y="42"/>
                    <a:pt x="237" y="33"/>
                  </a:cubicBezTo>
                  <a:cubicBezTo>
                    <a:pt x="235" y="31"/>
                    <a:pt x="234" y="29"/>
                    <a:pt x="235" y="28"/>
                  </a:cubicBezTo>
                  <a:cubicBezTo>
                    <a:pt x="233" y="30"/>
                    <a:pt x="230" y="33"/>
                    <a:pt x="228" y="35"/>
                  </a:cubicBezTo>
                  <a:cubicBezTo>
                    <a:pt x="228" y="36"/>
                    <a:pt x="228" y="36"/>
                    <a:pt x="228" y="37"/>
                  </a:cubicBezTo>
                  <a:cubicBezTo>
                    <a:pt x="228" y="41"/>
                    <a:pt x="221" y="41"/>
                    <a:pt x="220" y="37"/>
                  </a:cubicBezTo>
                  <a:cubicBezTo>
                    <a:pt x="213" y="35"/>
                    <a:pt x="216" y="29"/>
                    <a:pt x="220" y="25"/>
                  </a:cubicBezTo>
                  <a:cubicBezTo>
                    <a:pt x="223" y="20"/>
                    <a:pt x="226" y="16"/>
                    <a:pt x="230" y="12"/>
                  </a:cubicBezTo>
                  <a:cubicBezTo>
                    <a:pt x="232" y="10"/>
                    <a:pt x="233" y="8"/>
                    <a:pt x="236" y="7"/>
                  </a:cubicBezTo>
                  <a:cubicBezTo>
                    <a:pt x="238" y="5"/>
                    <a:pt x="239" y="2"/>
                    <a:pt x="241" y="2"/>
                  </a:cubicBezTo>
                  <a:cubicBezTo>
                    <a:pt x="243" y="1"/>
                    <a:pt x="245" y="0"/>
                    <a:pt x="247" y="0"/>
                  </a:cubicBezTo>
                  <a:cubicBezTo>
                    <a:pt x="250" y="0"/>
                    <a:pt x="252" y="4"/>
                    <a:pt x="250" y="7"/>
                  </a:cubicBezTo>
                  <a:cubicBezTo>
                    <a:pt x="247" y="13"/>
                    <a:pt x="242" y="18"/>
                    <a:pt x="238" y="24"/>
                  </a:cubicBezTo>
                  <a:cubicBezTo>
                    <a:pt x="239" y="24"/>
                    <a:pt x="240" y="24"/>
                    <a:pt x="241" y="25"/>
                  </a:cubicBezTo>
                  <a:cubicBezTo>
                    <a:pt x="243" y="25"/>
                    <a:pt x="247" y="28"/>
                    <a:pt x="250" y="32"/>
                  </a:cubicBezTo>
                  <a:cubicBezTo>
                    <a:pt x="251" y="32"/>
                    <a:pt x="251" y="33"/>
                    <a:pt x="252" y="34"/>
                  </a:cubicBezTo>
                  <a:cubicBezTo>
                    <a:pt x="253" y="35"/>
                    <a:pt x="253" y="36"/>
                    <a:pt x="254" y="37"/>
                  </a:cubicBezTo>
                  <a:cubicBezTo>
                    <a:pt x="259" y="43"/>
                    <a:pt x="264" y="49"/>
                    <a:pt x="269" y="55"/>
                  </a:cubicBezTo>
                  <a:cubicBezTo>
                    <a:pt x="274" y="61"/>
                    <a:pt x="278" y="69"/>
                    <a:pt x="282" y="76"/>
                  </a:cubicBezTo>
                  <a:cubicBezTo>
                    <a:pt x="287" y="85"/>
                    <a:pt x="292" y="94"/>
                    <a:pt x="296" y="103"/>
                  </a:cubicBezTo>
                  <a:cubicBezTo>
                    <a:pt x="301" y="117"/>
                    <a:pt x="305" y="131"/>
                    <a:pt x="306" y="146"/>
                  </a:cubicBezTo>
                  <a:close/>
                </a:path>
              </a:pathLst>
            </a:custGeom>
            <a:solidFill>
              <a:srgbClr val="96A8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4263" y="1055"/>
              <a:ext cx="1289" cy="1951"/>
            </a:xfrm>
            <a:custGeom>
              <a:avLst/>
              <a:gdLst>
                <a:gd name="T0" fmla="*/ 202 w 292"/>
                <a:gd name="T1" fmla="*/ 30 h 443"/>
                <a:gd name="T2" fmla="*/ 208 w 292"/>
                <a:gd name="T3" fmla="*/ 22 h 443"/>
                <a:gd name="T4" fmla="*/ 219 w 292"/>
                <a:gd name="T5" fmla="*/ 15 h 443"/>
                <a:gd name="T6" fmla="*/ 214 w 292"/>
                <a:gd name="T7" fmla="*/ 28 h 443"/>
                <a:gd name="T8" fmla="*/ 206 w 292"/>
                <a:gd name="T9" fmla="*/ 35 h 443"/>
                <a:gd name="T10" fmla="*/ 202 w 292"/>
                <a:gd name="T11" fmla="*/ 30 h 443"/>
                <a:gd name="T12" fmla="*/ 69 w 292"/>
                <a:gd name="T13" fmla="*/ 443 h 443"/>
                <a:gd name="T14" fmla="*/ 67 w 292"/>
                <a:gd name="T15" fmla="*/ 443 h 443"/>
                <a:gd name="T16" fmla="*/ 72 w 292"/>
                <a:gd name="T17" fmla="*/ 432 h 443"/>
                <a:gd name="T18" fmla="*/ 90 w 292"/>
                <a:gd name="T19" fmla="*/ 417 h 443"/>
                <a:gd name="T20" fmla="*/ 109 w 292"/>
                <a:gd name="T21" fmla="*/ 402 h 443"/>
                <a:gd name="T22" fmla="*/ 123 w 292"/>
                <a:gd name="T23" fmla="*/ 396 h 443"/>
                <a:gd name="T24" fmla="*/ 119 w 292"/>
                <a:gd name="T25" fmla="*/ 408 h 443"/>
                <a:gd name="T26" fmla="*/ 102 w 292"/>
                <a:gd name="T27" fmla="*/ 426 h 443"/>
                <a:gd name="T28" fmla="*/ 90 w 292"/>
                <a:gd name="T29" fmla="*/ 440 h 443"/>
                <a:gd name="T30" fmla="*/ 83 w 292"/>
                <a:gd name="T31" fmla="*/ 439 h 443"/>
                <a:gd name="T32" fmla="*/ 75 w 292"/>
                <a:gd name="T33" fmla="*/ 443 h 443"/>
                <a:gd name="T34" fmla="*/ 71 w 292"/>
                <a:gd name="T35" fmla="*/ 443 h 443"/>
                <a:gd name="T36" fmla="*/ 69 w 292"/>
                <a:gd name="T37" fmla="*/ 443 h 443"/>
                <a:gd name="T38" fmla="*/ 123 w 292"/>
                <a:gd name="T39" fmla="*/ 379 h 443"/>
                <a:gd name="T40" fmla="*/ 123 w 292"/>
                <a:gd name="T41" fmla="*/ 342 h 443"/>
                <a:gd name="T42" fmla="*/ 131 w 292"/>
                <a:gd name="T43" fmla="*/ 342 h 443"/>
                <a:gd name="T44" fmla="*/ 131 w 292"/>
                <a:gd name="T45" fmla="*/ 379 h 443"/>
                <a:gd name="T46" fmla="*/ 123 w 292"/>
                <a:gd name="T47" fmla="*/ 379 h 443"/>
                <a:gd name="T48" fmla="*/ 233 w 292"/>
                <a:gd name="T49" fmla="*/ 283 h 443"/>
                <a:gd name="T50" fmla="*/ 240 w 292"/>
                <a:gd name="T51" fmla="*/ 273 h 443"/>
                <a:gd name="T52" fmla="*/ 264 w 292"/>
                <a:gd name="T53" fmla="*/ 244 h 443"/>
                <a:gd name="T54" fmla="*/ 271 w 292"/>
                <a:gd name="T55" fmla="*/ 231 h 443"/>
                <a:gd name="T56" fmla="*/ 277 w 292"/>
                <a:gd name="T57" fmla="*/ 235 h 443"/>
                <a:gd name="T58" fmla="*/ 276 w 292"/>
                <a:gd name="T59" fmla="*/ 239 h 443"/>
                <a:gd name="T60" fmla="*/ 251 w 292"/>
                <a:gd name="T61" fmla="*/ 273 h 443"/>
                <a:gd name="T62" fmla="*/ 233 w 292"/>
                <a:gd name="T63" fmla="*/ 283 h 443"/>
                <a:gd name="T64" fmla="*/ 282 w 292"/>
                <a:gd name="T65" fmla="*/ 209 h 443"/>
                <a:gd name="T66" fmla="*/ 280 w 292"/>
                <a:gd name="T67" fmla="*/ 201 h 443"/>
                <a:gd name="T68" fmla="*/ 282 w 292"/>
                <a:gd name="T69" fmla="*/ 188 h 443"/>
                <a:gd name="T70" fmla="*/ 278 w 292"/>
                <a:gd name="T71" fmla="*/ 119 h 443"/>
                <a:gd name="T72" fmla="*/ 279 w 292"/>
                <a:gd name="T73" fmla="*/ 114 h 443"/>
                <a:gd name="T74" fmla="*/ 290 w 292"/>
                <a:gd name="T75" fmla="*/ 136 h 443"/>
                <a:gd name="T76" fmla="*/ 289 w 292"/>
                <a:gd name="T77" fmla="*/ 195 h 443"/>
                <a:gd name="T78" fmla="*/ 282 w 292"/>
                <a:gd name="T79" fmla="*/ 209 h 443"/>
                <a:gd name="T80" fmla="*/ 0 w 292"/>
                <a:gd name="T81" fmla="*/ 284 h 443"/>
                <a:gd name="T82" fmla="*/ 8 w 292"/>
                <a:gd name="T83" fmla="*/ 271 h 443"/>
                <a:gd name="T84" fmla="*/ 15 w 292"/>
                <a:gd name="T85" fmla="*/ 274 h 443"/>
                <a:gd name="T86" fmla="*/ 8 w 292"/>
                <a:gd name="T87" fmla="*/ 284 h 443"/>
                <a:gd name="T88" fmla="*/ 0 w 292"/>
                <a:gd name="T89" fmla="*/ 284 h 443"/>
                <a:gd name="T90" fmla="*/ 223 w 292"/>
                <a:gd name="T91" fmla="*/ 13 h 443"/>
                <a:gd name="T92" fmla="*/ 229 w 292"/>
                <a:gd name="T93" fmla="*/ 4 h 443"/>
                <a:gd name="T94" fmla="*/ 223 w 292"/>
                <a:gd name="T95" fmla="*/ 1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443">
                  <a:moveTo>
                    <a:pt x="202" y="30"/>
                  </a:moveTo>
                  <a:cubicBezTo>
                    <a:pt x="203" y="27"/>
                    <a:pt x="206" y="25"/>
                    <a:pt x="208" y="22"/>
                  </a:cubicBezTo>
                  <a:cubicBezTo>
                    <a:pt x="211" y="20"/>
                    <a:pt x="214" y="12"/>
                    <a:pt x="219" y="15"/>
                  </a:cubicBezTo>
                  <a:cubicBezTo>
                    <a:pt x="224" y="19"/>
                    <a:pt x="216" y="24"/>
                    <a:pt x="214" y="28"/>
                  </a:cubicBezTo>
                  <a:cubicBezTo>
                    <a:pt x="211" y="30"/>
                    <a:pt x="209" y="34"/>
                    <a:pt x="206" y="35"/>
                  </a:cubicBezTo>
                  <a:cubicBezTo>
                    <a:pt x="203" y="35"/>
                    <a:pt x="201" y="32"/>
                    <a:pt x="202" y="30"/>
                  </a:cubicBezTo>
                  <a:close/>
                  <a:moveTo>
                    <a:pt x="69" y="443"/>
                  </a:moveTo>
                  <a:cubicBezTo>
                    <a:pt x="68" y="443"/>
                    <a:pt x="68" y="443"/>
                    <a:pt x="67" y="443"/>
                  </a:cubicBezTo>
                  <a:cubicBezTo>
                    <a:pt x="63" y="438"/>
                    <a:pt x="69" y="435"/>
                    <a:pt x="72" y="432"/>
                  </a:cubicBezTo>
                  <a:cubicBezTo>
                    <a:pt x="78" y="427"/>
                    <a:pt x="84" y="422"/>
                    <a:pt x="90" y="417"/>
                  </a:cubicBezTo>
                  <a:cubicBezTo>
                    <a:pt x="97" y="412"/>
                    <a:pt x="103" y="407"/>
                    <a:pt x="109" y="402"/>
                  </a:cubicBezTo>
                  <a:cubicBezTo>
                    <a:pt x="113" y="400"/>
                    <a:pt x="118" y="393"/>
                    <a:pt x="123" y="396"/>
                  </a:cubicBezTo>
                  <a:cubicBezTo>
                    <a:pt x="128" y="400"/>
                    <a:pt x="121" y="405"/>
                    <a:pt x="119" y="408"/>
                  </a:cubicBezTo>
                  <a:cubicBezTo>
                    <a:pt x="113" y="414"/>
                    <a:pt x="108" y="420"/>
                    <a:pt x="102" y="426"/>
                  </a:cubicBezTo>
                  <a:cubicBezTo>
                    <a:pt x="98" y="431"/>
                    <a:pt x="94" y="436"/>
                    <a:pt x="90" y="440"/>
                  </a:cubicBezTo>
                  <a:cubicBezTo>
                    <a:pt x="89" y="443"/>
                    <a:pt x="84" y="442"/>
                    <a:pt x="83" y="439"/>
                  </a:cubicBezTo>
                  <a:cubicBezTo>
                    <a:pt x="81" y="440"/>
                    <a:pt x="78" y="442"/>
                    <a:pt x="75" y="443"/>
                  </a:cubicBezTo>
                  <a:cubicBezTo>
                    <a:pt x="74" y="443"/>
                    <a:pt x="73" y="443"/>
                    <a:pt x="71" y="443"/>
                  </a:cubicBezTo>
                  <a:cubicBezTo>
                    <a:pt x="70" y="443"/>
                    <a:pt x="70" y="443"/>
                    <a:pt x="69" y="443"/>
                  </a:cubicBezTo>
                  <a:close/>
                  <a:moveTo>
                    <a:pt x="123" y="379"/>
                  </a:moveTo>
                  <a:cubicBezTo>
                    <a:pt x="124" y="367"/>
                    <a:pt x="123" y="354"/>
                    <a:pt x="123" y="342"/>
                  </a:cubicBezTo>
                  <a:cubicBezTo>
                    <a:pt x="123" y="337"/>
                    <a:pt x="130" y="337"/>
                    <a:pt x="131" y="342"/>
                  </a:cubicBezTo>
                  <a:cubicBezTo>
                    <a:pt x="130" y="354"/>
                    <a:pt x="132" y="367"/>
                    <a:pt x="131" y="379"/>
                  </a:cubicBezTo>
                  <a:cubicBezTo>
                    <a:pt x="131" y="384"/>
                    <a:pt x="123" y="384"/>
                    <a:pt x="123" y="379"/>
                  </a:cubicBezTo>
                  <a:close/>
                  <a:moveTo>
                    <a:pt x="233" y="283"/>
                  </a:moveTo>
                  <a:cubicBezTo>
                    <a:pt x="230" y="278"/>
                    <a:pt x="237" y="276"/>
                    <a:pt x="240" y="273"/>
                  </a:cubicBezTo>
                  <a:cubicBezTo>
                    <a:pt x="249" y="264"/>
                    <a:pt x="257" y="254"/>
                    <a:pt x="264" y="244"/>
                  </a:cubicBezTo>
                  <a:cubicBezTo>
                    <a:pt x="267" y="240"/>
                    <a:pt x="269" y="235"/>
                    <a:pt x="271" y="231"/>
                  </a:cubicBezTo>
                  <a:cubicBezTo>
                    <a:pt x="274" y="227"/>
                    <a:pt x="280" y="231"/>
                    <a:pt x="277" y="235"/>
                  </a:cubicBezTo>
                  <a:cubicBezTo>
                    <a:pt x="277" y="236"/>
                    <a:pt x="276" y="237"/>
                    <a:pt x="276" y="239"/>
                  </a:cubicBezTo>
                  <a:cubicBezTo>
                    <a:pt x="270" y="252"/>
                    <a:pt x="260" y="263"/>
                    <a:pt x="251" y="273"/>
                  </a:cubicBezTo>
                  <a:cubicBezTo>
                    <a:pt x="247" y="276"/>
                    <a:pt x="238" y="288"/>
                    <a:pt x="233" y="283"/>
                  </a:cubicBezTo>
                  <a:close/>
                  <a:moveTo>
                    <a:pt x="282" y="209"/>
                  </a:moveTo>
                  <a:cubicBezTo>
                    <a:pt x="278" y="209"/>
                    <a:pt x="279" y="204"/>
                    <a:pt x="280" y="201"/>
                  </a:cubicBezTo>
                  <a:cubicBezTo>
                    <a:pt x="280" y="197"/>
                    <a:pt x="281" y="193"/>
                    <a:pt x="282" y="188"/>
                  </a:cubicBezTo>
                  <a:cubicBezTo>
                    <a:pt x="283" y="166"/>
                    <a:pt x="286" y="141"/>
                    <a:pt x="278" y="119"/>
                  </a:cubicBezTo>
                  <a:cubicBezTo>
                    <a:pt x="277" y="118"/>
                    <a:pt x="278" y="115"/>
                    <a:pt x="279" y="114"/>
                  </a:cubicBezTo>
                  <a:cubicBezTo>
                    <a:pt x="288" y="111"/>
                    <a:pt x="289" y="131"/>
                    <a:pt x="290" y="136"/>
                  </a:cubicBezTo>
                  <a:cubicBezTo>
                    <a:pt x="292" y="156"/>
                    <a:pt x="292" y="176"/>
                    <a:pt x="289" y="195"/>
                  </a:cubicBezTo>
                  <a:cubicBezTo>
                    <a:pt x="287" y="199"/>
                    <a:pt x="288" y="211"/>
                    <a:pt x="282" y="209"/>
                  </a:cubicBezTo>
                  <a:close/>
                  <a:moveTo>
                    <a:pt x="0" y="284"/>
                  </a:moveTo>
                  <a:cubicBezTo>
                    <a:pt x="0" y="279"/>
                    <a:pt x="5" y="275"/>
                    <a:pt x="8" y="271"/>
                  </a:cubicBezTo>
                  <a:cubicBezTo>
                    <a:pt x="10" y="269"/>
                    <a:pt x="15" y="270"/>
                    <a:pt x="15" y="274"/>
                  </a:cubicBezTo>
                  <a:cubicBezTo>
                    <a:pt x="14" y="278"/>
                    <a:pt x="10" y="281"/>
                    <a:pt x="8" y="284"/>
                  </a:cubicBezTo>
                  <a:cubicBezTo>
                    <a:pt x="7" y="288"/>
                    <a:pt x="0" y="288"/>
                    <a:pt x="0" y="284"/>
                  </a:cubicBezTo>
                  <a:close/>
                  <a:moveTo>
                    <a:pt x="223" y="13"/>
                  </a:moveTo>
                  <a:cubicBezTo>
                    <a:pt x="227" y="15"/>
                    <a:pt x="233" y="7"/>
                    <a:pt x="229" y="4"/>
                  </a:cubicBezTo>
                  <a:cubicBezTo>
                    <a:pt x="224" y="0"/>
                    <a:pt x="217" y="11"/>
                    <a:pt x="223" y="13"/>
                  </a:cubicBezTo>
                  <a:close/>
                </a:path>
              </a:pathLst>
            </a:custGeom>
            <a:solidFill>
              <a:srgbClr val="C0CC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170" y="1104"/>
              <a:ext cx="737" cy="898"/>
            </a:xfrm>
            <a:custGeom>
              <a:avLst/>
              <a:gdLst>
                <a:gd name="T0" fmla="*/ 94 w 167"/>
                <a:gd name="T1" fmla="*/ 20 h 204"/>
                <a:gd name="T2" fmla="*/ 116 w 167"/>
                <a:gd name="T3" fmla="*/ 7 h 204"/>
                <a:gd name="T4" fmla="*/ 142 w 167"/>
                <a:gd name="T5" fmla="*/ 8 h 204"/>
                <a:gd name="T6" fmla="*/ 124 w 167"/>
                <a:gd name="T7" fmla="*/ 14 h 204"/>
                <a:gd name="T8" fmla="*/ 103 w 167"/>
                <a:gd name="T9" fmla="*/ 18 h 204"/>
                <a:gd name="T10" fmla="*/ 94 w 167"/>
                <a:gd name="T11" fmla="*/ 20 h 204"/>
                <a:gd name="T12" fmla="*/ 11 w 167"/>
                <a:gd name="T13" fmla="*/ 201 h 204"/>
                <a:gd name="T14" fmla="*/ 13 w 167"/>
                <a:gd name="T15" fmla="*/ 188 h 204"/>
                <a:gd name="T16" fmla="*/ 17 w 167"/>
                <a:gd name="T17" fmla="*/ 192 h 204"/>
                <a:gd name="T18" fmla="*/ 19 w 167"/>
                <a:gd name="T19" fmla="*/ 201 h 204"/>
                <a:gd name="T20" fmla="*/ 11 w 167"/>
                <a:gd name="T21" fmla="*/ 201 h 204"/>
                <a:gd name="T22" fmla="*/ 6 w 167"/>
                <a:gd name="T23" fmla="*/ 175 h 204"/>
                <a:gd name="T24" fmla="*/ 14 w 167"/>
                <a:gd name="T25" fmla="*/ 125 h 204"/>
                <a:gd name="T26" fmla="*/ 11 w 167"/>
                <a:gd name="T27" fmla="*/ 159 h 204"/>
                <a:gd name="T28" fmla="*/ 13 w 167"/>
                <a:gd name="T29" fmla="*/ 176 h 204"/>
                <a:gd name="T30" fmla="*/ 6 w 167"/>
                <a:gd name="T31" fmla="*/ 175 h 204"/>
                <a:gd name="T32" fmla="*/ 160 w 167"/>
                <a:gd name="T33" fmla="*/ 14 h 204"/>
                <a:gd name="T34" fmla="*/ 153 w 167"/>
                <a:gd name="T35" fmla="*/ 13 h 204"/>
                <a:gd name="T36" fmla="*/ 155 w 167"/>
                <a:gd name="T37" fmla="*/ 6 h 204"/>
                <a:gd name="T38" fmla="*/ 160 w 167"/>
                <a:gd name="T39" fmla="*/ 1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204">
                  <a:moveTo>
                    <a:pt x="94" y="20"/>
                  </a:moveTo>
                  <a:cubicBezTo>
                    <a:pt x="85" y="12"/>
                    <a:pt x="111" y="8"/>
                    <a:pt x="116" y="7"/>
                  </a:cubicBezTo>
                  <a:cubicBezTo>
                    <a:pt x="122" y="7"/>
                    <a:pt x="142" y="0"/>
                    <a:pt x="142" y="8"/>
                  </a:cubicBezTo>
                  <a:cubicBezTo>
                    <a:pt x="142" y="14"/>
                    <a:pt x="129" y="12"/>
                    <a:pt x="124" y="14"/>
                  </a:cubicBezTo>
                  <a:cubicBezTo>
                    <a:pt x="117" y="15"/>
                    <a:pt x="110" y="15"/>
                    <a:pt x="103" y="18"/>
                  </a:cubicBezTo>
                  <a:cubicBezTo>
                    <a:pt x="100" y="19"/>
                    <a:pt x="97" y="21"/>
                    <a:pt x="94" y="20"/>
                  </a:cubicBezTo>
                  <a:close/>
                  <a:moveTo>
                    <a:pt x="11" y="201"/>
                  </a:moveTo>
                  <a:cubicBezTo>
                    <a:pt x="10" y="197"/>
                    <a:pt x="6" y="189"/>
                    <a:pt x="13" y="188"/>
                  </a:cubicBezTo>
                  <a:cubicBezTo>
                    <a:pt x="15" y="188"/>
                    <a:pt x="17" y="190"/>
                    <a:pt x="17" y="192"/>
                  </a:cubicBezTo>
                  <a:cubicBezTo>
                    <a:pt x="17" y="195"/>
                    <a:pt x="20" y="198"/>
                    <a:pt x="19" y="201"/>
                  </a:cubicBezTo>
                  <a:cubicBezTo>
                    <a:pt x="18" y="204"/>
                    <a:pt x="13" y="204"/>
                    <a:pt x="11" y="201"/>
                  </a:cubicBezTo>
                  <a:close/>
                  <a:moveTo>
                    <a:pt x="6" y="175"/>
                  </a:moveTo>
                  <a:cubicBezTo>
                    <a:pt x="3" y="170"/>
                    <a:pt x="0" y="111"/>
                    <a:pt x="14" y="125"/>
                  </a:cubicBezTo>
                  <a:cubicBezTo>
                    <a:pt x="13" y="136"/>
                    <a:pt x="10" y="148"/>
                    <a:pt x="11" y="159"/>
                  </a:cubicBezTo>
                  <a:cubicBezTo>
                    <a:pt x="11" y="165"/>
                    <a:pt x="14" y="171"/>
                    <a:pt x="13" y="176"/>
                  </a:cubicBezTo>
                  <a:cubicBezTo>
                    <a:pt x="12" y="179"/>
                    <a:pt x="7" y="178"/>
                    <a:pt x="6" y="175"/>
                  </a:cubicBezTo>
                  <a:close/>
                  <a:moveTo>
                    <a:pt x="160" y="14"/>
                  </a:moveTo>
                  <a:cubicBezTo>
                    <a:pt x="158" y="14"/>
                    <a:pt x="155" y="14"/>
                    <a:pt x="153" y="13"/>
                  </a:cubicBezTo>
                  <a:cubicBezTo>
                    <a:pt x="150" y="11"/>
                    <a:pt x="151" y="5"/>
                    <a:pt x="155" y="6"/>
                  </a:cubicBezTo>
                  <a:cubicBezTo>
                    <a:pt x="167" y="4"/>
                    <a:pt x="167" y="13"/>
                    <a:pt x="160" y="14"/>
                  </a:cubicBezTo>
                  <a:close/>
                </a:path>
              </a:pathLst>
            </a:custGeom>
            <a:solidFill>
              <a:srgbClr val="CCE3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104" y="1377"/>
              <a:ext cx="251" cy="858"/>
            </a:xfrm>
            <a:custGeom>
              <a:avLst/>
              <a:gdLst>
                <a:gd name="T0" fmla="*/ 53 w 57"/>
                <a:gd name="T1" fmla="*/ 194 h 195"/>
                <a:gd name="T2" fmla="*/ 16 w 57"/>
                <a:gd name="T3" fmla="*/ 147 h 195"/>
                <a:gd name="T4" fmla="*/ 5 w 57"/>
                <a:gd name="T5" fmla="*/ 114 h 195"/>
                <a:gd name="T6" fmla="*/ 0 w 57"/>
                <a:gd name="T7" fmla="*/ 74 h 195"/>
                <a:gd name="T8" fmla="*/ 8 w 57"/>
                <a:gd name="T9" fmla="*/ 32 h 195"/>
                <a:gd name="T10" fmla="*/ 19 w 57"/>
                <a:gd name="T11" fmla="*/ 6 h 195"/>
                <a:gd name="T12" fmla="*/ 23 w 57"/>
                <a:gd name="T13" fmla="*/ 1 h 195"/>
                <a:gd name="T14" fmla="*/ 25 w 57"/>
                <a:gd name="T15" fmla="*/ 0 h 195"/>
                <a:gd name="T16" fmla="*/ 26 w 57"/>
                <a:gd name="T17" fmla="*/ 3 h 195"/>
                <a:gd name="T18" fmla="*/ 22 w 57"/>
                <a:gd name="T19" fmla="*/ 9 h 195"/>
                <a:gd name="T20" fmla="*/ 9 w 57"/>
                <a:gd name="T21" fmla="*/ 40 h 195"/>
                <a:gd name="T22" fmla="*/ 4 w 57"/>
                <a:gd name="T23" fmla="*/ 74 h 195"/>
                <a:gd name="T24" fmla="*/ 5 w 57"/>
                <a:gd name="T25" fmla="*/ 95 h 195"/>
                <a:gd name="T26" fmla="*/ 11 w 57"/>
                <a:gd name="T27" fmla="*/ 122 h 195"/>
                <a:gd name="T28" fmla="*/ 24 w 57"/>
                <a:gd name="T29" fmla="*/ 154 h 195"/>
                <a:gd name="T30" fmla="*/ 37 w 57"/>
                <a:gd name="T31" fmla="*/ 173 h 195"/>
                <a:gd name="T32" fmla="*/ 54 w 57"/>
                <a:gd name="T33" fmla="*/ 191 h 195"/>
                <a:gd name="T34" fmla="*/ 53 w 57"/>
                <a:gd name="T35" fmla="*/ 19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195">
                  <a:moveTo>
                    <a:pt x="53" y="194"/>
                  </a:moveTo>
                  <a:cubicBezTo>
                    <a:pt x="38" y="181"/>
                    <a:pt x="25" y="165"/>
                    <a:pt x="16" y="147"/>
                  </a:cubicBezTo>
                  <a:cubicBezTo>
                    <a:pt x="12" y="136"/>
                    <a:pt x="8" y="125"/>
                    <a:pt x="5" y="114"/>
                  </a:cubicBezTo>
                  <a:cubicBezTo>
                    <a:pt x="1" y="101"/>
                    <a:pt x="0" y="87"/>
                    <a:pt x="0" y="74"/>
                  </a:cubicBezTo>
                  <a:cubicBezTo>
                    <a:pt x="1" y="60"/>
                    <a:pt x="3" y="46"/>
                    <a:pt x="8" y="32"/>
                  </a:cubicBezTo>
                  <a:cubicBezTo>
                    <a:pt x="11" y="23"/>
                    <a:pt x="14" y="14"/>
                    <a:pt x="19" y="6"/>
                  </a:cubicBezTo>
                  <a:cubicBezTo>
                    <a:pt x="21" y="4"/>
                    <a:pt x="22" y="2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24" y="5"/>
                    <a:pt x="23" y="7"/>
                    <a:pt x="22" y="9"/>
                  </a:cubicBezTo>
                  <a:cubicBezTo>
                    <a:pt x="16" y="19"/>
                    <a:pt x="13" y="30"/>
                    <a:pt x="9" y="40"/>
                  </a:cubicBezTo>
                  <a:cubicBezTo>
                    <a:pt x="6" y="51"/>
                    <a:pt x="4" y="63"/>
                    <a:pt x="4" y="74"/>
                  </a:cubicBezTo>
                  <a:cubicBezTo>
                    <a:pt x="4" y="81"/>
                    <a:pt x="4" y="88"/>
                    <a:pt x="5" y="95"/>
                  </a:cubicBezTo>
                  <a:cubicBezTo>
                    <a:pt x="6" y="104"/>
                    <a:pt x="8" y="113"/>
                    <a:pt x="11" y="122"/>
                  </a:cubicBezTo>
                  <a:cubicBezTo>
                    <a:pt x="14" y="133"/>
                    <a:pt x="18" y="144"/>
                    <a:pt x="24" y="154"/>
                  </a:cubicBezTo>
                  <a:cubicBezTo>
                    <a:pt x="28" y="161"/>
                    <a:pt x="33" y="167"/>
                    <a:pt x="37" y="173"/>
                  </a:cubicBezTo>
                  <a:cubicBezTo>
                    <a:pt x="42" y="179"/>
                    <a:pt x="48" y="185"/>
                    <a:pt x="54" y="191"/>
                  </a:cubicBezTo>
                  <a:cubicBezTo>
                    <a:pt x="57" y="192"/>
                    <a:pt x="55" y="195"/>
                    <a:pt x="53" y="19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87" y="1064"/>
              <a:ext cx="981" cy="348"/>
            </a:xfrm>
            <a:custGeom>
              <a:avLst/>
              <a:gdLst>
                <a:gd name="T0" fmla="*/ 2 w 222"/>
                <a:gd name="T1" fmla="*/ 78 h 79"/>
                <a:gd name="T2" fmla="*/ 2 w 222"/>
                <a:gd name="T3" fmla="*/ 75 h 79"/>
                <a:gd name="T4" fmla="*/ 7 w 222"/>
                <a:gd name="T5" fmla="*/ 67 h 79"/>
                <a:gd name="T6" fmla="*/ 35 w 222"/>
                <a:gd name="T7" fmla="*/ 37 h 79"/>
                <a:gd name="T8" fmla="*/ 86 w 222"/>
                <a:gd name="T9" fmla="*/ 8 h 79"/>
                <a:gd name="T10" fmla="*/ 138 w 222"/>
                <a:gd name="T11" fmla="*/ 1 h 79"/>
                <a:gd name="T12" fmla="*/ 184 w 222"/>
                <a:gd name="T13" fmla="*/ 9 h 79"/>
                <a:gd name="T14" fmla="*/ 202 w 222"/>
                <a:gd name="T15" fmla="*/ 16 h 79"/>
                <a:gd name="T16" fmla="*/ 217 w 222"/>
                <a:gd name="T17" fmla="*/ 25 h 79"/>
                <a:gd name="T18" fmla="*/ 221 w 222"/>
                <a:gd name="T19" fmla="*/ 28 h 79"/>
                <a:gd name="T20" fmla="*/ 222 w 222"/>
                <a:gd name="T21" fmla="*/ 30 h 79"/>
                <a:gd name="T22" fmla="*/ 220 w 222"/>
                <a:gd name="T23" fmla="*/ 31 h 79"/>
                <a:gd name="T24" fmla="*/ 210 w 222"/>
                <a:gd name="T25" fmla="*/ 24 h 79"/>
                <a:gd name="T26" fmla="*/ 176 w 222"/>
                <a:gd name="T27" fmla="*/ 10 h 79"/>
                <a:gd name="T28" fmla="*/ 137 w 222"/>
                <a:gd name="T29" fmla="*/ 4 h 79"/>
                <a:gd name="T30" fmla="*/ 88 w 222"/>
                <a:gd name="T31" fmla="*/ 11 h 79"/>
                <a:gd name="T32" fmla="*/ 37 w 222"/>
                <a:gd name="T33" fmla="*/ 40 h 79"/>
                <a:gd name="T34" fmla="*/ 7 w 222"/>
                <a:gd name="T35" fmla="*/ 72 h 79"/>
                <a:gd name="T36" fmla="*/ 4 w 222"/>
                <a:gd name="T37" fmla="*/ 77 h 79"/>
                <a:gd name="T38" fmla="*/ 2 w 222"/>
                <a:gd name="T3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79">
                  <a:moveTo>
                    <a:pt x="2" y="78"/>
                  </a:moveTo>
                  <a:cubicBezTo>
                    <a:pt x="0" y="78"/>
                    <a:pt x="1" y="76"/>
                    <a:pt x="2" y="75"/>
                  </a:cubicBezTo>
                  <a:cubicBezTo>
                    <a:pt x="3" y="72"/>
                    <a:pt x="5" y="70"/>
                    <a:pt x="7" y="67"/>
                  </a:cubicBezTo>
                  <a:cubicBezTo>
                    <a:pt x="15" y="56"/>
                    <a:pt x="24" y="46"/>
                    <a:pt x="35" y="37"/>
                  </a:cubicBezTo>
                  <a:cubicBezTo>
                    <a:pt x="50" y="25"/>
                    <a:pt x="67" y="14"/>
                    <a:pt x="86" y="8"/>
                  </a:cubicBezTo>
                  <a:cubicBezTo>
                    <a:pt x="103" y="3"/>
                    <a:pt x="121" y="0"/>
                    <a:pt x="138" y="1"/>
                  </a:cubicBezTo>
                  <a:cubicBezTo>
                    <a:pt x="154" y="1"/>
                    <a:pt x="169" y="4"/>
                    <a:pt x="184" y="9"/>
                  </a:cubicBezTo>
                  <a:cubicBezTo>
                    <a:pt x="190" y="11"/>
                    <a:pt x="196" y="14"/>
                    <a:pt x="202" y="16"/>
                  </a:cubicBezTo>
                  <a:cubicBezTo>
                    <a:pt x="207" y="19"/>
                    <a:pt x="212" y="21"/>
                    <a:pt x="217" y="25"/>
                  </a:cubicBezTo>
                  <a:cubicBezTo>
                    <a:pt x="218" y="26"/>
                    <a:pt x="220" y="27"/>
                    <a:pt x="221" y="28"/>
                  </a:cubicBezTo>
                  <a:cubicBezTo>
                    <a:pt x="222" y="29"/>
                    <a:pt x="222" y="30"/>
                    <a:pt x="222" y="30"/>
                  </a:cubicBezTo>
                  <a:cubicBezTo>
                    <a:pt x="221" y="31"/>
                    <a:pt x="220" y="31"/>
                    <a:pt x="220" y="31"/>
                  </a:cubicBezTo>
                  <a:cubicBezTo>
                    <a:pt x="216" y="28"/>
                    <a:pt x="213" y="26"/>
                    <a:pt x="210" y="24"/>
                  </a:cubicBezTo>
                  <a:cubicBezTo>
                    <a:pt x="199" y="19"/>
                    <a:pt x="188" y="14"/>
                    <a:pt x="176" y="10"/>
                  </a:cubicBezTo>
                  <a:cubicBezTo>
                    <a:pt x="164" y="7"/>
                    <a:pt x="151" y="4"/>
                    <a:pt x="137" y="4"/>
                  </a:cubicBezTo>
                  <a:cubicBezTo>
                    <a:pt x="121" y="4"/>
                    <a:pt x="104" y="6"/>
                    <a:pt x="88" y="11"/>
                  </a:cubicBezTo>
                  <a:cubicBezTo>
                    <a:pt x="69" y="17"/>
                    <a:pt x="52" y="27"/>
                    <a:pt x="37" y="40"/>
                  </a:cubicBezTo>
                  <a:cubicBezTo>
                    <a:pt x="25" y="49"/>
                    <a:pt x="16" y="60"/>
                    <a:pt x="7" y="72"/>
                  </a:cubicBezTo>
                  <a:cubicBezTo>
                    <a:pt x="6" y="74"/>
                    <a:pt x="5" y="76"/>
                    <a:pt x="4" y="77"/>
                  </a:cubicBezTo>
                  <a:cubicBezTo>
                    <a:pt x="4" y="78"/>
                    <a:pt x="3" y="79"/>
                    <a:pt x="2" y="7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4329" y="2059"/>
              <a:ext cx="1015" cy="348"/>
            </a:xfrm>
            <a:custGeom>
              <a:avLst/>
              <a:gdLst>
                <a:gd name="T0" fmla="*/ 86 w 230"/>
                <a:gd name="T1" fmla="*/ 77 h 79"/>
                <a:gd name="T2" fmla="*/ 45 w 230"/>
                <a:gd name="T3" fmla="*/ 66 h 79"/>
                <a:gd name="T4" fmla="*/ 28 w 230"/>
                <a:gd name="T5" fmla="*/ 57 h 79"/>
                <a:gd name="T6" fmla="*/ 6 w 230"/>
                <a:gd name="T7" fmla="*/ 43 h 79"/>
                <a:gd name="T8" fmla="*/ 0 w 230"/>
                <a:gd name="T9" fmla="*/ 38 h 79"/>
                <a:gd name="T10" fmla="*/ 0 w 230"/>
                <a:gd name="T11" fmla="*/ 36 h 79"/>
                <a:gd name="T12" fmla="*/ 9 w 230"/>
                <a:gd name="T13" fmla="*/ 41 h 79"/>
                <a:gd name="T14" fmla="*/ 32 w 230"/>
                <a:gd name="T15" fmla="*/ 56 h 79"/>
                <a:gd name="T16" fmla="*/ 47 w 230"/>
                <a:gd name="T17" fmla="*/ 63 h 79"/>
                <a:gd name="T18" fmla="*/ 70 w 230"/>
                <a:gd name="T19" fmla="*/ 71 h 79"/>
                <a:gd name="T20" fmla="*/ 131 w 230"/>
                <a:gd name="T21" fmla="*/ 70 h 79"/>
                <a:gd name="T22" fmla="*/ 187 w 230"/>
                <a:gd name="T23" fmla="*/ 45 h 79"/>
                <a:gd name="T24" fmla="*/ 205 w 230"/>
                <a:gd name="T25" fmla="*/ 28 h 79"/>
                <a:gd name="T26" fmla="*/ 224 w 230"/>
                <a:gd name="T27" fmla="*/ 5 h 79"/>
                <a:gd name="T28" fmla="*/ 226 w 230"/>
                <a:gd name="T29" fmla="*/ 1 h 79"/>
                <a:gd name="T30" fmla="*/ 229 w 230"/>
                <a:gd name="T31" fmla="*/ 0 h 79"/>
                <a:gd name="T32" fmla="*/ 229 w 230"/>
                <a:gd name="T33" fmla="*/ 2 h 79"/>
                <a:gd name="T34" fmla="*/ 222 w 230"/>
                <a:gd name="T35" fmla="*/ 14 h 79"/>
                <a:gd name="T36" fmla="*/ 199 w 230"/>
                <a:gd name="T37" fmla="*/ 39 h 79"/>
                <a:gd name="T38" fmla="*/ 178 w 230"/>
                <a:gd name="T39" fmla="*/ 56 h 79"/>
                <a:gd name="T40" fmla="*/ 86 w 230"/>
                <a:gd name="T41" fmla="*/ 7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0" h="79">
                  <a:moveTo>
                    <a:pt x="86" y="77"/>
                  </a:moveTo>
                  <a:cubicBezTo>
                    <a:pt x="72" y="76"/>
                    <a:pt x="58" y="72"/>
                    <a:pt x="45" y="66"/>
                  </a:cubicBezTo>
                  <a:cubicBezTo>
                    <a:pt x="39" y="64"/>
                    <a:pt x="33" y="61"/>
                    <a:pt x="28" y="57"/>
                  </a:cubicBezTo>
                  <a:cubicBezTo>
                    <a:pt x="20" y="53"/>
                    <a:pt x="13" y="48"/>
                    <a:pt x="6" y="43"/>
                  </a:cubicBezTo>
                  <a:cubicBezTo>
                    <a:pt x="4" y="41"/>
                    <a:pt x="2" y="39"/>
                    <a:pt x="0" y="38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2" y="33"/>
                    <a:pt x="7" y="40"/>
                    <a:pt x="9" y="41"/>
                  </a:cubicBezTo>
                  <a:cubicBezTo>
                    <a:pt x="16" y="47"/>
                    <a:pt x="24" y="51"/>
                    <a:pt x="32" y="56"/>
                  </a:cubicBezTo>
                  <a:cubicBezTo>
                    <a:pt x="37" y="58"/>
                    <a:pt x="42" y="61"/>
                    <a:pt x="47" y="63"/>
                  </a:cubicBezTo>
                  <a:cubicBezTo>
                    <a:pt x="54" y="66"/>
                    <a:pt x="62" y="69"/>
                    <a:pt x="70" y="71"/>
                  </a:cubicBezTo>
                  <a:cubicBezTo>
                    <a:pt x="90" y="76"/>
                    <a:pt x="111" y="75"/>
                    <a:pt x="131" y="70"/>
                  </a:cubicBezTo>
                  <a:cubicBezTo>
                    <a:pt x="152" y="66"/>
                    <a:pt x="171" y="58"/>
                    <a:pt x="187" y="45"/>
                  </a:cubicBezTo>
                  <a:cubicBezTo>
                    <a:pt x="194" y="40"/>
                    <a:pt x="199" y="34"/>
                    <a:pt x="205" y="28"/>
                  </a:cubicBezTo>
                  <a:cubicBezTo>
                    <a:pt x="211" y="21"/>
                    <a:pt x="218" y="14"/>
                    <a:pt x="224" y="5"/>
                  </a:cubicBezTo>
                  <a:cubicBezTo>
                    <a:pt x="225" y="4"/>
                    <a:pt x="226" y="2"/>
                    <a:pt x="226" y="1"/>
                  </a:cubicBezTo>
                  <a:cubicBezTo>
                    <a:pt x="227" y="0"/>
                    <a:pt x="228" y="0"/>
                    <a:pt x="229" y="0"/>
                  </a:cubicBezTo>
                  <a:cubicBezTo>
                    <a:pt x="229" y="1"/>
                    <a:pt x="230" y="2"/>
                    <a:pt x="229" y="2"/>
                  </a:cubicBezTo>
                  <a:cubicBezTo>
                    <a:pt x="227" y="7"/>
                    <a:pt x="225" y="11"/>
                    <a:pt x="222" y="14"/>
                  </a:cubicBezTo>
                  <a:cubicBezTo>
                    <a:pt x="215" y="23"/>
                    <a:pt x="207" y="31"/>
                    <a:pt x="199" y="39"/>
                  </a:cubicBezTo>
                  <a:cubicBezTo>
                    <a:pt x="193" y="45"/>
                    <a:pt x="185" y="51"/>
                    <a:pt x="178" y="56"/>
                  </a:cubicBezTo>
                  <a:cubicBezTo>
                    <a:pt x="151" y="73"/>
                    <a:pt x="117" y="79"/>
                    <a:pt x="86" y="7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146" y="1178"/>
              <a:ext cx="313" cy="908"/>
            </a:xfrm>
            <a:custGeom>
              <a:avLst/>
              <a:gdLst>
                <a:gd name="T0" fmla="*/ 41 w 71"/>
                <a:gd name="T1" fmla="*/ 205 h 206"/>
                <a:gd name="T2" fmla="*/ 43 w 71"/>
                <a:gd name="T3" fmla="*/ 198 h 206"/>
                <a:gd name="T4" fmla="*/ 48 w 71"/>
                <a:gd name="T5" fmla="*/ 191 h 206"/>
                <a:gd name="T6" fmla="*/ 60 w 71"/>
                <a:gd name="T7" fmla="*/ 160 h 206"/>
                <a:gd name="T8" fmla="*/ 52 w 71"/>
                <a:gd name="T9" fmla="*/ 68 h 206"/>
                <a:gd name="T10" fmla="*/ 31 w 71"/>
                <a:gd name="T11" fmla="*/ 34 h 206"/>
                <a:gd name="T12" fmla="*/ 9 w 71"/>
                <a:gd name="T13" fmla="*/ 11 h 206"/>
                <a:gd name="T14" fmla="*/ 1 w 71"/>
                <a:gd name="T15" fmla="*/ 3 h 206"/>
                <a:gd name="T16" fmla="*/ 0 w 71"/>
                <a:gd name="T17" fmla="*/ 1 h 206"/>
                <a:gd name="T18" fmla="*/ 3 w 71"/>
                <a:gd name="T19" fmla="*/ 1 h 206"/>
                <a:gd name="T20" fmla="*/ 12 w 71"/>
                <a:gd name="T21" fmla="*/ 9 h 206"/>
                <a:gd name="T22" fmla="*/ 32 w 71"/>
                <a:gd name="T23" fmla="*/ 29 h 206"/>
                <a:gd name="T24" fmla="*/ 56 w 71"/>
                <a:gd name="T25" fmla="*/ 70 h 206"/>
                <a:gd name="T26" fmla="*/ 61 w 71"/>
                <a:gd name="T27" fmla="*/ 166 h 206"/>
                <a:gd name="T28" fmla="*/ 57 w 71"/>
                <a:gd name="T29" fmla="*/ 179 h 206"/>
                <a:gd name="T30" fmla="*/ 46 w 71"/>
                <a:gd name="T31" fmla="*/ 200 h 206"/>
                <a:gd name="T32" fmla="*/ 43 w 71"/>
                <a:gd name="T33" fmla="*/ 204 h 206"/>
                <a:gd name="T34" fmla="*/ 42 w 71"/>
                <a:gd name="T35" fmla="*/ 205 h 206"/>
                <a:gd name="T36" fmla="*/ 41 w 71"/>
                <a:gd name="T37" fmla="*/ 20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" h="206">
                  <a:moveTo>
                    <a:pt x="41" y="205"/>
                  </a:moveTo>
                  <a:cubicBezTo>
                    <a:pt x="39" y="203"/>
                    <a:pt x="42" y="200"/>
                    <a:pt x="43" y="198"/>
                  </a:cubicBezTo>
                  <a:cubicBezTo>
                    <a:pt x="45" y="196"/>
                    <a:pt x="46" y="193"/>
                    <a:pt x="48" y="191"/>
                  </a:cubicBezTo>
                  <a:cubicBezTo>
                    <a:pt x="53" y="181"/>
                    <a:pt x="57" y="171"/>
                    <a:pt x="60" y="160"/>
                  </a:cubicBezTo>
                  <a:cubicBezTo>
                    <a:pt x="67" y="130"/>
                    <a:pt x="64" y="97"/>
                    <a:pt x="52" y="68"/>
                  </a:cubicBezTo>
                  <a:cubicBezTo>
                    <a:pt x="47" y="56"/>
                    <a:pt x="39" y="45"/>
                    <a:pt x="31" y="34"/>
                  </a:cubicBezTo>
                  <a:cubicBezTo>
                    <a:pt x="24" y="26"/>
                    <a:pt x="17" y="18"/>
                    <a:pt x="9" y="11"/>
                  </a:cubicBezTo>
                  <a:cubicBezTo>
                    <a:pt x="6" y="8"/>
                    <a:pt x="4" y="6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6" y="3"/>
                    <a:pt x="9" y="6"/>
                    <a:pt x="12" y="9"/>
                  </a:cubicBezTo>
                  <a:cubicBezTo>
                    <a:pt x="19" y="16"/>
                    <a:pt x="25" y="22"/>
                    <a:pt x="32" y="29"/>
                  </a:cubicBezTo>
                  <a:cubicBezTo>
                    <a:pt x="42" y="42"/>
                    <a:pt x="51" y="55"/>
                    <a:pt x="56" y="70"/>
                  </a:cubicBezTo>
                  <a:cubicBezTo>
                    <a:pt x="69" y="101"/>
                    <a:pt x="71" y="135"/>
                    <a:pt x="61" y="166"/>
                  </a:cubicBezTo>
                  <a:cubicBezTo>
                    <a:pt x="60" y="170"/>
                    <a:pt x="59" y="175"/>
                    <a:pt x="57" y="179"/>
                  </a:cubicBezTo>
                  <a:cubicBezTo>
                    <a:pt x="54" y="186"/>
                    <a:pt x="51" y="194"/>
                    <a:pt x="46" y="200"/>
                  </a:cubicBezTo>
                  <a:cubicBezTo>
                    <a:pt x="45" y="201"/>
                    <a:pt x="44" y="203"/>
                    <a:pt x="43" y="204"/>
                  </a:cubicBezTo>
                  <a:cubicBezTo>
                    <a:pt x="43" y="205"/>
                    <a:pt x="43" y="205"/>
                    <a:pt x="42" y="205"/>
                  </a:cubicBezTo>
                  <a:cubicBezTo>
                    <a:pt x="42" y="206"/>
                    <a:pt x="41" y="205"/>
                    <a:pt x="41" y="20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137" y="1024"/>
              <a:ext cx="190" cy="207"/>
            </a:xfrm>
            <a:custGeom>
              <a:avLst/>
              <a:gdLst>
                <a:gd name="T0" fmla="*/ 11 w 43"/>
                <a:gd name="T1" fmla="*/ 46 h 47"/>
                <a:gd name="T2" fmla="*/ 12 w 43"/>
                <a:gd name="T3" fmla="*/ 41 h 47"/>
                <a:gd name="T4" fmla="*/ 17 w 43"/>
                <a:gd name="T5" fmla="*/ 36 h 47"/>
                <a:gd name="T6" fmla="*/ 32 w 43"/>
                <a:gd name="T7" fmla="*/ 18 h 47"/>
                <a:gd name="T8" fmla="*/ 34 w 43"/>
                <a:gd name="T9" fmla="*/ 4 h 47"/>
                <a:gd name="T10" fmla="*/ 23 w 43"/>
                <a:gd name="T11" fmla="*/ 12 h 47"/>
                <a:gd name="T12" fmla="*/ 14 w 43"/>
                <a:gd name="T13" fmla="*/ 23 h 47"/>
                <a:gd name="T14" fmla="*/ 3 w 43"/>
                <a:gd name="T15" fmla="*/ 35 h 47"/>
                <a:gd name="T16" fmla="*/ 0 w 43"/>
                <a:gd name="T17" fmla="*/ 35 h 47"/>
                <a:gd name="T18" fmla="*/ 2 w 43"/>
                <a:gd name="T19" fmla="*/ 31 h 47"/>
                <a:gd name="T20" fmla="*/ 7 w 43"/>
                <a:gd name="T21" fmla="*/ 25 h 47"/>
                <a:gd name="T22" fmla="*/ 22 w 43"/>
                <a:gd name="T23" fmla="*/ 9 h 47"/>
                <a:gd name="T24" fmla="*/ 34 w 43"/>
                <a:gd name="T25" fmla="*/ 1 h 47"/>
                <a:gd name="T26" fmla="*/ 37 w 43"/>
                <a:gd name="T27" fmla="*/ 16 h 47"/>
                <a:gd name="T28" fmla="*/ 19 w 43"/>
                <a:gd name="T29" fmla="*/ 39 h 47"/>
                <a:gd name="T30" fmla="*/ 15 w 43"/>
                <a:gd name="T31" fmla="*/ 44 h 47"/>
                <a:gd name="T32" fmla="*/ 11 w 43"/>
                <a:gd name="T3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7">
                  <a:moveTo>
                    <a:pt x="11" y="46"/>
                  </a:moveTo>
                  <a:cubicBezTo>
                    <a:pt x="10" y="44"/>
                    <a:pt x="11" y="43"/>
                    <a:pt x="12" y="41"/>
                  </a:cubicBezTo>
                  <a:cubicBezTo>
                    <a:pt x="14" y="40"/>
                    <a:pt x="15" y="38"/>
                    <a:pt x="17" y="36"/>
                  </a:cubicBezTo>
                  <a:cubicBezTo>
                    <a:pt x="22" y="30"/>
                    <a:pt x="27" y="24"/>
                    <a:pt x="32" y="18"/>
                  </a:cubicBezTo>
                  <a:cubicBezTo>
                    <a:pt x="33" y="16"/>
                    <a:pt x="40" y="4"/>
                    <a:pt x="34" y="4"/>
                  </a:cubicBezTo>
                  <a:cubicBezTo>
                    <a:pt x="30" y="5"/>
                    <a:pt x="27" y="9"/>
                    <a:pt x="23" y="12"/>
                  </a:cubicBezTo>
                  <a:cubicBezTo>
                    <a:pt x="20" y="16"/>
                    <a:pt x="17" y="19"/>
                    <a:pt x="14" y="23"/>
                  </a:cubicBezTo>
                  <a:cubicBezTo>
                    <a:pt x="10" y="27"/>
                    <a:pt x="7" y="30"/>
                    <a:pt x="3" y="35"/>
                  </a:cubicBezTo>
                  <a:cubicBezTo>
                    <a:pt x="3" y="37"/>
                    <a:pt x="0" y="37"/>
                    <a:pt x="0" y="35"/>
                  </a:cubicBezTo>
                  <a:cubicBezTo>
                    <a:pt x="0" y="33"/>
                    <a:pt x="1" y="32"/>
                    <a:pt x="2" y="31"/>
                  </a:cubicBezTo>
                  <a:cubicBezTo>
                    <a:pt x="3" y="29"/>
                    <a:pt x="5" y="27"/>
                    <a:pt x="7" y="25"/>
                  </a:cubicBezTo>
                  <a:cubicBezTo>
                    <a:pt x="12" y="20"/>
                    <a:pt x="17" y="14"/>
                    <a:pt x="22" y="9"/>
                  </a:cubicBezTo>
                  <a:cubicBezTo>
                    <a:pt x="25" y="6"/>
                    <a:pt x="29" y="1"/>
                    <a:pt x="34" y="1"/>
                  </a:cubicBezTo>
                  <a:cubicBezTo>
                    <a:pt x="43" y="0"/>
                    <a:pt x="40" y="11"/>
                    <a:pt x="37" y="16"/>
                  </a:cubicBezTo>
                  <a:cubicBezTo>
                    <a:pt x="32" y="24"/>
                    <a:pt x="25" y="31"/>
                    <a:pt x="19" y="39"/>
                  </a:cubicBezTo>
                  <a:cubicBezTo>
                    <a:pt x="18" y="41"/>
                    <a:pt x="16" y="42"/>
                    <a:pt x="15" y="44"/>
                  </a:cubicBezTo>
                  <a:cubicBezTo>
                    <a:pt x="14" y="45"/>
                    <a:pt x="13" y="47"/>
                    <a:pt x="11" y="4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218" y="2200"/>
              <a:ext cx="173" cy="163"/>
            </a:xfrm>
            <a:custGeom>
              <a:avLst/>
              <a:gdLst>
                <a:gd name="T0" fmla="*/ 6 w 39"/>
                <a:gd name="T1" fmla="*/ 36 h 37"/>
                <a:gd name="T2" fmla="*/ 1 w 39"/>
                <a:gd name="T3" fmla="*/ 28 h 37"/>
                <a:gd name="T4" fmla="*/ 8 w 39"/>
                <a:gd name="T5" fmla="*/ 17 h 37"/>
                <a:gd name="T6" fmla="*/ 20 w 39"/>
                <a:gd name="T7" fmla="*/ 3 h 37"/>
                <a:gd name="T8" fmla="*/ 24 w 39"/>
                <a:gd name="T9" fmla="*/ 1 h 37"/>
                <a:gd name="T10" fmla="*/ 24 w 39"/>
                <a:gd name="T11" fmla="*/ 4 h 37"/>
                <a:gd name="T12" fmla="*/ 11 w 39"/>
                <a:gd name="T13" fmla="*/ 20 h 37"/>
                <a:gd name="T14" fmla="*/ 5 w 39"/>
                <a:gd name="T15" fmla="*/ 31 h 37"/>
                <a:gd name="T16" fmla="*/ 5 w 39"/>
                <a:gd name="T17" fmla="*/ 31 h 37"/>
                <a:gd name="T18" fmla="*/ 5 w 39"/>
                <a:gd name="T19" fmla="*/ 31 h 37"/>
                <a:gd name="T20" fmla="*/ 6 w 39"/>
                <a:gd name="T21" fmla="*/ 32 h 37"/>
                <a:gd name="T22" fmla="*/ 6 w 39"/>
                <a:gd name="T23" fmla="*/ 32 h 37"/>
                <a:gd name="T24" fmla="*/ 6 w 39"/>
                <a:gd name="T25" fmla="*/ 32 h 37"/>
                <a:gd name="T26" fmla="*/ 34 w 39"/>
                <a:gd name="T27" fmla="*/ 12 h 37"/>
                <a:gd name="T28" fmla="*/ 38 w 39"/>
                <a:gd name="T29" fmla="*/ 10 h 37"/>
                <a:gd name="T30" fmla="*/ 38 w 39"/>
                <a:gd name="T31" fmla="*/ 12 h 37"/>
                <a:gd name="T32" fmla="*/ 6 w 39"/>
                <a:gd name="T33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7">
                  <a:moveTo>
                    <a:pt x="6" y="36"/>
                  </a:moveTo>
                  <a:cubicBezTo>
                    <a:pt x="2" y="35"/>
                    <a:pt x="0" y="31"/>
                    <a:pt x="1" y="28"/>
                  </a:cubicBezTo>
                  <a:cubicBezTo>
                    <a:pt x="2" y="24"/>
                    <a:pt x="6" y="21"/>
                    <a:pt x="8" y="17"/>
                  </a:cubicBezTo>
                  <a:cubicBezTo>
                    <a:pt x="12" y="12"/>
                    <a:pt x="16" y="8"/>
                    <a:pt x="20" y="3"/>
                  </a:cubicBezTo>
                  <a:cubicBezTo>
                    <a:pt x="21" y="2"/>
                    <a:pt x="23" y="0"/>
                    <a:pt x="24" y="1"/>
                  </a:cubicBezTo>
                  <a:cubicBezTo>
                    <a:pt x="26" y="2"/>
                    <a:pt x="25" y="4"/>
                    <a:pt x="24" y="4"/>
                  </a:cubicBezTo>
                  <a:cubicBezTo>
                    <a:pt x="19" y="9"/>
                    <a:pt x="15" y="15"/>
                    <a:pt x="11" y="20"/>
                  </a:cubicBezTo>
                  <a:cubicBezTo>
                    <a:pt x="8" y="23"/>
                    <a:pt x="4" y="26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4" y="34"/>
                    <a:pt x="29" y="17"/>
                    <a:pt x="34" y="12"/>
                  </a:cubicBezTo>
                  <a:cubicBezTo>
                    <a:pt x="35" y="11"/>
                    <a:pt x="36" y="9"/>
                    <a:pt x="38" y="10"/>
                  </a:cubicBezTo>
                  <a:cubicBezTo>
                    <a:pt x="38" y="10"/>
                    <a:pt x="39" y="11"/>
                    <a:pt x="38" y="12"/>
                  </a:cubicBezTo>
                  <a:cubicBezTo>
                    <a:pt x="32" y="20"/>
                    <a:pt x="16" y="37"/>
                    <a:pt x="6" y="3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324" y="1993"/>
              <a:ext cx="1162" cy="493"/>
            </a:xfrm>
            <a:custGeom>
              <a:avLst/>
              <a:gdLst>
                <a:gd name="T0" fmla="*/ 109 w 263"/>
                <a:gd name="T1" fmla="*/ 110 h 112"/>
                <a:gd name="T2" fmla="*/ 61 w 263"/>
                <a:gd name="T3" fmla="*/ 104 h 112"/>
                <a:gd name="T4" fmla="*/ 21 w 263"/>
                <a:gd name="T5" fmla="*/ 88 h 112"/>
                <a:gd name="T6" fmla="*/ 2 w 263"/>
                <a:gd name="T7" fmla="*/ 76 h 112"/>
                <a:gd name="T8" fmla="*/ 0 w 263"/>
                <a:gd name="T9" fmla="*/ 73 h 112"/>
                <a:gd name="T10" fmla="*/ 3 w 263"/>
                <a:gd name="T11" fmla="*/ 71 h 112"/>
                <a:gd name="T12" fmla="*/ 28 w 263"/>
                <a:gd name="T13" fmla="*/ 87 h 112"/>
                <a:gd name="T14" fmla="*/ 62 w 263"/>
                <a:gd name="T15" fmla="*/ 101 h 112"/>
                <a:gd name="T16" fmla="*/ 95 w 263"/>
                <a:gd name="T17" fmla="*/ 106 h 112"/>
                <a:gd name="T18" fmla="*/ 170 w 263"/>
                <a:gd name="T19" fmla="*/ 94 h 112"/>
                <a:gd name="T20" fmla="*/ 228 w 263"/>
                <a:gd name="T21" fmla="*/ 51 h 112"/>
                <a:gd name="T22" fmla="*/ 252 w 263"/>
                <a:gd name="T23" fmla="*/ 16 h 112"/>
                <a:gd name="T24" fmla="*/ 259 w 263"/>
                <a:gd name="T25" fmla="*/ 1 h 112"/>
                <a:gd name="T26" fmla="*/ 261 w 263"/>
                <a:gd name="T27" fmla="*/ 0 h 112"/>
                <a:gd name="T28" fmla="*/ 262 w 263"/>
                <a:gd name="T29" fmla="*/ 2 h 112"/>
                <a:gd name="T30" fmla="*/ 259 w 263"/>
                <a:gd name="T31" fmla="*/ 9 h 112"/>
                <a:gd name="T32" fmla="*/ 239 w 263"/>
                <a:gd name="T33" fmla="*/ 44 h 112"/>
                <a:gd name="T34" fmla="*/ 109 w 263"/>
                <a:gd name="T35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12">
                  <a:moveTo>
                    <a:pt x="109" y="110"/>
                  </a:moveTo>
                  <a:cubicBezTo>
                    <a:pt x="93" y="110"/>
                    <a:pt x="76" y="108"/>
                    <a:pt x="61" y="104"/>
                  </a:cubicBezTo>
                  <a:cubicBezTo>
                    <a:pt x="47" y="100"/>
                    <a:pt x="34" y="94"/>
                    <a:pt x="21" y="88"/>
                  </a:cubicBezTo>
                  <a:cubicBezTo>
                    <a:pt x="15" y="84"/>
                    <a:pt x="8" y="80"/>
                    <a:pt x="2" y="76"/>
                  </a:cubicBezTo>
                  <a:cubicBezTo>
                    <a:pt x="2" y="75"/>
                    <a:pt x="1" y="74"/>
                    <a:pt x="0" y="73"/>
                  </a:cubicBezTo>
                  <a:cubicBezTo>
                    <a:pt x="0" y="71"/>
                    <a:pt x="1" y="70"/>
                    <a:pt x="3" y="71"/>
                  </a:cubicBezTo>
                  <a:cubicBezTo>
                    <a:pt x="10" y="78"/>
                    <a:pt x="19" y="83"/>
                    <a:pt x="28" y="87"/>
                  </a:cubicBezTo>
                  <a:cubicBezTo>
                    <a:pt x="39" y="93"/>
                    <a:pt x="51" y="97"/>
                    <a:pt x="62" y="101"/>
                  </a:cubicBezTo>
                  <a:cubicBezTo>
                    <a:pt x="73" y="103"/>
                    <a:pt x="84" y="105"/>
                    <a:pt x="95" y="106"/>
                  </a:cubicBezTo>
                  <a:cubicBezTo>
                    <a:pt x="121" y="109"/>
                    <a:pt x="147" y="105"/>
                    <a:pt x="170" y="94"/>
                  </a:cubicBezTo>
                  <a:cubicBezTo>
                    <a:pt x="192" y="84"/>
                    <a:pt x="212" y="69"/>
                    <a:pt x="228" y="51"/>
                  </a:cubicBezTo>
                  <a:cubicBezTo>
                    <a:pt x="238" y="41"/>
                    <a:pt x="246" y="29"/>
                    <a:pt x="252" y="16"/>
                  </a:cubicBezTo>
                  <a:cubicBezTo>
                    <a:pt x="255" y="11"/>
                    <a:pt x="257" y="6"/>
                    <a:pt x="259" y="1"/>
                  </a:cubicBezTo>
                  <a:cubicBezTo>
                    <a:pt x="260" y="0"/>
                    <a:pt x="260" y="0"/>
                    <a:pt x="261" y="0"/>
                  </a:cubicBezTo>
                  <a:cubicBezTo>
                    <a:pt x="262" y="0"/>
                    <a:pt x="263" y="1"/>
                    <a:pt x="262" y="2"/>
                  </a:cubicBezTo>
                  <a:cubicBezTo>
                    <a:pt x="261" y="4"/>
                    <a:pt x="260" y="7"/>
                    <a:pt x="259" y="9"/>
                  </a:cubicBezTo>
                  <a:cubicBezTo>
                    <a:pt x="254" y="21"/>
                    <a:pt x="247" y="33"/>
                    <a:pt x="239" y="44"/>
                  </a:cubicBezTo>
                  <a:cubicBezTo>
                    <a:pt x="208" y="83"/>
                    <a:pt x="160" y="112"/>
                    <a:pt x="109" y="1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230" y="1165"/>
              <a:ext cx="291" cy="850"/>
            </a:xfrm>
            <a:custGeom>
              <a:avLst/>
              <a:gdLst>
                <a:gd name="T0" fmla="*/ 55 w 66"/>
                <a:gd name="T1" fmla="*/ 193 h 193"/>
                <a:gd name="T2" fmla="*/ 54 w 66"/>
                <a:gd name="T3" fmla="*/ 192 h 193"/>
                <a:gd name="T4" fmla="*/ 54 w 66"/>
                <a:gd name="T5" fmla="*/ 190 h 193"/>
                <a:gd name="T6" fmla="*/ 55 w 66"/>
                <a:gd name="T7" fmla="*/ 187 h 193"/>
                <a:gd name="T8" fmla="*/ 59 w 66"/>
                <a:gd name="T9" fmla="*/ 173 h 193"/>
                <a:gd name="T10" fmla="*/ 59 w 66"/>
                <a:gd name="T11" fmla="*/ 97 h 193"/>
                <a:gd name="T12" fmla="*/ 26 w 66"/>
                <a:gd name="T13" fmla="*/ 29 h 193"/>
                <a:gd name="T14" fmla="*/ 7 w 66"/>
                <a:gd name="T15" fmla="*/ 8 h 193"/>
                <a:gd name="T16" fmla="*/ 3 w 66"/>
                <a:gd name="T17" fmla="*/ 4 h 193"/>
                <a:gd name="T18" fmla="*/ 1 w 66"/>
                <a:gd name="T19" fmla="*/ 1 h 193"/>
                <a:gd name="T20" fmla="*/ 4 w 66"/>
                <a:gd name="T21" fmla="*/ 1 h 193"/>
                <a:gd name="T22" fmla="*/ 9 w 66"/>
                <a:gd name="T23" fmla="*/ 6 h 193"/>
                <a:gd name="T24" fmla="*/ 25 w 66"/>
                <a:gd name="T25" fmla="*/ 23 h 193"/>
                <a:gd name="T26" fmla="*/ 62 w 66"/>
                <a:gd name="T27" fmla="*/ 96 h 193"/>
                <a:gd name="T28" fmla="*/ 65 w 66"/>
                <a:gd name="T29" fmla="*/ 147 h 193"/>
                <a:gd name="T30" fmla="*/ 59 w 66"/>
                <a:gd name="T31" fmla="*/ 185 h 193"/>
                <a:gd name="T32" fmla="*/ 58 w 66"/>
                <a:gd name="T33" fmla="*/ 190 h 193"/>
                <a:gd name="T34" fmla="*/ 55 w 66"/>
                <a:gd name="T35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93">
                  <a:moveTo>
                    <a:pt x="55" y="193"/>
                  </a:moveTo>
                  <a:cubicBezTo>
                    <a:pt x="54" y="193"/>
                    <a:pt x="54" y="192"/>
                    <a:pt x="54" y="192"/>
                  </a:cubicBezTo>
                  <a:cubicBezTo>
                    <a:pt x="54" y="191"/>
                    <a:pt x="54" y="191"/>
                    <a:pt x="54" y="190"/>
                  </a:cubicBezTo>
                  <a:cubicBezTo>
                    <a:pt x="54" y="189"/>
                    <a:pt x="55" y="188"/>
                    <a:pt x="55" y="187"/>
                  </a:cubicBezTo>
                  <a:cubicBezTo>
                    <a:pt x="57" y="183"/>
                    <a:pt x="58" y="178"/>
                    <a:pt x="59" y="173"/>
                  </a:cubicBezTo>
                  <a:cubicBezTo>
                    <a:pt x="63" y="148"/>
                    <a:pt x="63" y="122"/>
                    <a:pt x="59" y="97"/>
                  </a:cubicBezTo>
                  <a:cubicBezTo>
                    <a:pt x="53" y="72"/>
                    <a:pt x="42" y="49"/>
                    <a:pt x="26" y="29"/>
                  </a:cubicBezTo>
                  <a:cubicBezTo>
                    <a:pt x="20" y="22"/>
                    <a:pt x="13" y="15"/>
                    <a:pt x="7" y="8"/>
                  </a:cubicBezTo>
                  <a:cubicBezTo>
                    <a:pt x="5" y="7"/>
                    <a:pt x="4" y="5"/>
                    <a:pt x="3" y="4"/>
                  </a:cubicBezTo>
                  <a:cubicBezTo>
                    <a:pt x="2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6" y="2"/>
                    <a:pt x="7" y="4"/>
                    <a:pt x="9" y="6"/>
                  </a:cubicBezTo>
                  <a:cubicBezTo>
                    <a:pt x="14" y="12"/>
                    <a:pt x="20" y="17"/>
                    <a:pt x="25" y="23"/>
                  </a:cubicBezTo>
                  <a:cubicBezTo>
                    <a:pt x="43" y="44"/>
                    <a:pt x="56" y="69"/>
                    <a:pt x="62" y="96"/>
                  </a:cubicBezTo>
                  <a:cubicBezTo>
                    <a:pt x="65" y="113"/>
                    <a:pt x="66" y="130"/>
                    <a:pt x="65" y="147"/>
                  </a:cubicBezTo>
                  <a:cubicBezTo>
                    <a:pt x="65" y="160"/>
                    <a:pt x="63" y="173"/>
                    <a:pt x="59" y="185"/>
                  </a:cubicBezTo>
                  <a:cubicBezTo>
                    <a:pt x="59" y="187"/>
                    <a:pt x="58" y="188"/>
                    <a:pt x="58" y="190"/>
                  </a:cubicBezTo>
                  <a:cubicBezTo>
                    <a:pt x="57" y="191"/>
                    <a:pt x="57" y="193"/>
                    <a:pt x="55" y="19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289" y="2319"/>
              <a:ext cx="742" cy="198"/>
            </a:xfrm>
            <a:custGeom>
              <a:avLst/>
              <a:gdLst>
                <a:gd name="T0" fmla="*/ 117 w 168"/>
                <a:gd name="T1" fmla="*/ 45 h 45"/>
                <a:gd name="T2" fmla="*/ 76 w 168"/>
                <a:gd name="T3" fmla="*/ 40 h 45"/>
                <a:gd name="T4" fmla="*/ 47 w 168"/>
                <a:gd name="T5" fmla="*/ 30 h 45"/>
                <a:gd name="T6" fmla="*/ 15 w 168"/>
                <a:gd name="T7" fmla="*/ 14 h 45"/>
                <a:gd name="T8" fmla="*/ 4 w 168"/>
                <a:gd name="T9" fmla="*/ 6 h 45"/>
                <a:gd name="T10" fmla="*/ 0 w 168"/>
                <a:gd name="T11" fmla="*/ 3 h 45"/>
                <a:gd name="T12" fmla="*/ 2 w 168"/>
                <a:gd name="T13" fmla="*/ 1 h 45"/>
                <a:gd name="T14" fmla="*/ 18 w 168"/>
                <a:gd name="T15" fmla="*/ 12 h 45"/>
                <a:gd name="T16" fmla="*/ 48 w 168"/>
                <a:gd name="T17" fmla="*/ 27 h 45"/>
                <a:gd name="T18" fmla="*/ 73 w 168"/>
                <a:gd name="T19" fmla="*/ 36 h 45"/>
                <a:gd name="T20" fmla="*/ 124 w 168"/>
                <a:gd name="T21" fmla="*/ 42 h 45"/>
                <a:gd name="T22" fmla="*/ 166 w 168"/>
                <a:gd name="T23" fmla="*/ 36 h 45"/>
                <a:gd name="T24" fmla="*/ 168 w 168"/>
                <a:gd name="T25" fmla="*/ 37 h 45"/>
                <a:gd name="T26" fmla="*/ 167 w 168"/>
                <a:gd name="T27" fmla="*/ 39 h 45"/>
                <a:gd name="T28" fmla="*/ 148 w 168"/>
                <a:gd name="T29" fmla="*/ 43 h 45"/>
                <a:gd name="T30" fmla="*/ 117 w 168"/>
                <a:gd name="T3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8" h="45">
                  <a:moveTo>
                    <a:pt x="117" y="45"/>
                  </a:moveTo>
                  <a:cubicBezTo>
                    <a:pt x="103" y="45"/>
                    <a:pt x="90" y="43"/>
                    <a:pt x="76" y="40"/>
                  </a:cubicBezTo>
                  <a:cubicBezTo>
                    <a:pt x="66" y="37"/>
                    <a:pt x="57" y="33"/>
                    <a:pt x="47" y="30"/>
                  </a:cubicBezTo>
                  <a:cubicBezTo>
                    <a:pt x="36" y="25"/>
                    <a:pt x="25" y="20"/>
                    <a:pt x="15" y="14"/>
                  </a:cubicBezTo>
                  <a:cubicBezTo>
                    <a:pt x="11" y="11"/>
                    <a:pt x="8" y="9"/>
                    <a:pt x="4" y="6"/>
                  </a:cubicBezTo>
                  <a:cubicBezTo>
                    <a:pt x="3" y="5"/>
                    <a:pt x="1" y="4"/>
                    <a:pt x="0" y="3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7" y="5"/>
                    <a:pt x="13" y="9"/>
                    <a:pt x="18" y="12"/>
                  </a:cubicBezTo>
                  <a:cubicBezTo>
                    <a:pt x="28" y="18"/>
                    <a:pt x="38" y="23"/>
                    <a:pt x="48" y="27"/>
                  </a:cubicBezTo>
                  <a:cubicBezTo>
                    <a:pt x="56" y="30"/>
                    <a:pt x="65" y="33"/>
                    <a:pt x="73" y="36"/>
                  </a:cubicBezTo>
                  <a:cubicBezTo>
                    <a:pt x="90" y="40"/>
                    <a:pt x="107" y="42"/>
                    <a:pt x="124" y="42"/>
                  </a:cubicBezTo>
                  <a:cubicBezTo>
                    <a:pt x="138" y="42"/>
                    <a:pt x="153" y="41"/>
                    <a:pt x="166" y="36"/>
                  </a:cubicBezTo>
                  <a:cubicBezTo>
                    <a:pt x="167" y="36"/>
                    <a:pt x="168" y="36"/>
                    <a:pt x="168" y="37"/>
                  </a:cubicBezTo>
                  <a:cubicBezTo>
                    <a:pt x="168" y="38"/>
                    <a:pt x="168" y="39"/>
                    <a:pt x="167" y="39"/>
                  </a:cubicBezTo>
                  <a:cubicBezTo>
                    <a:pt x="161" y="41"/>
                    <a:pt x="154" y="43"/>
                    <a:pt x="148" y="43"/>
                  </a:cubicBezTo>
                  <a:cubicBezTo>
                    <a:pt x="138" y="45"/>
                    <a:pt x="127" y="45"/>
                    <a:pt x="117" y="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5004" y="2020"/>
              <a:ext cx="513" cy="475"/>
            </a:xfrm>
            <a:custGeom>
              <a:avLst/>
              <a:gdLst>
                <a:gd name="T0" fmla="*/ 2 w 116"/>
                <a:gd name="T1" fmla="*/ 108 h 108"/>
                <a:gd name="T2" fmla="*/ 2 w 116"/>
                <a:gd name="T3" fmla="*/ 104 h 108"/>
                <a:gd name="T4" fmla="*/ 11 w 116"/>
                <a:gd name="T5" fmla="*/ 101 h 108"/>
                <a:gd name="T6" fmla="*/ 40 w 116"/>
                <a:gd name="T7" fmla="*/ 86 h 108"/>
                <a:gd name="T8" fmla="*/ 54 w 116"/>
                <a:gd name="T9" fmla="*/ 77 h 108"/>
                <a:gd name="T10" fmla="*/ 73 w 116"/>
                <a:gd name="T11" fmla="*/ 60 h 108"/>
                <a:gd name="T12" fmla="*/ 105 w 116"/>
                <a:gd name="T13" fmla="*/ 18 h 108"/>
                <a:gd name="T14" fmla="*/ 110 w 116"/>
                <a:gd name="T15" fmla="*/ 10 h 108"/>
                <a:gd name="T16" fmla="*/ 113 w 116"/>
                <a:gd name="T17" fmla="*/ 2 h 108"/>
                <a:gd name="T18" fmla="*/ 115 w 116"/>
                <a:gd name="T19" fmla="*/ 1 h 108"/>
                <a:gd name="T20" fmla="*/ 116 w 116"/>
                <a:gd name="T21" fmla="*/ 3 h 108"/>
                <a:gd name="T22" fmla="*/ 110 w 116"/>
                <a:gd name="T23" fmla="*/ 17 h 108"/>
                <a:gd name="T24" fmla="*/ 52 w 116"/>
                <a:gd name="T25" fmla="*/ 83 h 108"/>
                <a:gd name="T26" fmla="*/ 28 w 116"/>
                <a:gd name="T27" fmla="*/ 96 h 108"/>
                <a:gd name="T28" fmla="*/ 2 w 116"/>
                <a:gd name="T2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08">
                  <a:moveTo>
                    <a:pt x="2" y="108"/>
                  </a:moveTo>
                  <a:cubicBezTo>
                    <a:pt x="0" y="107"/>
                    <a:pt x="0" y="105"/>
                    <a:pt x="2" y="104"/>
                  </a:cubicBezTo>
                  <a:cubicBezTo>
                    <a:pt x="5" y="103"/>
                    <a:pt x="8" y="102"/>
                    <a:pt x="11" y="101"/>
                  </a:cubicBezTo>
                  <a:cubicBezTo>
                    <a:pt x="21" y="96"/>
                    <a:pt x="31" y="91"/>
                    <a:pt x="40" y="86"/>
                  </a:cubicBezTo>
                  <a:cubicBezTo>
                    <a:pt x="45" y="83"/>
                    <a:pt x="50" y="80"/>
                    <a:pt x="54" y="77"/>
                  </a:cubicBezTo>
                  <a:cubicBezTo>
                    <a:pt x="61" y="72"/>
                    <a:pt x="67" y="66"/>
                    <a:pt x="73" y="60"/>
                  </a:cubicBezTo>
                  <a:cubicBezTo>
                    <a:pt x="86" y="48"/>
                    <a:pt x="97" y="34"/>
                    <a:pt x="105" y="18"/>
                  </a:cubicBezTo>
                  <a:cubicBezTo>
                    <a:pt x="107" y="16"/>
                    <a:pt x="108" y="13"/>
                    <a:pt x="110" y="10"/>
                  </a:cubicBezTo>
                  <a:cubicBezTo>
                    <a:pt x="111" y="7"/>
                    <a:pt x="112" y="4"/>
                    <a:pt x="113" y="2"/>
                  </a:cubicBezTo>
                  <a:cubicBezTo>
                    <a:pt x="113" y="1"/>
                    <a:pt x="114" y="0"/>
                    <a:pt x="115" y="1"/>
                  </a:cubicBezTo>
                  <a:cubicBezTo>
                    <a:pt x="116" y="1"/>
                    <a:pt x="116" y="2"/>
                    <a:pt x="116" y="3"/>
                  </a:cubicBezTo>
                  <a:cubicBezTo>
                    <a:pt x="114" y="8"/>
                    <a:pt x="112" y="12"/>
                    <a:pt x="110" y="17"/>
                  </a:cubicBezTo>
                  <a:cubicBezTo>
                    <a:pt x="97" y="42"/>
                    <a:pt x="75" y="67"/>
                    <a:pt x="52" y="83"/>
                  </a:cubicBezTo>
                  <a:cubicBezTo>
                    <a:pt x="44" y="88"/>
                    <a:pt x="36" y="92"/>
                    <a:pt x="28" y="96"/>
                  </a:cubicBezTo>
                  <a:cubicBezTo>
                    <a:pt x="19" y="101"/>
                    <a:pt x="11" y="105"/>
                    <a:pt x="2" y="10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5252" y="1130"/>
              <a:ext cx="318" cy="925"/>
            </a:xfrm>
            <a:custGeom>
              <a:avLst/>
              <a:gdLst>
                <a:gd name="T0" fmla="*/ 55 w 72"/>
                <a:gd name="T1" fmla="*/ 209 h 210"/>
                <a:gd name="T2" fmla="*/ 57 w 72"/>
                <a:gd name="T3" fmla="*/ 204 h 210"/>
                <a:gd name="T4" fmla="*/ 60 w 72"/>
                <a:gd name="T5" fmla="*/ 193 h 210"/>
                <a:gd name="T6" fmla="*/ 67 w 72"/>
                <a:gd name="T7" fmla="*/ 154 h 210"/>
                <a:gd name="T8" fmla="*/ 30 w 72"/>
                <a:gd name="T9" fmla="*/ 36 h 210"/>
                <a:gd name="T10" fmla="*/ 11 w 72"/>
                <a:gd name="T11" fmla="*/ 13 h 210"/>
                <a:gd name="T12" fmla="*/ 3 w 72"/>
                <a:gd name="T13" fmla="*/ 6 h 210"/>
                <a:gd name="T14" fmla="*/ 1 w 72"/>
                <a:gd name="T15" fmla="*/ 2 h 210"/>
                <a:gd name="T16" fmla="*/ 7 w 72"/>
                <a:gd name="T17" fmla="*/ 5 h 210"/>
                <a:gd name="T18" fmla="*/ 28 w 72"/>
                <a:gd name="T19" fmla="*/ 28 h 210"/>
                <a:gd name="T20" fmla="*/ 65 w 72"/>
                <a:gd name="T21" fmla="*/ 106 h 210"/>
                <a:gd name="T22" fmla="*/ 68 w 72"/>
                <a:gd name="T23" fmla="*/ 174 h 210"/>
                <a:gd name="T24" fmla="*/ 60 w 72"/>
                <a:gd name="T25" fmla="*/ 204 h 210"/>
                <a:gd name="T26" fmla="*/ 58 w 72"/>
                <a:gd name="T27" fmla="*/ 209 h 210"/>
                <a:gd name="T28" fmla="*/ 57 w 72"/>
                <a:gd name="T29" fmla="*/ 210 h 210"/>
                <a:gd name="T30" fmla="*/ 55 w 72"/>
                <a:gd name="T31" fmla="*/ 20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210">
                  <a:moveTo>
                    <a:pt x="55" y="209"/>
                  </a:moveTo>
                  <a:cubicBezTo>
                    <a:pt x="55" y="207"/>
                    <a:pt x="56" y="206"/>
                    <a:pt x="57" y="204"/>
                  </a:cubicBezTo>
                  <a:cubicBezTo>
                    <a:pt x="58" y="201"/>
                    <a:pt x="59" y="196"/>
                    <a:pt x="60" y="193"/>
                  </a:cubicBezTo>
                  <a:cubicBezTo>
                    <a:pt x="64" y="180"/>
                    <a:pt x="66" y="167"/>
                    <a:pt x="67" y="154"/>
                  </a:cubicBezTo>
                  <a:cubicBezTo>
                    <a:pt x="68" y="112"/>
                    <a:pt x="55" y="70"/>
                    <a:pt x="30" y="36"/>
                  </a:cubicBezTo>
                  <a:cubicBezTo>
                    <a:pt x="24" y="28"/>
                    <a:pt x="18" y="20"/>
                    <a:pt x="11" y="13"/>
                  </a:cubicBezTo>
                  <a:cubicBezTo>
                    <a:pt x="9" y="11"/>
                    <a:pt x="6" y="8"/>
                    <a:pt x="3" y="6"/>
                  </a:cubicBezTo>
                  <a:cubicBezTo>
                    <a:pt x="2" y="5"/>
                    <a:pt x="0" y="4"/>
                    <a:pt x="1" y="2"/>
                  </a:cubicBezTo>
                  <a:cubicBezTo>
                    <a:pt x="3" y="0"/>
                    <a:pt x="6" y="4"/>
                    <a:pt x="7" y="5"/>
                  </a:cubicBezTo>
                  <a:cubicBezTo>
                    <a:pt x="15" y="11"/>
                    <a:pt x="22" y="20"/>
                    <a:pt x="28" y="28"/>
                  </a:cubicBezTo>
                  <a:cubicBezTo>
                    <a:pt x="46" y="51"/>
                    <a:pt x="59" y="77"/>
                    <a:pt x="65" y="106"/>
                  </a:cubicBezTo>
                  <a:cubicBezTo>
                    <a:pt x="70" y="128"/>
                    <a:pt x="72" y="152"/>
                    <a:pt x="68" y="174"/>
                  </a:cubicBezTo>
                  <a:cubicBezTo>
                    <a:pt x="66" y="185"/>
                    <a:pt x="64" y="195"/>
                    <a:pt x="60" y="204"/>
                  </a:cubicBezTo>
                  <a:cubicBezTo>
                    <a:pt x="59" y="206"/>
                    <a:pt x="59" y="207"/>
                    <a:pt x="58" y="209"/>
                  </a:cubicBezTo>
                  <a:cubicBezTo>
                    <a:pt x="58" y="209"/>
                    <a:pt x="58" y="210"/>
                    <a:pt x="57" y="210"/>
                  </a:cubicBezTo>
                  <a:cubicBezTo>
                    <a:pt x="56" y="210"/>
                    <a:pt x="55" y="210"/>
                    <a:pt x="55" y="20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792" y="2504"/>
              <a:ext cx="18" cy="251"/>
            </a:xfrm>
            <a:custGeom>
              <a:avLst/>
              <a:gdLst>
                <a:gd name="T0" fmla="*/ 0 w 4"/>
                <a:gd name="T1" fmla="*/ 55 h 57"/>
                <a:gd name="T2" fmla="*/ 0 w 4"/>
                <a:gd name="T3" fmla="*/ 30 h 57"/>
                <a:gd name="T4" fmla="*/ 0 w 4"/>
                <a:gd name="T5" fmla="*/ 3 h 57"/>
                <a:gd name="T6" fmla="*/ 3 w 4"/>
                <a:gd name="T7" fmla="*/ 2 h 57"/>
                <a:gd name="T8" fmla="*/ 3 w 4"/>
                <a:gd name="T9" fmla="*/ 4 h 57"/>
                <a:gd name="T10" fmla="*/ 4 w 4"/>
                <a:gd name="T11" fmla="*/ 33 h 57"/>
                <a:gd name="T12" fmla="*/ 4 w 4"/>
                <a:gd name="T13" fmla="*/ 55 h 57"/>
                <a:gd name="T14" fmla="*/ 0 w 4"/>
                <a:gd name="T1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7">
                  <a:moveTo>
                    <a:pt x="0" y="55"/>
                  </a:moveTo>
                  <a:cubicBezTo>
                    <a:pt x="0" y="47"/>
                    <a:pt x="0" y="38"/>
                    <a:pt x="0" y="30"/>
                  </a:cubicBezTo>
                  <a:cubicBezTo>
                    <a:pt x="0" y="21"/>
                    <a:pt x="0" y="12"/>
                    <a:pt x="0" y="3"/>
                  </a:cubicBezTo>
                  <a:cubicBezTo>
                    <a:pt x="0" y="1"/>
                    <a:pt x="2" y="0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14"/>
                    <a:pt x="4" y="23"/>
                    <a:pt x="4" y="33"/>
                  </a:cubicBezTo>
                  <a:cubicBezTo>
                    <a:pt x="4" y="40"/>
                    <a:pt x="4" y="48"/>
                    <a:pt x="4" y="55"/>
                  </a:cubicBezTo>
                  <a:cubicBezTo>
                    <a:pt x="4" y="57"/>
                    <a:pt x="1" y="57"/>
                    <a:pt x="0" y="5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4845" y="2504"/>
              <a:ext cx="18" cy="255"/>
            </a:xfrm>
            <a:custGeom>
              <a:avLst/>
              <a:gdLst>
                <a:gd name="T0" fmla="*/ 1 w 4"/>
                <a:gd name="T1" fmla="*/ 56 h 58"/>
                <a:gd name="T2" fmla="*/ 0 w 4"/>
                <a:gd name="T3" fmla="*/ 9 h 58"/>
                <a:gd name="T4" fmla="*/ 0 w 4"/>
                <a:gd name="T5" fmla="*/ 2 h 58"/>
                <a:gd name="T6" fmla="*/ 0 w 4"/>
                <a:gd name="T7" fmla="*/ 1 h 58"/>
                <a:gd name="T8" fmla="*/ 3 w 4"/>
                <a:gd name="T9" fmla="*/ 3 h 58"/>
                <a:gd name="T10" fmla="*/ 3 w 4"/>
                <a:gd name="T11" fmla="*/ 33 h 58"/>
                <a:gd name="T12" fmla="*/ 4 w 4"/>
                <a:gd name="T13" fmla="*/ 56 h 58"/>
                <a:gd name="T14" fmla="*/ 1 w 4"/>
                <a:gd name="T15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8">
                  <a:moveTo>
                    <a:pt x="1" y="56"/>
                  </a:moveTo>
                  <a:cubicBezTo>
                    <a:pt x="0" y="41"/>
                    <a:pt x="0" y="24"/>
                    <a:pt x="0" y="9"/>
                  </a:cubicBezTo>
                  <a:cubicBezTo>
                    <a:pt x="0" y="7"/>
                    <a:pt x="0" y="4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ubicBezTo>
                    <a:pt x="4" y="13"/>
                    <a:pt x="3" y="23"/>
                    <a:pt x="3" y="33"/>
                  </a:cubicBezTo>
                  <a:cubicBezTo>
                    <a:pt x="4" y="41"/>
                    <a:pt x="4" y="49"/>
                    <a:pt x="4" y="56"/>
                  </a:cubicBezTo>
                  <a:cubicBezTo>
                    <a:pt x="4" y="58"/>
                    <a:pt x="1" y="58"/>
                    <a:pt x="1" y="5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4492" y="2742"/>
              <a:ext cx="314" cy="251"/>
            </a:xfrm>
            <a:custGeom>
              <a:avLst/>
              <a:gdLst>
                <a:gd name="T0" fmla="*/ 1 w 71"/>
                <a:gd name="T1" fmla="*/ 56 h 57"/>
                <a:gd name="T2" fmla="*/ 1 w 71"/>
                <a:gd name="T3" fmla="*/ 53 h 57"/>
                <a:gd name="T4" fmla="*/ 7 w 71"/>
                <a:gd name="T5" fmla="*/ 49 h 57"/>
                <a:gd name="T6" fmla="*/ 22 w 71"/>
                <a:gd name="T7" fmla="*/ 36 h 57"/>
                <a:gd name="T8" fmla="*/ 56 w 71"/>
                <a:gd name="T9" fmla="*/ 10 h 57"/>
                <a:gd name="T10" fmla="*/ 69 w 71"/>
                <a:gd name="T11" fmla="*/ 0 h 57"/>
                <a:gd name="T12" fmla="*/ 71 w 71"/>
                <a:gd name="T13" fmla="*/ 1 h 57"/>
                <a:gd name="T14" fmla="*/ 70 w 71"/>
                <a:gd name="T15" fmla="*/ 3 h 57"/>
                <a:gd name="T16" fmla="*/ 66 w 71"/>
                <a:gd name="T17" fmla="*/ 7 h 57"/>
                <a:gd name="T18" fmla="*/ 45 w 71"/>
                <a:gd name="T19" fmla="*/ 23 h 57"/>
                <a:gd name="T20" fmla="*/ 13 w 71"/>
                <a:gd name="T21" fmla="*/ 48 h 57"/>
                <a:gd name="T22" fmla="*/ 5 w 71"/>
                <a:gd name="T23" fmla="*/ 54 h 57"/>
                <a:gd name="T24" fmla="*/ 1 w 71"/>
                <a:gd name="T25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57">
                  <a:moveTo>
                    <a:pt x="1" y="56"/>
                  </a:moveTo>
                  <a:cubicBezTo>
                    <a:pt x="0" y="55"/>
                    <a:pt x="0" y="54"/>
                    <a:pt x="1" y="53"/>
                  </a:cubicBezTo>
                  <a:cubicBezTo>
                    <a:pt x="3" y="52"/>
                    <a:pt x="5" y="50"/>
                    <a:pt x="7" y="49"/>
                  </a:cubicBezTo>
                  <a:cubicBezTo>
                    <a:pt x="12" y="44"/>
                    <a:pt x="17" y="40"/>
                    <a:pt x="22" y="36"/>
                  </a:cubicBezTo>
                  <a:cubicBezTo>
                    <a:pt x="34" y="27"/>
                    <a:pt x="45" y="19"/>
                    <a:pt x="56" y="10"/>
                  </a:cubicBezTo>
                  <a:cubicBezTo>
                    <a:pt x="60" y="7"/>
                    <a:pt x="64" y="3"/>
                    <a:pt x="69" y="0"/>
                  </a:cubicBezTo>
                  <a:cubicBezTo>
                    <a:pt x="70" y="0"/>
                    <a:pt x="71" y="1"/>
                    <a:pt x="71" y="1"/>
                  </a:cubicBezTo>
                  <a:cubicBezTo>
                    <a:pt x="71" y="2"/>
                    <a:pt x="71" y="3"/>
                    <a:pt x="70" y="3"/>
                  </a:cubicBezTo>
                  <a:cubicBezTo>
                    <a:pt x="69" y="5"/>
                    <a:pt x="67" y="6"/>
                    <a:pt x="66" y="7"/>
                  </a:cubicBezTo>
                  <a:cubicBezTo>
                    <a:pt x="59" y="12"/>
                    <a:pt x="52" y="17"/>
                    <a:pt x="45" y="23"/>
                  </a:cubicBezTo>
                  <a:cubicBezTo>
                    <a:pt x="34" y="31"/>
                    <a:pt x="24" y="40"/>
                    <a:pt x="13" y="48"/>
                  </a:cubicBezTo>
                  <a:cubicBezTo>
                    <a:pt x="10" y="50"/>
                    <a:pt x="7" y="52"/>
                    <a:pt x="5" y="54"/>
                  </a:cubicBezTo>
                  <a:cubicBezTo>
                    <a:pt x="4" y="55"/>
                    <a:pt x="2" y="57"/>
                    <a:pt x="1" y="5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845" y="2742"/>
              <a:ext cx="309" cy="251"/>
            </a:xfrm>
            <a:custGeom>
              <a:avLst/>
              <a:gdLst>
                <a:gd name="T0" fmla="*/ 66 w 70"/>
                <a:gd name="T1" fmla="*/ 56 h 57"/>
                <a:gd name="T2" fmla="*/ 34 w 70"/>
                <a:gd name="T3" fmla="*/ 29 h 57"/>
                <a:gd name="T4" fmla="*/ 2 w 70"/>
                <a:gd name="T5" fmla="*/ 4 h 57"/>
                <a:gd name="T6" fmla="*/ 4 w 70"/>
                <a:gd name="T7" fmla="*/ 1 h 57"/>
                <a:gd name="T8" fmla="*/ 52 w 70"/>
                <a:gd name="T9" fmla="*/ 40 h 57"/>
                <a:gd name="T10" fmla="*/ 68 w 70"/>
                <a:gd name="T11" fmla="*/ 53 h 57"/>
                <a:gd name="T12" fmla="*/ 66 w 70"/>
                <a:gd name="T1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7">
                  <a:moveTo>
                    <a:pt x="66" y="56"/>
                  </a:moveTo>
                  <a:cubicBezTo>
                    <a:pt x="56" y="46"/>
                    <a:pt x="45" y="38"/>
                    <a:pt x="34" y="29"/>
                  </a:cubicBezTo>
                  <a:cubicBezTo>
                    <a:pt x="24" y="20"/>
                    <a:pt x="13" y="12"/>
                    <a:pt x="2" y="4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21" y="13"/>
                    <a:pt x="37" y="27"/>
                    <a:pt x="52" y="40"/>
                  </a:cubicBezTo>
                  <a:cubicBezTo>
                    <a:pt x="58" y="44"/>
                    <a:pt x="63" y="49"/>
                    <a:pt x="68" y="53"/>
                  </a:cubicBezTo>
                  <a:cubicBezTo>
                    <a:pt x="70" y="54"/>
                    <a:pt x="68" y="57"/>
                    <a:pt x="66" y="5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4280" y="1209"/>
              <a:ext cx="517" cy="590"/>
            </a:xfrm>
            <a:custGeom>
              <a:avLst/>
              <a:gdLst>
                <a:gd name="T0" fmla="*/ 0 w 117"/>
                <a:gd name="T1" fmla="*/ 133 h 134"/>
                <a:gd name="T2" fmla="*/ 0 w 117"/>
                <a:gd name="T3" fmla="*/ 129 h 134"/>
                <a:gd name="T4" fmla="*/ 1 w 117"/>
                <a:gd name="T5" fmla="*/ 123 h 134"/>
                <a:gd name="T6" fmla="*/ 6 w 117"/>
                <a:gd name="T7" fmla="*/ 105 h 134"/>
                <a:gd name="T8" fmla="*/ 13 w 117"/>
                <a:gd name="T9" fmla="*/ 100 h 134"/>
                <a:gd name="T10" fmla="*/ 18 w 117"/>
                <a:gd name="T11" fmla="*/ 95 h 134"/>
                <a:gd name="T12" fmla="*/ 18 w 117"/>
                <a:gd name="T13" fmla="*/ 95 h 134"/>
                <a:gd name="T14" fmla="*/ 17 w 117"/>
                <a:gd name="T15" fmla="*/ 96 h 134"/>
                <a:gd name="T16" fmla="*/ 23 w 117"/>
                <a:gd name="T17" fmla="*/ 87 h 134"/>
                <a:gd name="T18" fmla="*/ 32 w 117"/>
                <a:gd name="T19" fmla="*/ 83 h 134"/>
                <a:gd name="T20" fmla="*/ 44 w 117"/>
                <a:gd name="T21" fmla="*/ 77 h 134"/>
                <a:gd name="T22" fmla="*/ 53 w 117"/>
                <a:gd name="T23" fmla="*/ 64 h 134"/>
                <a:gd name="T24" fmla="*/ 73 w 117"/>
                <a:gd name="T25" fmla="*/ 65 h 134"/>
                <a:gd name="T26" fmla="*/ 78 w 117"/>
                <a:gd name="T27" fmla="*/ 60 h 134"/>
                <a:gd name="T28" fmla="*/ 82 w 117"/>
                <a:gd name="T29" fmla="*/ 54 h 134"/>
                <a:gd name="T30" fmla="*/ 98 w 117"/>
                <a:gd name="T31" fmla="*/ 47 h 134"/>
                <a:gd name="T32" fmla="*/ 112 w 117"/>
                <a:gd name="T33" fmla="*/ 26 h 134"/>
                <a:gd name="T34" fmla="*/ 112 w 117"/>
                <a:gd name="T35" fmla="*/ 26 h 134"/>
                <a:gd name="T36" fmla="*/ 98 w 117"/>
                <a:gd name="T37" fmla="*/ 11 h 134"/>
                <a:gd name="T38" fmla="*/ 90 w 117"/>
                <a:gd name="T39" fmla="*/ 11 h 134"/>
                <a:gd name="T40" fmla="*/ 74 w 117"/>
                <a:gd name="T41" fmla="*/ 12 h 134"/>
                <a:gd name="T42" fmla="*/ 60 w 117"/>
                <a:gd name="T43" fmla="*/ 6 h 134"/>
                <a:gd name="T44" fmla="*/ 47 w 117"/>
                <a:gd name="T45" fmla="*/ 4 h 134"/>
                <a:gd name="T46" fmla="*/ 32 w 117"/>
                <a:gd name="T47" fmla="*/ 6 h 134"/>
                <a:gd name="T48" fmla="*/ 23 w 117"/>
                <a:gd name="T49" fmla="*/ 4 h 134"/>
                <a:gd name="T50" fmla="*/ 20 w 117"/>
                <a:gd name="T51" fmla="*/ 2 h 134"/>
                <a:gd name="T52" fmla="*/ 23 w 117"/>
                <a:gd name="T53" fmla="*/ 0 h 134"/>
                <a:gd name="T54" fmla="*/ 30 w 117"/>
                <a:gd name="T55" fmla="*/ 2 h 134"/>
                <a:gd name="T56" fmla="*/ 43 w 117"/>
                <a:gd name="T57" fmla="*/ 1 h 134"/>
                <a:gd name="T58" fmla="*/ 59 w 117"/>
                <a:gd name="T59" fmla="*/ 2 h 134"/>
                <a:gd name="T60" fmla="*/ 76 w 117"/>
                <a:gd name="T61" fmla="*/ 9 h 134"/>
                <a:gd name="T62" fmla="*/ 91 w 117"/>
                <a:gd name="T63" fmla="*/ 7 h 134"/>
                <a:gd name="T64" fmla="*/ 103 w 117"/>
                <a:gd name="T65" fmla="*/ 10 h 134"/>
                <a:gd name="T66" fmla="*/ 116 w 117"/>
                <a:gd name="T67" fmla="*/ 29 h 134"/>
                <a:gd name="T68" fmla="*/ 101 w 117"/>
                <a:gd name="T69" fmla="*/ 49 h 134"/>
                <a:gd name="T70" fmla="*/ 93 w 117"/>
                <a:gd name="T71" fmla="*/ 52 h 134"/>
                <a:gd name="T72" fmla="*/ 84 w 117"/>
                <a:gd name="T73" fmla="*/ 57 h 134"/>
                <a:gd name="T74" fmla="*/ 80 w 117"/>
                <a:gd name="T75" fmla="*/ 63 h 134"/>
                <a:gd name="T76" fmla="*/ 68 w 117"/>
                <a:gd name="T77" fmla="*/ 69 h 134"/>
                <a:gd name="T78" fmla="*/ 58 w 117"/>
                <a:gd name="T79" fmla="*/ 66 h 134"/>
                <a:gd name="T80" fmla="*/ 47 w 117"/>
                <a:gd name="T81" fmla="*/ 79 h 134"/>
                <a:gd name="T82" fmla="*/ 38 w 117"/>
                <a:gd name="T83" fmla="*/ 84 h 134"/>
                <a:gd name="T84" fmla="*/ 27 w 117"/>
                <a:gd name="T85" fmla="*/ 88 h 134"/>
                <a:gd name="T86" fmla="*/ 20 w 117"/>
                <a:gd name="T87" fmla="*/ 97 h 134"/>
                <a:gd name="T88" fmla="*/ 11 w 117"/>
                <a:gd name="T89" fmla="*/ 105 h 134"/>
                <a:gd name="T90" fmla="*/ 5 w 117"/>
                <a:gd name="T91" fmla="*/ 119 h 134"/>
                <a:gd name="T92" fmla="*/ 3 w 117"/>
                <a:gd name="T93" fmla="*/ 131 h 134"/>
                <a:gd name="T94" fmla="*/ 0 w 117"/>
                <a:gd name="T95" fmla="*/ 1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134">
                  <a:moveTo>
                    <a:pt x="0" y="133"/>
                  </a:moveTo>
                  <a:cubicBezTo>
                    <a:pt x="0" y="132"/>
                    <a:pt x="0" y="130"/>
                    <a:pt x="0" y="129"/>
                  </a:cubicBezTo>
                  <a:cubicBezTo>
                    <a:pt x="0" y="127"/>
                    <a:pt x="0" y="125"/>
                    <a:pt x="1" y="123"/>
                  </a:cubicBezTo>
                  <a:cubicBezTo>
                    <a:pt x="2" y="117"/>
                    <a:pt x="2" y="110"/>
                    <a:pt x="6" y="105"/>
                  </a:cubicBezTo>
                  <a:cubicBezTo>
                    <a:pt x="8" y="103"/>
                    <a:pt x="11" y="101"/>
                    <a:pt x="13" y="100"/>
                  </a:cubicBezTo>
                  <a:cubicBezTo>
                    <a:pt x="15" y="98"/>
                    <a:pt x="16" y="97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95"/>
                    <a:pt x="17" y="95"/>
                    <a:pt x="17" y="96"/>
                  </a:cubicBezTo>
                  <a:cubicBezTo>
                    <a:pt x="20" y="93"/>
                    <a:pt x="21" y="90"/>
                    <a:pt x="23" y="87"/>
                  </a:cubicBezTo>
                  <a:cubicBezTo>
                    <a:pt x="26" y="84"/>
                    <a:pt x="29" y="83"/>
                    <a:pt x="32" y="83"/>
                  </a:cubicBezTo>
                  <a:cubicBezTo>
                    <a:pt x="37" y="81"/>
                    <a:pt x="41" y="80"/>
                    <a:pt x="44" y="77"/>
                  </a:cubicBezTo>
                  <a:cubicBezTo>
                    <a:pt x="48" y="73"/>
                    <a:pt x="49" y="67"/>
                    <a:pt x="53" y="64"/>
                  </a:cubicBezTo>
                  <a:cubicBezTo>
                    <a:pt x="61" y="59"/>
                    <a:pt x="65" y="69"/>
                    <a:pt x="73" y="65"/>
                  </a:cubicBezTo>
                  <a:cubicBezTo>
                    <a:pt x="75" y="64"/>
                    <a:pt x="77" y="62"/>
                    <a:pt x="78" y="60"/>
                  </a:cubicBezTo>
                  <a:cubicBezTo>
                    <a:pt x="80" y="58"/>
                    <a:pt x="80" y="56"/>
                    <a:pt x="82" y="54"/>
                  </a:cubicBezTo>
                  <a:cubicBezTo>
                    <a:pt x="86" y="50"/>
                    <a:pt x="93" y="50"/>
                    <a:pt x="98" y="47"/>
                  </a:cubicBezTo>
                  <a:cubicBezTo>
                    <a:pt x="105" y="43"/>
                    <a:pt x="116" y="36"/>
                    <a:pt x="112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0" y="19"/>
                    <a:pt x="104" y="14"/>
                    <a:pt x="98" y="11"/>
                  </a:cubicBezTo>
                  <a:cubicBezTo>
                    <a:pt x="95" y="10"/>
                    <a:pt x="93" y="10"/>
                    <a:pt x="90" y="11"/>
                  </a:cubicBezTo>
                  <a:cubicBezTo>
                    <a:pt x="85" y="11"/>
                    <a:pt x="79" y="12"/>
                    <a:pt x="74" y="12"/>
                  </a:cubicBezTo>
                  <a:cubicBezTo>
                    <a:pt x="68" y="13"/>
                    <a:pt x="64" y="9"/>
                    <a:pt x="60" y="6"/>
                  </a:cubicBezTo>
                  <a:cubicBezTo>
                    <a:pt x="56" y="4"/>
                    <a:pt x="51" y="3"/>
                    <a:pt x="47" y="4"/>
                  </a:cubicBezTo>
                  <a:cubicBezTo>
                    <a:pt x="42" y="4"/>
                    <a:pt x="37" y="5"/>
                    <a:pt x="32" y="6"/>
                  </a:cubicBezTo>
                  <a:cubicBezTo>
                    <a:pt x="29" y="6"/>
                    <a:pt x="26" y="4"/>
                    <a:pt x="23" y="4"/>
                  </a:cubicBezTo>
                  <a:cubicBezTo>
                    <a:pt x="22" y="4"/>
                    <a:pt x="20" y="4"/>
                    <a:pt x="20" y="2"/>
                  </a:cubicBezTo>
                  <a:cubicBezTo>
                    <a:pt x="19" y="0"/>
                    <a:pt x="22" y="0"/>
                    <a:pt x="23" y="0"/>
                  </a:cubicBezTo>
                  <a:cubicBezTo>
                    <a:pt x="26" y="0"/>
                    <a:pt x="28" y="2"/>
                    <a:pt x="30" y="2"/>
                  </a:cubicBezTo>
                  <a:cubicBezTo>
                    <a:pt x="34" y="3"/>
                    <a:pt x="39" y="1"/>
                    <a:pt x="43" y="1"/>
                  </a:cubicBezTo>
                  <a:cubicBezTo>
                    <a:pt x="49" y="0"/>
                    <a:pt x="54" y="0"/>
                    <a:pt x="59" y="2"/>
                  </a:cubicBezTo>
                  <a:cubicBezTo>
                    <a:pt x="65" y="5"/>
                    <a:pt x="68" y="10"/>
                    <a:pt x="76" y="9"/>
                  </a:cubicBezTo>
                  <a:cubicBezTo>
                    <a:pt x="81" y="8"/>
                    <a:pt x="86" y="7"/>
                    <a:pt x="91" y="7"/>
                  </a:cubicBezTo>
                  <a:cubicBezTo>
                    <a:pt x="96" y="7"/>
                    <a:pt x="100" y="8"/>
                    <a:pt x="103" y="10"/>
                  </a:cubicBezTo>
                  <a:cubicBezTo>
                    <a:pt x="110" y="14"/>
                    <a:pt x="115" y="21"/>
                    <a:pt x="116" y="29"/>
                  </a:cubicBezTo>
                  <a:cubicBezTo>
                    <a:pt x="117" y="38"/>
                    <a:pt x="108" y="44"/>
                    <a:pt x="101" y="49"/>
                  </a:cubicBezTo>
                  <a:cubicBezTo>
                    <a:pt x="99" y="50"/>
                    <a:pt x="96" y="51"/>
                    <a:pt x="93" y="52"/>
                  </a:cubicBezTo>
                  <a:cubicBezTo>
                    <a:pt x="90" y="53"/>
                    <a:pt x="86" y="54"/>
                    <a:pt x="84" y="57"/>
                  </a:cubicBezTo>
                  <a:cubicBezTo>
                    <a:pt x="83" y="59"/>
                    <a:pt x="82" y="61"/>
                    <a:pt x="80" y="63"/>
                  </a:cubicBezTo>
                  <a:cubicBezTo>
                    <a:pt x="77" y="67"/>
                    <a:pt x="72" y="69"/>
                    <a:pt x="68" y="69"/>
                  </a:cubicBezTo>
                  <a:cubicBezTo>
                    <a:pt x="64" y="69"/>
                    <a:pt x="61" y="67"/>
                    <a:pt x="58" y="66"/>
                  </a:cubicBezTo>
                  <a:cubicBezTo>
                    <a:pt x="52" y="66"/>
                    <a:pt x="51" y="75"/>
                    <a:pt x="47" y="79"/>
                  </a:cubicBezTo>
                  <a:cubicBezTo>
                    <a:pt x="45" y="82"/>
                    <a:pt x="41" y="83"/>
                    <a:pt x="38" y="84"/>
                  </a:cubicBezTo>
                  <a:cubicBezTo>
                    <a:pt x="35" y="86"/>
                    <a:pt x="31" y="86"/>
                    <a:pt x="27" y="88"/>
                  </a:cubicBezTo>
                  <a:cubicBezTo>
                    <a:pt x="24" y="90"/>
                    <a:pt x="23" y="94"/>
                    <a:pt x="20" y="97"/>
                  </a:cubicBezTo>
                  <a:cubicBezTo>
                    <a:pt x="18" y="101"/>
                    <a:pt x="14" y="103"/>
                    <a:pt x="11" y="105"/>
                  </a:cubicBezTo>
                  <a:cubicBezTo>
                    <a:pt x="7" y="108"/>
                    <a:pt x="6" y="114"/>
                    <a:pt x="5" y="119"/>
                  </a:cubicBezTo>
                  <a:cubicBezTo>
                    <a:pt x="4" y="123"/>
                    <a:pt x="3" y="127"/>
                    <a:pt x="3" y="131"/>
                  </a:cubicBezTo>
                  <a:cubicBezTo>
                    <a:pt x="4" y="133"/>
                    <a:pt x="2" y="134"/>
                    <a:pt x="0" y="13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4161" y="1438"/>
              <a:ext cx="132" cy="361"/>
            </a:xfrm>
            <a:custGeom>
              <a:avLst/>
              <a:gdLst>
                <a:gd name="T0" fmla="*/ 25 w 30"/>
                <a:gd name="T1" fmla="*/ 81 h 82"/>
                <a:gd name="T2" fmla="*/ 18 w 30"/>
                <a:gd name="T3" fmla="*/ 71 h 82"/>
                <a:gd name="T4" fmla="*/ 13 w 30"/>
                <a:gd name="T5" fmla="*/ 63 h 82"/>
                <a:gd name="T6" fmla="*/ 6 w 30"/>
                <a:gd name="T7" fmla="*/ 55 h 82"/>
                <a:gd name="T8" fmla="*/ 4 w 30"/>
                <a:gd name="T9" fmla="*/ 51 h 82"/>
                <a:gd name="T10" fmla="*/ 5 w 30"/>
                <a:gd name="T11" fmla="*/ 38 h 82"/>
                <a:gd name="T12" fmla="*/ 1 w 30"/>
                <a:gd name="T13" fmla="*/ 14 h 82"/>
                <a:gd name="T14" fmla="*/ 4 w 30"/>
                <a:gd name="T15" fmla="*/ 2 h 82"/>
                <a:gd name="T16" fmla="*/ 5 w 30"/>
                <a:gd name="T17" fmla="*/ 4 h 82"/>
                <a:gd name="T18" fmla="*/ 5 w 30"/>
                <a:gd name="T19" fmla="*/ 5 h 82"/>
                <a:gd name="T20" fmla="*/ 5 w 30"/>
                <a:gd name="T21" fmla="*/ 15 h 82"/>
                <a:gd name="T22" fmla="*/ 8 w 30"/>
                <a:gd name="T23" fmla="*/ 35 h 82"/>
                <a:gd name="T24" fmla="*/ 7 w 30"/>
                <a:gd name="T25" fmla="*/ 49 h 82"/>
                <a:gd name="T26" fmla="*/ 9 w 30"/>
                <a:gd name="T27" fmla="*/ 54 h 82"/>
                <a:gd name="T28" fmla="*/ 16 w 30"/>
                <a:gd name="T29" fmla="*/ 61 h 82"/>
                <a:gd name="T30" fmla="*/ 20 w 30"/>
                <a:gd name="T31" fmla="*/ 68 h 82"/>
                <a:gd name="T32" fmla="*/ 26 w 30"/>
                <a:gd name="T33" fmla="*/ 75 h 82"/>
                <a:gd name="T34" fmla="*/ 28 w 30"/>
                <a:gd name="T35" fmla="*/ 81 h 82"/>
                <a:gd name="T36" fmla="*/ 25 w 30"/>
                <a:gd name="T37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82">
                  <a:moveTo>
                    <a:pt x="25" y="81"/>
                  </a:moveTo>
                  <a:cubicBezTo>
                    <a:pt x="24" y="77"/>
                    <a:pt x="21" y="74"/>
                    <a:pt x="18" y="71"/>
                  </a:cubicBezTo>
                  <a:cubicBezTo>
                    <a:pt x="16" y="68"/>
                    <a:pt x="15" y="65"/>
                    <a:pt x="13" y="63"/>
                  </a:cubicBezTo>
                  <a:cubicBezTo>
                    <a:pt x="11" y="60"/>
                    <a:pt x="8" y="58"/>
                    <a:pt x="6" y="55"/>
                  </a:cubicBezTo>
                  <a:cubicBezTo>
                    <a:pt x="5" y="54"/>
                    <a:pt x="4" y="52"/>
                    <a:pt x="4" y="51"/>
                  </a:cubicBezTo>
                  <a:cubicBezTo>
                    <a:pt x="4" y="47"/>
                    <a:pt x="5" y="42"/>
                    <a:pt x="5" y="38"/>
                  </a:cubicBezTo>
                  <a:cubicBezTo>
                    <a:pt x="5" y="30"/>
                    <a:pt x="2" y="22"/>
                    <a:pt x="1" y="14"/>
                  </a:cubicBezTo>
                  <a:cubicBezTo>
                    <a:pt x="1" y="12"/>
                    <a:pt x="0" y="0"/>
                    <a:pt x="4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4" y="8"/>
                    <a:pt x="4" y="11"/>
                    <a:pt x="5" y="15"/>
                  </a:cubicBezTo>
                  <a:cubicBezTo>
                    <a:pt x="5" y="21"/>
                    <a:pt x="7" y="28"/>
                    <a:pt x="8" y="35"/>
                  </a:cubicBezTo>
                  <a:cubicBezTo>
                    <a:pt x="8" y="40"/>
                    <a:pt x="8" y="44"/>
                    <a:pt x="7" y="49"/>
                  </a:cubicBezTo>
                  <a:cubicBezTo>
                    <a:pt x="7" y="51"/>
                    <a:pt x="8" y="53"/>
                    <a:pt x="9" y="54"/>
                  </a:cubicBezTo>
                  <a:cubicBezTo>
                    <a:pt x="11" y="57"/>
                    <a:pt x="14" y="58"/>
                    <a:pt x="16" y="61"/>
                  </a:cubicBezTo>
                  <a:cubicBezTo>
                    <a:pt x="17" y="63"/>
                    <a:pt x="19" y="66"/>
                    <a:pt x="20" y="68"/>
                  </a:cubicBezTo>
                  <a:cubicBezTo>
                    <a:pt x="22" y="71"/>
                    <a:pt x="24" y="73"/>
                    <a:pt x="26" y="75"/>
                  </a:cubicBezTo>
                  <a:cubicBezTo>
                    <a:pt x="27" y="77"/>
                    <a:pt x="30" y="80"/>
                    <a:pt x="28" y="81"/>
                  </a:cubicBezTo>
                  <a:cubicBezTo>
                    <a:pt x="27" y="82"/>
                    <a:pt x="26" y="82"/>
                    <a:pt x="25" y="8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4285" y="1733"/>
              <a:ext cx="331" cy="524"/>
            </a:xfrm>
            <a:custGeom>
              <a:avLst/>
              <a:gdLst>
                <a:gd name="T0" fmla="*/ 23 w 75"/>
                <a:gd name="T1" fmla="*/ 119 h 119"/>
                <a:gd name="T2" fmla="*/ 22 w 75"/>
                <a:gd name="T3" fmla="*/ 112 h 119"/>
                <a:gd name="T4" fmla="*/ 25 w 75"/>
                <a:gd name="T5" fmla="*/ 103 h 119"/>
                <a:gd name="T6" fmla="*/ 29 w 75"/>
                <a:gd name="T7" fmla="*/ 91 h 119"/>
                <a:gd name="T8" fmla="*/ 32 w 75"/>
                <a:gd name="T9" fmla="*/ 82 h 119"/>
                <a:gd name="T10" fmla="*/ 44 w 75"/>
                <a:gd name="T11" fmla="*/ 71 h 119"/>
                <a:gd name="T12" fmla="*/ 51 w 75"/>
                <a:gd name="T13" fmla="*/ 67 h 119"/>
                <a:gd name="T14" fmla="*/ 53 w 75"/>
                <a:gd name="T15" fmla="*/ 60 h 119"/>
                <a:gd name="T16" fmla="*/ 60 w 75"/>
                <a:gd name="T17" fmla="*/ 41 h 119"/>
                <a:gd name="T18" fmla="*/ 65 w 75"/>
                <a:gd name="T19" fmla="*/ 35 h 119"/>
                <a:gd name="T20" fmla="*/ 68 w 75"/>
                <a:gd name="T21" fmla="*/ 23 h 119"/>
                <a:gd name="T22" fmla="*/ 66 w 75"/>
                <a:gd name="T23" fmla="*/ 10 h 119"/>
                <a:gd name="T24" fmla="*/ 43 w 75"/>
                <a:gd name="T25" fmla="*/ 4 h 119"/>
                <a:gd name="T26" fmla="*/ 31 w 75"/>
                <a:gd name="T27" fmla="*/ 4 h 119"/>
                <a:gd name="T28" fmla="*/ 22 w 75"/>
                <a:gd name="T29" fmla="*/ 6 h 119"/>
                <a:gd name="T30" fmla="*/ 3 w 75"/>
                <a:gd name="T31" fmla="*/ 14 h 119"/>
                <a:gd name="T32" fmla="*/ 0 w 75"/>
                <a:gd name="T33" fmla="*/ 13 h 119"/>
                <a:gd name="T34" fmla="*/ 11 w 75"/>
                <a:gd name="T35" fmla="*/ 6 h 119"/>
                <a:gd name="T36" fmla="*/ 31 w 75"/>
                <a:gd name="T37" fmla="*/ 1 h 119"/>
                <a:gd name="T38" fmla="*/ 44 w 75"/>
                <a:gd name="T39" fmla="*/ 1 h 119"/>
                <a:gd name="T40" fmla="*/ 59 w 75"/>
                <a:gd name="T41" fmla="*/ 3 h 119"/>
                <a:gd name="T42" fmla="*/ 70 w 75"/>
                <a:gd name="T43" fmla="*/ 26 h 119"/>
                <a:gd name="T44" fmla="*/ 69 w 75"/>
                <a:gd name="T45" fmla="*/ 35 h 119"/>
                <a:gd name="T46" fmla="*/ 59 w 75"/>
                <a:gd name="T47" fmla="*/ 47 h 119"/>
                <a:gd name="T48" fmla="*/ 55 w 75"/>
                <a:gd name="T49" fmla="*/ 68 h 119"/>
                <a:gd name="T50" fmla="*/ 46 w 75"/>
                <a:gd name="T51" fmla="*/ 74 h 119"/>
                <a:gd name="T52" fmla="*/ 35 w 75"/>
                <a:gd name="T53" fmla="*/ 83 h 119"/>
                <a:gd name="T54" fmla="*/ 31 w 75"/>
                <a:gd name="T55" fmla="*/ 94 h 119"/>
                <a:gd name="T56" fmla="*/ 27 w 75"/>
                <a:gd name="T57" fmla="*/ 109 h 119"/>
                <a:gd name="T58" fmla="*/ 25 w 75"/>
                <a:gd name="T59" fmla="*/ 115 h 119"/>
                <a:gd name="T60" fmla="*/ 23 w 75"/>
                <a:gd name="T6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19">
                  <a:moveTo>
                    <a:pt x="23" y="119"/>
                  </a:moveTo>
                  <a:cubicBezTo>
                    <a:pt x="20" y="118"/>
                    <a:pt x="22" y="114"/>
                    <a:pt x="22" y="112"/>
                  </a:cubicBezTo>
                  <a:cubicBezTo>
                    <a:pt x="23" y="109"/>
                    <a:pt x="24" y="106"/>
                    <a:pt x="25" y="103"/>
                  </a:cubicBezTo>
                  <a:cubicBezTo>
                    <a:pt x="26" y="99"/>
                    <a:pt x="27" y="95"/>
                    <a:pt x="29" y="91"/>
                  </a:cubicBezTo>
                  <a:cubicBezTo>
                    <a:pt x="30" y="88"/>
                    <a:pt x="30" y="85"/>
                    <a:pt x="32" y="82"/>
                  </a:cubicBezTo>
                  <a:cubicBezTo>
                    <a:pt x="35" y="77"/>
                    <a:pt x="39" y="73"/>
                    <a:pt x="44" y="71"/>
                  </a:cubicBezTo>
                  <a:cubicBezTo>
                    <a:pt x="46" y="70"/>
                    <a:pt x="49" y="69"/>
                    <a:pt x="51" y="67"/>
                  </a:cubicBezTo>
                  <a:cubicBezTo>
                    <a:pt x="53" y="65"/>
                    <a:pt x="53" y="62"/>
                    <a:pt x="53" y="60"/>
                  </a:cubicBezTo>
                  <a:cubicBezTo>
                    <a:pt x="52" y="52"/>
                    <a:pt x="54" y="47"/>
                    <a:pt x="60" y="41"/>
                  </a:cubicBezTo>
                  <a:cubicBezTo>
                    <a:pt x="62" y="39"/>
                    <a:pt x="64" y="38"/>
                    <a:pt x="65" y="35"/>
                  </a:cubicBezTo>
                  <a:cubicBezTo>
                    <a:pt x="66" y="31"/>
                    <a:pt x="66" y="27"/>
                    <a:pt x="68" y="23"/>
                  </a:cubicBezTo>
                  <a:cubicBezTo>
                    <a:pt x="69" y="19"/>
                    <a:pt x="70" y="13"/>
                    <a:pt x="66" y="10"/>
                  </a:cubicBezTo>
                  <a:cubicBezTo>
                    <a:pt x="60" y="5"/>
                    <a:pt x="51" y="5"/>
                    <a:pt x="43" y="4"/>
                  </a:cubicBezTo>
                  <a:cubicBezTo>
                    <a:pt x="39" y="4"/>
                    <a:pt x="35" y="4"/>
                    <a:pt x="31" y="4"/>
                  </a:cubicBezTo>
                  <a:cubicBezTo>
                    <a:pt x="28" y="4"/>
                    <a:pt x="25" y="5"/>
                    <a:pt x="22" y="6"/>
                  </a:cubicBezTo>
                  <a:cubicBezTo>
                    <a:pt x="15" y="7"/>
                    <a:pt x="8" y="9"/>
                    <a:pt x="3" y="14"/>
                  </a:cubicBezTo>
                  <a:cubicBezTo>
                    <a:pt x="3" y="16"/>
                    <a:pt x="0" y="16"/>
                    <a:pt x="0" y="13"/>
                  </a:cubicBezTo>
                  <a:cubicBezTo>
                    <a:pt x="0" y="10"/>
                    <a:pt x="8" y="7"/>
                    <a:pt x="11" y="6"/>
                  </a:cubicBezTo>
                  <a:cubicBezTo>
                    <a:pt x="17" y="3"/>
                    <a:pt x="24" y="2"/>
                    <a:pt x="31" y="1"/>
                  </a:cubicBezTo>
                  <a:cubicBezTo>
                    <a:pt x="35" y="0"/>
                    <a:pt x="40" y="1"/>
                    <a:pt x="44" y="1"/>
                  </a:cubicBezTo>
                  <a:cubicBezTo>
                    <a:pt x="49" y="1"/>
                    <a:pt x="54" y="1"/>
                    <a:pt x="59" y="3"/>
                  </a:cubicBezTo>
                  <a:cubicBezTo>
                    <a:pt x="71" y="7"/>
                    <a:pt x="75" y="14"/>
                    <a:pt x="70" y="26"/>
                  </a:cubicBezTo>
                  <a:cubicBezTo>
                    <a:pt x="69" y="29"/>
                    <a:pt x="69" y="32"/>
                    <a:pt x="69" y="35"/>
                  </a:cubicBezTo>
                  <a:cubicBezTo>
                    <a:pt x="68" y="40"/>
                    <a:pt x="62" y="43"/>
                    <a:pt x="59" y="47"/>
                  </a:cubicBezTo>
                  <a:cubicBezTo>
                    <a:pt x="53" y="54"/>
                    <a:pt x="59" y="61"/>
                    <a:pt x="55" y="68"/>
                  </a:cubicBezTo>
                  <a:cubicBezTo>
                    <a:pt x="53" y="71"/>
                    <a:pt x="49" y="73"/>
                    <a:pt x="46" y="74"/>
                  </a:cubicBezTo>
                  <a:cubicBezTo>
                    <a:pt x="41" y="76"/>
                    <a:pt x="38" y="79"/>
                    <a:pt x="35" y="83"/>
                  </a:cubicBezTo>
                  <a:cubicBezTo>
                    <a:pt x="33" y="86"/>
                    <a:pt x="33" y="91"/>
                    <a:pt x="31" y="94"/>
                  </a:cubicBezTo>
                  <a:cubicBezTo>
                    <a:pt x="29" y="99"/>
                    <a:pt x="28" y="104"/>
                    <a:pt x="27" y="109"/>
                  </a:cubicBezTo>
                  <a:cubicBezTo>
                    <a:pt x="26" y="111"/>
                    <a:pt x="26" y="113"/>
                    <a:pt x="25" y="115"/>
                  </a:cubicBezTo>
                  <a:cubicBezTo>
                    <a:pt x="25" y="117"/>
                    <a:pt x="25" y="119"/>
                    <a:pt x="23" y="11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4218" y="1791"/>
              <a:ext cx="102" cy="422"/>
            </a:xfrm>
            <a:custGeom>
              <a:avLst/>
              <a:gdLst>
                <a:gd name="T0" fmla="*/ 20 w 23"/>
                <a:gd name="T1" fmla="*/ 95 h 96"/>
                <a:gd name="T2" fmla="*/ 16 w 23"/>
                <a:gd name="T3" fmla="*/ 65 h 96"/>
                <a:gd name="T4" fmla="*/ 12 w 23"/>
                <a:gd name="T5" fmla="*/ 54 h 96"/>
                <a:gd name="T6" fmla="*/ 3 w 23"/>
                <a:gd name="T7" fmla="*/ 40 h 96"/>
                <a:gd name="T8" fmla="*/ 0 w 23"/>
                <a:gd name="T9" fmla="*/ 31 h 96"/>
                <a:gd name="T10" fmla="*/ 3 w 23"/>
                <a:gd name="T11" fmla="*/ 18 h 96"/>
                <a:gd name="T12" fmla="*/ 9 w 23"/>
                <a:gd name="T13" fmla="*/ 6 h 96"/>
                <a:gd name="T14" fmla="*/ 16 w 23"/>
                <a:gd name="T15" fmla="*/ 0 h 96"/>
                <a:gd name="T16" fmla="*/ 18 w 23"/>
                <a:gd name="T17" fmla="*/ 1 h 96"/>
                <a:gd name="T18" fmla="*/ 15 w 23"/>
                <a:gd name="T19" fmla="*/ 4 h 96"/>
                <a:gd name="T20" fmla="*/ 11 w 23"/>
                <a:gd name="T21" fmla="*/ 9 h 96"/>
                <a:gd name="T22" fmla="*/ 7 w 23"/>
                <a:gd name="T23" fmla="*/ 17 h 96"/>
                <a:gd name="T24" fmla="*/ 4 w 23"/>
                <a:gd name="T25" fmla="*/ 31 h 96"/>
                <a:gd name="T26" fmla="*/ 9 w 23"/>
                <a:gd name="T27" fmla="*/ 44 h 96"/>
                <a:gd name="T28" fmla="*/ 15 w 23"/>
                <a:gd name="T29" fmla="*/ 52 h 96"/>
                <a:gd name="T30" fmla="*/ 19 w 23"/>
                <a:gd name="T31" fmla="*/ 76 h 96"/>
                <a:gd name="T32" fmla="*/ 20 w 23"/>
                <a:gd name="T33" fmla="*/ 87 h 96"/>
                <a:gd name="T34" fmla="*/ 22 w 23"/>
                <a:gd name="T35" fmla="*/ 92 h 96"/>
                <a:gd name="T36" fmla="*/ 22 w 23"/>
                <a:gd name="T37" fmla="*/ 95 h 96"/>
                <a:gd name="T38" fmla="*/ 20 w 23"/>
                <a:gd name="T39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96">
                  <a:moveTo>
                    <a:pt x="20" y="95"/>
                  </a:moveTo>
                  <a:cubicBezTo>
                    <a:pt x="14" y="84"/>
                    <a:pt x="15" y="76"/>
                    <a:pt x="16" y="65"/>
                  </a:cubicBezTo>
                  <a:cubicBezTo>
                    <a:pt x="17" y="60"/>
                    <a:pt x="15" y="57"/>
                    <a:pt x="12" y="54"/>
                  </a:cubicBezTo>
                  <a:cubicBezTo>
                    <a:pt x="8" y="50"/>
                    <a:pt x="6" y="45"/>
                    <a:pt x="3" y="40"/>
                  </a:cubicBezTo>
                  <a:cubicBezTo>
                    <a:pt x="2" y="37"/>
                    <a:pt x="1" y="34"/>
                    <a:pt x="0" y="31"/>
                  </a:cubicBezTo>
                  <a:cubicBezTo>
                    <a:pt x="0" y="27"/>
                    <a:pt x="2" y="22"/>
                    <a:pt x="3" y="18"/>
                  </a:cubicBezTo>
                  <a:cubicBezTo>
                    <a:pt x="5" y="14"/>
                    <a:pt x="6" y="9"/>
                    <a:pt x="9" y="6"/>
                  </a:cubicBezTo>
                  <a:cubicBezTo>
                    <a:pt x="11" y="3"/>
                    <a:pt x="13" y="1"/>
                    <a:pt x="16" y="0"/>
                  </a:cubicBezTo>
                  <a:cubicBezTo>
                    <a:pt x="17" y="0"/>
                    <a:pt x="18" y="0"/>
                    <a:pt x="18" y="1"/>
                  </a:cubicBezTo>
                  <a:cubicBezTo>
                    <a:pt x="19" y="2"/>
                    <a:pt x="17" y="3"/>
                    <a:pt x="15" y="4"/>
                  </a:cubicBezTo>
                  <a:cubicBezTo>
                    <a:pt x="14" y="5"/>
                    <a:pt x="12" y="7"/>
                    <a:pt x="11" y="9"/>
                  </a:cubicBezTo>
                  <a:cubicBezTo>
                    <a:pt x="9" y="11"/>
                    <a:pt x="8" y="14"/>
                    <a:pt x="7" y="17"/>
                  </a:cubicBezTo>
                  <a:cubicBezTo>
                    <a:pt x="6" y="22"/>
                    <a:pt x="3" y="26"/>
                    <a:pt x="4" y="31"/>
                  </a:cubicBezTo>
                  <a:cubicBezTo>
                    <a:pt x="5" y="35"/>
                    <a:pt x="7" y="40"/>
                    <a:pt x="9" y="44"/>
                  </a:cubicBezTo>
                  <a:cubicBezTo>
                    <a:pt x="10" y="47"/>
                    <a:pt x="12" y="49"/>
                    <a:pt x="15" y="52"/>
                  </a:cubicBezTo>
                  <a:cubicBezTo>
                    <a:pt x="22" y="58"/>
                    <a:pt x="19" y="67"/>
                    <a:pt x="19" y="76"/>
                  </a:cubicBezTo>
                  <a:cubicBezTo>
                    <a:pt x="19" y="79"/>
                    <a:pt x="19" y="83"/>
                    <a:pt x="20" y="87"/>
                  </a:cubicBezTo>
                  <a:cubicBezTo>
                    <a:pt x="21" y="89"/>
                    <a:pt x="22" y="90"/>
                    <a:pt x="22" y="92"/>
                  </a:cubicBezTo>
                  <a:cubicBezTo>
                    <a:pt x="23" y="93"/>
                    <a:pt x="23" y="95"/>
                    <a:pt x="22" y="95"/>
                  </a:cubicBezTo>
                  <a:cubicBezTo>
                    <a:pt x="21" y="96"/>
                    <a:pt x="20" y="96"/>
                    <a:pt x="20" y="9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4894" y="1192"/>
              <a:ext cx="110" cy="132"/>
            </a:xfrm>
            <a:custGeom>
              <a:avLst/>
              <a:gdLst>
                <a:gd name="T0" fmla="*/ 10 w 25"/>
                <a:gd name="T1" fmla="*/ 30 h 30"/>
                <a:gd name="T2" fmla="*/ 2 w 25"/>
                <a:gd name="T3" fmla="*/ 22 h 30"/>
                <a:gd name="T4" fmla="*/ 1 w 25"/>
                <a:gd name="T5" fmla="*/ 12 h 30"/>
                <a:gd name="T6" fmla="*/ 6 w 25"/>
                <a:gd name="T7" fmla="*/ 3 h 30"/>
                <a:gd name="T8" fmla="*/ 17 w 25"/>
                <a:gd name="T9" fmla="*/ 2 h 30"/>
                <a:gd name="T10" fmla="*/ 21 w 25"/>
                <a:gd name="T11" fmla="*/ 21 h 30"/>
                <a:gd name="T12" fmla="*/ 10 w 25"/>
                <a:gd name="T13" fmla="*/ 30 h 30"/>
                <a:gd name="T14" fmla="*/ 11 w 25"/>
                <a:gd name="T15" fmla="*/ 26 h 30"/>
                <a:gd name="T16" fmla="*/ 20 w 25"/>
                <a:gd name="T17" fmla="*/ 13 h 30"/>
                <a:gd name="T18" fmla="*/ 9 w 25"/>
                <a:gd name="T19" fmla="*/ 5 h 30"/>
                <a:gd name="T20" fmla="*/ 4 w 25"/>
                <a:gd name="T21" fmla="*/ 11 h 30"/>
                <a:gd name="T22" fmla="*/ 4 w 25"/>
                <a:gd name="T23" fmla="*/ 13 h 30"/>
                <a:gd name="T24" fmla="*/ 5 w 25"/>
                <a:gd name="T25" fmla="*/ 19 h 30"/>
                <a:gd name="T26" fmla="*/ 6 w 25"/>
                <a:gd name="T27" fmla="*/ 24 h 30"/>
                <a:gd name="T28" fmla="*/ 11 w 25"/>
                <a:gd name="T2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30">
                  <a:moveTo>
                    <a:pt x="10" y="30"/>
                  </a:moveTo>
                  <a:cubicBezTo>
                    <a:pt x="5" y="30"/>
                    <a:pt x="2" y="27"/>
                    <a:pt x="2" y="22"/>
                  </a:cubicBezTo>
                  <a:cubicBezTo>
                    <a:pt x="2" y="18"/>
                    <a:pt x="0" y="15"/>
                    <a:pt x="1" y="12"/>
                  </a:cubicBezTo>
                  <a:cubicBezTo>
                    <a:pt x="1" y="8"/>
                    <a:pt x="4" y="6"/>
                    <a:pt x="6" y="3"/>
                  </a:cubicBezTo>
                  <a:cubicBezTo>
                    <a:pt x="8" y="0"/>
                    <a:pt x="14" y="1"/>
                    <a:pt x="17" y="2"/>
                  </a:cubicBezTo>
                  <a:cubicBezTo>
                    <a:pt x="24" y="6"/>
                    <a:pt x="25" y="14"/>
                    <a:pt x="21" y="21"/>
                  </a:cubicBezTo>
                  <a:cubicBezTo>
                    <a:pt x="19" y="25"/>
                    <a:pt x="15" y="30"/>
                    <a:pt x="10" y="30"/>
                  </a:cubicBezTo>
                  <a:close/>
                  <a:moveTo>
                    <a:pt x="11" y="26"/>
                  </a:moveTo>
                  <a:cubicBezTo>
                    <a:pt x="16" y="25"/>
                    <a:pt x="19" y="19"/>
                    <a:pt x="20" y="13"/>
                  </a:cubicBezTo>
                  <a:cubicBezTo>
                    <a:pt x="20" y="7"/>
                    <a:pt x="15" y="3"/>
                    <a:pt x="9" y="5"/>
                  </a:cubicBezTo>
                  <a:cubicBezTo>
                    <a:pt x="7" y="7"/>
                    <a:pt x="5" y="9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5"/>
                    <a:pt x="5" y="17"/>
                    <a:pt x="5" y="19"/>
                  </a:cubicBezTo>
                  <a:cubicBezTo>
                    <a:pt x="5" y="21"/>
                    <a:pt x="5" y="22"/>
                    <a:pt x="6" y="24"/>
                  </a:cubicBezTo>
                  <a:cubicBezTo>
                    <a:pt x="6" y="26"/>
                    <a:pt x="9" y="26"/>
                    <a:pt x="11" y="2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4929" y="1262"/>
              <a:ext cx="499" cy="458"/>
            </a:xfrm>
            <a:custGeom>
              <a:avLst/>
              <a:gdLst>
                <a:gd name="T0" fmla="*/ 25 w 113"/>
                <a:gd name="T1" fmla="*/ 103 h 104"/>
                <a:gd name="T2" fmla="*/ 16 w 113"/>
                <a:gd name="T3" fmla="*/ 98 h 104"/>
                <a:gd name="T4" fmla="*/ 13 w 113"/>
                <a:gd name="T5" fmla="*/ 82 h 104"/>
                <a:gd name="T6" fmla="*/ 26 w 113"/>
                <a:gd name="T7" fmla="*/ 66 h 104"/>
                <a:gd name="T8" fmla="*/ 29 w 113"/>
                <a:gd name="T9" fmla="*/ 62 h 104"/>
                <a:gd name="T10" fmla="*/ 31 w 113"/>
                <a:gd name="T11" fmla="*/ 54 h 104"/>
                <a:gd name="T12" fmla="*/ 33 w 113"/>
                <a:gd name="T13" fmla="*/ 43 h 104"/>
                <a:gd name="T14" fmla="*/ 7 w 113"/>
                <a:gd name="T15" fmla="*/ 62 h 104"/>
                <a:gd name="T16" fmla="*/ 1 w 113"/>
                <a:gd name="T17" fmla="*/ 51 h 104"/>
                <a:gd name="T18" fmla="*/ 5 w 113"/>
                <a:gd name="T19" fmla="*/ 41 h 104"/>
                <a:gd name="T20" fmla="*/ 14 w 113"/>
                <a:gd name="T21" fmla="*/ 28 h 104"/>
                <a:gd name="T22" fmla="*/ 22 w 113"/>
                <a:gd name="T23" fmla="*/ 22 h 104"/>
                <a:gd name="T24" fmla="*/ 30 w 113"/>
                <a:gd name="T25" fmla="*/ 13 h 104"/>
                <a:gd name="T26" fmla="*/ 30 w 113"/>
                <a:gd name="T27" fmla="*/ 7 h 104"/>
                <a:gd name="T28" fmla="*/ 42 w 113"/>
                <a:gd name="T29" fmla="*/ 0 h 104"/>
                <a:gd name="T30" fmla="*/ 56 w 113"/>
                <a:gd name="T31" fmla="*/ 6 h 104"/>
                <a:gd name="T32" fmla="*/ 62 w 113"/>
                <a:gd name="T33" fmla="*/ 14 h 104"/>
                <a:gd name="T34" fmla="*/ 79 w 113"/>
                <a:gd name="T35" fmla="*/ 23 h 104"/>
                <a:gd name="T36" fmla="*/ 83 w 113"/>
                <a:gd name="T37" fmla="*/ 22 h 104"/>
                <a:gd name="T38" fmla="*/ 85 w 113"/>
                <a:gd name="T39" fmla="*/ 21 h 104"/>
                <a:gd name="T40" fmla="*/ 86 w 113"/>
                <a:gd name="T41" fmla="*/ 23 h 104"/>
                <a:gd name="T42" fmla="*/ 76 w 113"/>
                <a:gd name="T43" fmla="*/ 26 h 104"/>
                <a:gd name="T44" fmla="*/ 54 w 113"/>
                <a:gd name="T45" fmla="*/ 9 h 104"/>
                <a:gd name="T46" fmla="*/ 34 w 113"/>
                <a:gd name="T47" fmla="*/ 6 h 104"/>
                <a:gd name="T48" fmla="*/ 33 w 113"/>
                <a:gd name="T49" fmla="*/ 15 h 104"/>
                <a:gd name="T50" fmla="*/ 26 w 113"/>
                <a:gd name="T51" fmla="*/ 23 h 104"/>
                <a:gd name="T52" fmla="*/ 15 w 113"/>
                <a:gd name="T53" fmla="*/ 32 h 104"/>
                <a:gd name="T54" fmla="*/ 5 w 113"/>
                <a:gd name="T55" fmla="*/ 48 h 104"/>
                <a:gd name="T56" fmla="*/ 4 w 113"/>
                <a:gd name="T57" fmla="*/ 58 h 104"/>
                <a:gd name="T58" fmla="*/ 6 w 113"/>
                <a:gd name="T59" fmla="*/ 59 h 104"/>
                <a:gd name="T60" fmla="*/ 10 w 113"/>
                <a:gd name="T61" fmla="*/ 58 h 104"/>
                <a:gd name="T62" fmla="*/ 25 w 113"/>
                <a:gd name="T63" fmla="*/ 40 h 104"/>
                <a:gd name="T64" fmla="*/ 36 w 113"/>
                <a:gd name="T65" fmla="*/ 41 h 104"/>
                <a:gd name="T66" fmla="*/ 35 w 113"/>
                <a:gd name="T67" fmla="*/ 53 h 104"/>
                <a:gd name="T68" fmla="*/ 32 w 113"/>
                <a:gd name="T69" fmla="*/ 63 h 104"/>
                <a:gd name="T70" fmla="*/ 22 w 113"/>
                <a:gd name="T71" fmla="*/ 76 h 104"/>
                <a:gd name="T72" fmla="*/ 17 w 113"/>
                <a:gd name="T73" fmla="*/ 91 h 104"/>
                <a:gd name="T74" fmla="*/ 19 w 113"/>
                <a:gd name="T75" fmla="*/ 95 h 104"/>
                <a:gd name="T76" fmla="*/ 22 w 113"/>
                <a:gd name="T77" fmla="*/ 100 h 104"/>
                <a:gd name="T78" fmla="*/ 46 w 113"/>
                <a:gd name="T79" fmla="*/ 92 h 104"/>
                <a:gd name="T80" fmla="*/ 51 w 113"/>
                <a:gd name="T81" fmla="*/ 84 h 104"/>
                <a:gd name="T82" fmla="*/ 59 w 113"/>
                <a:gd name="T83" fmla="*/ 77 h 104"/>
                <a:gd name="T84" fmla="*/ 84 w 113"/>
                <a:gd name="T85" fmla="*/ 69 h 104"/>
                <a:gd name="T86" fmla="*/ 90 w 113"/>
                <a:gd name="T87" fmla="*/ 74 h 104"/>
                <a:gd name="T88" fmla="*/ 98 w 113"/>
                <a:gd name="T89" fmla="*/ 79 h 104"/>
                <a:gd name="T90" fmla="*/ 108 w 113"/>
                <a:gd name="T91" fmla="*/ 81 h 104"/>
                <a:gd name="T92" fmla="*/ 112 w 113"/>
                <a:gd name="T93" fmla="*/ 81 h 104"/>
                <a:gd name="T94" fmla="*/ 106 w 113"/>
                <a:gd name="T95" fmla="*/ 84 h 104"/>
                <a:gd name="T96" fmla="*/ 98 w 113"/>
                <a:gd name="T97" fmla="*/ 83 h 104"/>
                <a:gd name="T98" fmla="*/ 84 w 113"/>
                <a:gd name="T99" fmla="*/ 73 h 104"/>
                <a:gd name="T100" fmla="*/ 65 w 113"/>
                <a:gd name="T101" fmla="*/ 77 h 104"/>
                <a:gd name="T102" fmla="*/ 51 w 113"/>
                <a:gd name="T103" fmla="*/ 89 h 104"/>
                <a:gd name="T104" fmla="*/ 25 w 113"/>
                <a:gd name="T105" fmla="*/ 10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" h="104">
                  <a:moveTo>
                    <a:pt x="25" y="103"/>
                  </a:moveTo>
                  <a:cubicBezTo>
                    <a:pt x="21" y="103"/>
                    <a:pt x="18" y="101"/>
                    <a:pt x="16" y="98"/>
                  </a:cubicBezTo>
                  <a:cubicBezTo>
                    <a:pt x="14" y="93"/>
                    <a:pt x="11" y="87"/>
                    <a:pt x="13" y="82"/>
                  </a:cubicBezTo>
                  <a:cubicBezTo>
                    <a:pt x="15" y="75"/>
                    <a:pt x="22" y="72"/>
                    <a:pt x="26" y="66"/>
                  </a:cubicBezTo>
                  <a:cubicBezTo>
                    <a:pt x="27" y="65"/>
                    <a:pt x="28" y="64"/>
                    <a:pt x="29" y="62"/>
                  </a:cubicBezTo>
                  <a:cubicBezTo>
                    <a:pt x="30" y="60"/>
                    <a:pt x="31" y="57"/>
                    <a:pt x="31" y="54"/>
                  </a:cubicBezTo>
                  <a:cubicBezTo>
                    <a:pt x="32" y="51"/>
                    <a:pt x="35" y="46"/>
                    <a:pt x="33" y="43"/>
                  </a:cubicBezTo>
                  <a:cubicBezTo>
                    <a:pt x="24" y="37"/>
                    <a:pt x="17" y="61"/>
                    <a:pt x="7" y="62"/>
                  </a:cubicBezTo>
                  <a:cubicBezTo>
                    <a:pt x="0" y="65"/>
                    <a:pt x="0" y="56"/>
                    <a:pt x="1" y="51"/>
                  </a:cubicBezTo>
                  <a:cubicBezTo>
                    <a:pt x="1" y="47"/>
                    <a:pt x="3" y="44"/>
                    <a:pt x="5" y="41"/>
                  </a:cubicBezTo>
                  <a:cubicBezTo>
                    <a:pt x="8" y="36"/>
                    <a:pt x="11" y="32"/>
                    <a:pt x="14" y="28"/>
                  </a:cubicBezTo>
                  <a:cubicBezTo>
                    <a:pt x="16" y="26"/>
                    <a:pt x="19" y="24"/>
                    <a:pt x="22" y="22"/>
                  </a:cubicBezTo>
                  <a:cubicBezTo>
                    <a:pt x="25" y="20"/>
                    <a:pt x="29" y="18"/>
                    <a:pt x="30" y="13"/>
                  </a:cubicBezTo>
                  <a:cubicBezTo>
                    <a:pt x="30" y="11"/>
                    <a:pt x="30" y="9"/>
                    <a:pt x="30" y="7"/>
                  </a:cubicBezTo>
                  <a:cubicBezTo>
                    <a:pt x="31" y="2"/>
                    <a:pt x="37" y="0"/>
                    <a:pt x="42" y="0"/>
                  </a:cubicBezTo>
                  <a:cubicBezTo>
                    <a:pt x="47" y="0"/>
                    <a:pt x="52" y="2"/>
                    <a:pt x="56" y="6"/>
                  </a:cubicBezTo>
                  <a:cubicBezTo>
                    <a:pt x="58" y="8"/>
                    <a:pt x="60" y="11"/>
                    <a:pt x="62" y="14"/>
                  </a:cubicBezTo>
                  <a:cubicBezTo>
                    <a:pt x="66" y="19"/>
                    <a:pt x="72" y="23"/>
                    <a:pt x="79" y="23"/>
                  </a:cubicBezTo>
                  <a:cubicBezTo>
                    <a:pt x="81" y="23"/>
                    <a:pt x="82" y="23"/>
                    <a:pt x="83" y="22"/>
                  </a:cubicBezTo>
                  <a:cubicBezTo>
                    <a:pt x="84" y="21"/>
                    <a:pt x="84" y="21"/>
                    <a:pt x="85" y="21"/>
                  </a:cubicBezTo>
                  <a:cubicBezTo>
                    <a:pt x="85" y="21"/>
                    <a:pt x="86" y="22"/>
                    <a:pt x="86" y="23"/>
                  </a:cubicBezTo>
                  <a:cubicBezTo>
                    <a:pt x="86" y="26"/>
                    <a:pt x="79" y="26"/>
                    <a:pt x="76" y="26"/>
                  </a:cubicBezTo>
                  <a:cubicBezTo>
                    <a:pt x="66" y="25"/>
                    <a:pt x="60" y="17"/>
                    <a:pt x="54" y="9"/>
                  </a:cubicBezTo>
                  <a:cubicBezTo>
                    <a:pt x="50" y="4"/>
                    <a:pt x="39" y="1"/>
                    <a:pt x="34" y="6"/>
                  </a:cubicBezTo>
                  <a:cubicBezTo>
                    <a:pt x="33" y="9"/>
                    <a:pt x="34" y="12"/>
                    <a:pt x="33" y="15"/>
                  </a:cubicBezTo>
                  <a:cubicBezTo>
                    <a:pt x="32" y="18"/>
                    <a:pt x="29" y="21"/>
                    <a:pt x="26" y="23"/>
                  </a:cubicBezTo>
                  <a:cubicBezTo>
                    <a:pt x="22" y="25"/>
                    <a:pt x="18" y="28"/>
                    <a:pt x="15" y="32"/>
                  </a:cubicBezTo>
                  <a:cubicBezTo>
                    <a:pt x="11" y="37"/>
                    <a:pt x="8" y="42"/>
                    <a:pt x="5" y="48"/>
                  </a:cubicBezTo>
                  <a:cubicBezTo>
                    <a:pt x="4" y="51"/>
                    <a:pt x="3" y="55"/>
                    <a:pt x="4" y="58"/>
                  </a:cubicBezTo>
                  <a:cubicBezTo>
                    <a:pt x="4" y="59"/>
                    <a:pt x="5" y="60"/>
                    <a:pt x="6" y="59"/>
                  </a:cubicBezTo>
                  <a:cubicBezTo>
                    <a:pt x="7" y="59"/>
                    <a:pt x="9" y="59"/>
                    <a:pt x="10" y="58"/>
                  </a:cubicBezTo>
                  <a:cubicBezTo>
                    <a:pt x="15" y="52"/>
                    <a:pt x="18" y="45"/>
                    <a:pt x="25" y="40"/>
                  </a:cubicBezTo>
                  <a:cubicBezTo>
                    <a:pt x="28" y="38"/>
                    <a:pt x="33" y="38"/>
                    <a:pt x="36" y="41"/>
                  </a:cubicBezTo>
                  <a:cubicBezTo>
                    <a:pt x="38" y="45"/>
                    <a:pt x="36" y="50"/>
                    <a:pt x="35" y="53"/>
                  </a:cubicBezTo>
                  <a:cubicBezTo>
                    <a:pt x="34" y="57"/>
                    <a:pt x="34" y="60"/>
                    <a:pt x="32" y="63"/>
                  </a:cubicBezTo>
                  <a:cubicBezTo>
                    <a:pt x="30" y="68"/>
                    <a:pt x="26" y="72"/>
                    <a:pt x="22" y="76"/>
                  </a:cubicBezTo>
                  <a:cubicBezTo>
                    <a:pt x="17" y="80"/>
                    <a:pt x="14" y="84"/>
                    <a:pt x="17" y="91"/>
                  </a:cubicBezTo>
                  <a:cubicBezTo>
                    <a:pt x="17" y="92"/>
                    <a:pt x="18" y="93"/>
                    <a:pt x="19" y="95"/>
                  </a:cubicBezTo>
                  <a:cubicBezTo>
                    <a:pt x="20" y="97"/>
                    <a:pt x="20" y="99"/>
                    <a:pt x="22" y="100"/>
                  </a:cubicBezTo>
                  <a:cubicBezTo>
                    <a:pt x="31" y="102"/>
                    <a:pt x="40" y="98"/>
                    <a:pt x="46" y="92"/>
                  </a:cubicBezTo>
                  <a:cubicBezTo>
                    <a:pt x="48" y="89"/>
                    <a:pt x="49" y="86"/>
                    <a:pt x="51" y="84"/>
                  </a:cubicBezTo>
                  <a:cubicBezTo>
                    <a:pt x="53" y="81"/>
                    <a:pt x="56" y="79"/>
                    <a:pt x="59" y="77"/>
                  </a:cubicBezTo>
                  <a:cubicBezTo>
                    <a:pt x="67" y="73"/>
                    <a:pt x="75" y="64"/>
                    <a:pt x="84" y="69"/>
                  </a:cubicBezTo>
                  <a:cubicBezTo>
                    <a:pt x="86" y="71"/>
                    <a:pt x="88" y="73"/>
                    <a:pt x="90" y="74"/>
                  </a:cubicBezTo>
                  <a:cubicBezTo>
                    <a:pt x="92" y="76"/>
                    <a:pt x="95" y="78"/>
                    <a:pt x="98" y="79"/>
                  </a:cubicBezTo>
                  <a:cubicBezTo>
                    <a:pt x="101" y="80"/>
                    <a:pt x="104" y="81"/>
                    <a:pt x="108" y="81"/>
                  </a:cubicBezTo>
                  <a:cubicBezTo>
                    <a:pt x="109" y="80"/>
                    <a:pt x="111" y="79"/>
                    <a:pt x="112" y="81"/>
                  </a:cubicBezTo>
                  <a:cubicBezTo>
                    <a:pt x="113" y="83"/>
                    <a:pt x="108" y="84"/>
                    <a:pt x="106" y="84"/>
                  </a:cubicBezTo>
                  <a:cubicBezTo>
                    <a:pt x="103" y="84"/>
                    <a:pt x="100" y="84"/>
                    <a:pt x="98" y="83"/>
                  </a:cubicBezTo>
                  <a:cubicBezTo>
                    <a:pt x="92" y="80"/>
                    <a:pt x="88" y="77"/>
                    <a:pt x="84" y="73"/>
                  </a:cubicBezTo>
                  <a:cubicBezTo>
                    <a:pt x="78" y="68"/>
                    <a:pt x="71" y="73"/>
                    <a:pt x="65" y="77"/>
                  </a:cubicBezTo>
                  <a:cubicBezTo>
                    <a:pt x="60" y="80"/>
                    <a:pt x="54" y="83"/>
                    <a:pt x="51" y="89"/>
                  </a:cubicBezTo>
                  <a:cubicBezTo>
                    <a:pt x="46" y="98"/>
                    <a:pt x="36" y="104"/>
                    <a:pt x="25" y="10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4850" y="1702"/>
              <a:ext cx="238" cy="604"/>
            </a:xfrm>
            <a:custGeom>
              <a:avLst/>
              <a:gdLst>
                <a:gd name="T0" fmla="*/ 51 w 54"/>
                <a:gd name="T1" fmla="*/ 136 h 137"/>
                <a:gd name="T2" fmla="*/ 47 w 54"/>
                <a:gd name="T3" fmla="*/ 132 h 137"/>
                <a:gd name="T4" fmla="*/ 40 w 54"/>
                <a:gd name="T5" fmla="*/ 116 h 137"/>
                <a:gd name="T6" fmla="*/ 30 w 54"/>
                <a:gd name="T7" fmla="*/ 105 h 137"/>
                <a:gd name="T8" fmla="*/ 16 w 54"/>
                <a:gd name="T9" fmla="*/ 73 h 137"/>
                <a:gd name="T10" fmla="*/ 11 w 54"/>
                <a:gd name="T11" fmla="*/ 63 h 137"/>
                <a:gd name="T12" fmla="*/ 6 w 54"/>
                <a:gd name="T13" fmla="*/ 54 h 137"/>
                <a:gd name="T14" fmla="*/ 1 w 54"/>
                <a:gd name="T15" fmla="*/ 34 h 137"/>
                <a:gd name="T16" fmla="*/ 0 w 54"/>
                <a:gd name="T17" fmla="*/ 26 h 137"/>
                <a:gd name="T18" fmla="*/ 23 w 54"/>
                <a:gd name="T19" fmla="*/ 2 h 137"/>
                <a:gd name="T20" fmla="*/ 28 w 54"/>
                <a:gd name="T21" fmla="*/ 1 h 137"/>
                <a:gd name="T22" fmla="*/ 35 w 54"/>
                <a:gd name="T23" fmla="*/ 1 h 137"/>
                <a:gd name="T24" fmla="*/ 37 w 54"/>
                <a:gd name="T25" fmla="*/ 1 h 137"/>
                <a:gd name="T26" fmla="*/ 32 w 54"/>
                <a:gd name="T27" fmla="*/ 4 h 137"/>
                <a:gd name="T28" fmla="*/ 21 w 54"/>
                <a:gd name="T29" fmla="*/ 6 h 137"/>
                <a:gd name="T30" fmla="*/ 4 w 54"/>
                <a:gd name="T31" fmla="*/ 21 h 137"/>
                <a:gd name="T32" fmla="*/ 5 w 54"/>
                <a:gd name="T33" fmla="*/ 36 h 137"/>
                <a:gd name="T34" fmla="*/ 12 w 54"/>
                <a:gd name="T35" fmla="*/ 59 h 137"/>
                <a:gd name="T36" fmla="*/ 17 w 54"/>
                <a:gd name="T37" fmla="*/ 68 h 137"/>
                <a:gd name="T38" fmla="*/ 21 w 54"/>
                <a:gd name="T39" fmla="*/ 81 h 137"/>
                <a:gd name="T40" fmla="*/ 29 w 54"/>
                <a:gd name="T41" fmla="*/ 96 h 137"/>
                <a:gd name="T42" fmla="*/ 36 w 54"/>
                <a:gd name="T43" fmla="*/ 107 h 137"/>
                <a:gd name="T44" fmla="*/ 46 w 54"/>
                <a:gd name="T45" fmla="*/ 120 h 137"/>
                <a:gd name="T46" fmla="*/ 52 w 54"/>
                <a:gd name="T47" fmla="*/ 133 h 137"/>
                <a:gd name="T48" fmla="*/ 53 w 54"/>
                <a:gd name="T49" fmla="*/ 134 h 137"/>
                <a:gd name="T50" fmla="*/ 54 w 54"/>
                <a:gd name="T51" fmla="*/ 135 h 137"/>
                <a:gd name="T52" fmla="*/ 51 w 54"/>
                <a:gd name="T53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37">
                  <a:moveTo>
                    <a:pt x="51" y="136"/>
                  </a:moveTo>
                  <a:cubicBezTo>
                    <a:pt x="49" y="135"/>
                    <a:pt x="48" y="133"/>
                    <a:pt x="47" y="132"/>
                  </a:cubicBezTo>
                  <a:cubicBezTo>
                    <a:pt x="45" y="126"/>
                    <a:pt x="43" y="121"/>
                    <a:pt x="40" y="116"/>
                  </a:cubicBezTo>
                  <a:cubicBezTo>
                    <a:pt x="37" y="112"/>
                    <a:pt x="33" y="109"/>
                    <a:pt x="30" y="105"/>
                  </a:cubicBezTo>
                  <a:cubicBezTo>
                    <a:pt x="24" y="95"/>
                    <a:pt x="17" y="85"/>
                    <a:pt x="16" y="73"/>
                  </a:cubicBezTo>
                  <a:cubicBezTo>
                    <a:pt x="15" y="69"/>
                    <a:pt x="13" y="66"/>
                    <a:pt x="11" y="63"/>
                  </a:cubicBezTo>
                  <a:cubicBezTo>
                    <a:pt x="9" y="60"/>
                    <a:pt x="7" y="57"/>
                    <a:pt x="6" y="54"/>
                  </a:cubicBezTo>
                  <a:cubicBezTo>
                    <a:pt x="4" y="48"/>
                    <a:pt x="2" y="41"/>
                    <a:pt x="1" y="34"/>
                  </a:cubicBezTo>
                  <a:cubicBezTo>
                    <a:pt x="0" y="32"/>
                    <a:pt x="0" y="29"/>
                    <a:pt x="0" y="26"/>
                  </a:cubicBezTo>
                  <a:cubicBezTo>
                    <a:pt x="1" y="13"/>
                    <a:pt x="11" y="5"/>
                    <a:pt x="23" y="2"/>
                  </a:cubicBezTo>
                  <a:cubicBezTo>
                    <a:pt x="25" y="1"/>
                    <a:pt x="26" y="1"/>
                    <a:pt x="28" y="1"/>
                  </a:cubicBezTo>
                  <a:cubicBezTo>
                    <a:pt x="30" y="1"/>
                    <a:pt x="33" y="2"/>
                    <a:pt x="35" y="1"/>
                  </a:cubicBezTo>
                  <a:cubicBezTo>
                    <a:pt x="36" y="0"/>
                    <a:pt x="37" y="1"/>
                    <a:pt x="37" y="1"/>
                  </a:cubicBezTo>
                  <a:cubicBezTo>
                    <a:pt x="39" y="5"/>
                    <a:pt x="34" y="5"/>
                    <a:pt x="32" y="4"/>
                  </a:cubicBezTo>
                  <a:cubicBezTo>
                    <a:pt x="28" y="4"/>
                    <a:pt x="24" y="5"/>
                    <a:pt x="21" y="6"/>
                  </a:cubicBezTo>
                  <a:cubicBezTo>
                    <a:pt x="13" y="8"/>
                    <a:pt x="7" y="13"/>
                    <a:pt x="4" y="21"/>
                  </a:cubicBezTo>
                  <a:cubicBezTo>
                    <a:pt x="2" y="26"/>
                    <a:pt x="3" y="31"/>
                    <a:pt x="5" y="36"/>
                  </a:cubicBezTo>
                  <a:cubicBezTo>
                    <a:pt x="6" y="44"/>
                    <a:pt x="8" y="51"/>
                    <a:pt x="12" y="59"/>
                  </a:cubicBezTo>
                  <a:cubicBezTo>
                    <a:pt x="13" y="62"/>
                    <a:pt x="16" y="64"/>
                    <a:pt x="17" y="68"/>
                  </a:cubicBezTo>
                  <a:cubicBezTo>
                    <a:pt x="19" y="72"/>
                    <a:pt x="19" y="77"/>
                    <a:pt x="21" y="81"/>
                  </a:cubicBezTo>
                  <a:cubicBezTo>
                    <a:pt x="23" y="86"/>
                    <a:pt x="26" y="91"/>
                    <a:pt x="29" y="96"/>
                  </a:cubicBezTo>
                  <a:cubicBezTo>
                    <a:pt x="31" y="100"/>
                    <a:pt x="33" y="104"/>
                    <a:pt x="36" y="107"/>
                  </a:cubicBezTo>
                  <a:cubicBezTo>
                    <a:pt x="40" y="111"/>
                    <a:pt x="43" y="115"/>
                    <a:pt x="46" y="120"/>
                  </a:cubicBezTo>
                  <a:cubicBezTo>
                    <a:pt x="48" y="124"/>
                    <a:pt x="49" y="128"/>
                    <a:pt x="52" y="133"/>
                  </a:cubicBezTo>
                  <a:cubicBezTo>
                    <a:pt x="52" y="133"/>
                    <a:pt x="52" y="134"/>
                    <a:pt x="53" y="134"/>
                  </a:cubicBezTo>
                  <a:cubicBezTo>
                    <a:pt x="54" y="134"/>
                    <a:pt x="54" y="135"/>
                    <a:pt x="54" y="135"/>
                  </a:cubicBezTo>
                  <a:cubicBezTo>
                    <a:pt x="54" y="137"/>
                    <a:pt x="52" y="137"/>
                    <a:pt x="51" y="13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4"/>
            <p:cNvSpPr/>
            <p:nvPr/>
          </p:nvSpPr>
          <p:spPr bwMode="auto">
            <a:xfrm>
              <a:off x="5018" y="1707"/>
              <a:ext cx="287" cy="590"/>
            </a:xfrm>
            <a:custGeom>
              <a:avLst/>
              <a:gdLst>
                <a:gd name="T0" fmla="*/ 22 w 65"/>
                <a:gd name="T1" fmla="*/ 132 h 134"/>
                <a:gd name="T2" fmla="*/ 23 w 65"/>
                <a:gd name="T3" fmla="*/ 129 h 134"/>
                <a:gd name="T4" fmla="*/ 23 w 65"/>
                <a:gd name="T5" fmla="*/ 129 h 134"/>
                <a:gd name="T6" fmla="*/ 32 w 65"/>
                <a:gd name="T7" fmla="*/ 112 h 134"/>
                <a:gd name="T8" fmla="*/ 35 w 65"/>
                <a:gd name="T9" fmla="*/ 99 h 134"/>
                <a:gd name="T10" fmla="*/ 48 w 65"/>
                <a:gd name="T11" fmla="*/ 77 h 134"/>
                <a:gd name="T12" fmla="*/ 57 w 65"/>
                <a:gd name="T13" fmla="*/ 55 h 134"/>
                <a:gd name="T14" fmla="*/ 57 w 65"/>
                <a:gd name="T15" fmla="*/ 55 h 134"/>
                <a:gd name="T16" fmla="*/ 51 w 65"/>
                <a:gd name="T17" fmla="*/ 24 h 134"/>
                <a:gd name="T18" fmla="*/ 45 w 65"/>
                <a:gd name="T19" fmla="*/ 17 h 134"/>
                <a:gd name="T20" fmla="*/ 42 w 65"/>
                <a:gd name="T21" fmla="*/ 11 h 134"/>
                <a:gd name="T22" fmla="*/ 32 w 65"/>
                <a:gd name="T23" fmla="*/ 4 h 134"/>
                <a:gd name="T24" fmla="*/ 18 w 65"/>
                <a:gd name="T25" fmla="*/ 4 h 134"/>
                <a:gd name="T26" fmla="*/ 8 w 65"/>
                <a:gd name="T27" fmla="*/ 4 h 134"/>
                <a:gd name="T28" fmla="*/ 2 w 65"/>
                <a:gd name="T29" fmla="*/ 4 h 134"/>
                <a:gd name="T30" fmla="*/ 0 w 65"/>
                <a:gd name="T31" fmla="*/ 2 h 134"/>
                <a:gd name="T32" fmla="*/ 2 w 65"/>
                <a:gd name="T33" fmla="*/ 0 h 134"/>
                <a:gd name="T34" fmla="*/ 20 w 65"/>
                <a:gd name="T35" fmla="*/ 0 h 134"/>
                <a:gd name="T36" fmla="*/ 31 w 65"/>
                <a:gd name="T37" fmla="*/ 1 h 134"/>
                <a:gd name="T38" fmla="*/ 47 w 65"/>
                <a:gd name="T39" fmla="*/ 13 h 134"/>
                <a:gd name="T40" fmla="*/ 53 w 65"/>
                <a:gd name="T41" fmla="*/ 22 h 134"/>
                <a:gd name="T42" fmla="*/ 60 w 65"/>
                <a:gd name="T43" fmla="*/ 56 h 134"/>
                <a:gd name="T44" fmla="*/ 52 w 65"/>
                <a:gd name="T45" fmla="*/ 76 h 134"/>
                <a:gd name="T46" fmla="*/ 41 w 65"/>
                <a:gd name="T47" fmla="*/ 94 h 134"/>
                <a:gd name="T48" fmla="*/ 36 w 65"/>
                <a:gd name="T49" fmla="*/ 105 h 134"/>
                <a:gd name="T50" fmla="*/ 31 w 65"/>
                <a:gd name="T51" fmla="*/ 124 h 134"/>
                <a:gd name="T52" fmla="*/ 22 w 65"/>
                <a:gd name="T53" fmla="*/ 1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134">
                  <a:moveTo>
                    <a:pt x="22" y="132"/>
                  </a:moveTo>
                  <a:cubicBezTo>
                    <a:pt x="21" y="131"/>
                    <a:pt x="22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8" y="124"/>
                    <a:pt x="30" y="118"/>
                    <a:pt x="32" y="112"/>
                  </a:cubicBezTo>
                  <a:cubicBezTo>
                    <a:pt x="32" y="108"/>
                    <a:pt x="33" y="103"/>
                    <a:pt x="35" y="99"/>
                  </a:cubicBezTo>
                  <a:cubicBezTo>
                    <a:pt x="38" y="91"/>
                    <a:pt x="44" y="84"/>
                    <a:pt x="48" y="77"/>
                  </a:cubicBezTo>
                  <a:cubicBezTo>
                    <a:pt x="52" y="70"/>
                    <a:pt x="54" y="63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61" y="42"/>
                    <a:pt x="60" y="35"/>
                    <a:pt x="51" y="24"/>
                  </a:cubicBezTo>
                  <a:cubicBezTo>
                    <a:pt x="49" y="22"/>
                    <a:pt x="46" y="20"/>
                    <a:pt x="45" y="17"/>
                  </a:cubicBezTo>
                  <a:cubicBezTo>
                    <a:pt x="44" y="15"/>
                    <a:pt x="43" y="13"/>
                    <a:pt x="42" y="11"/>
                  </a:cubicBezTo>
                  <a:cubicBezTo>
                    <a:pt x="40" y="8"/>
                    <a:pt x="36" y="6"/>
                    <a:pt x="32" y="4"/>
                  </a:cubicBezTo>
                  <a:cubicBezTo>
                    <a:pt x="27" y="3"/>
                    <a:pt x="23" y="4"/>
                    <a:pt x="18" y="4"/>
                  </a:cubicBezTo>
                  <a:cubicBezTo>
                    <a:pt x="15" y="4"/>
                    <a:pt x="11" y="4"/>
                    <a:pt x="8" y="4"/>
                  </a:cubicBezTo>
                  <a:cubicBezTo>
                    <a:pt x="6" y="4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1"/>
                    <a:pt x="14" y="0"/>
                    <a:pt x="20" y="0"/>
                  </a:cubicBezTo>
                  <a:cubicBezTo>
                    <a:pt x="24" y="0"/>
                    <a:pt x="27" y="0"/>
                    <a:pt x="31" y="1"/>
                  </a:cubicBezTo>
                  <a:cubicBezTo>
                    <a:pt x="38" y="2"/>
                    <a:pt x="44" y="6"/>
                    <a:pt x="47" y="13"/>
                  </a:cubicBezTo>
                  <a:cubicBezTo>
                    <a:pt x="48" y="16"/>
                    <a:pt x="50" y="19"/>
                    <a:pt x="53" y="22"/>
                  </a:cubicBezTo>
                  <a:cubicBezTo>
                    <a:pt x="63" y="33"/>
                    <a:pt x="65" y="42"/>
                    <a:pt x="60" y="56"/>
                  </a:cubicBezTo>
                  <a:cubicBezTo>
                    <a:pt x="58" y="63"/>
                    <a:pt x="56" y="70"/>
                    <a:pt x="52" y="76"/>
                  </a:cubicBezTo>
                  <a:cubicBezTo>
                    <a:pt x="49" y="82"/>
                    <a:pt x="45" y="88"/>
                    <a:pt x="41" y="94"/>
                  </a:cubicBezTo>
                  <a:cubicBezTo>
                    <a:pt x="39" y="97"/>
                    <a:pt x="37" y="101"/>
                    <a:pt x="36" y="105"/>
                  </a:cubicBezTo>
                  <a:cubicBezTo>
                    <a:pt x="35" y="112"/>
                    <a:pt x="34" y="118"/>
                    <a:pt x="31" y="124"/>
                  </a:cubicBezTo>
                  <a:cubicBezTo>
                    <a:pt x="29" y="126"/>
                    <a:pt x="25" y="134"/>
                    <a:pt x="22" y="13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5"/>
            <p:cNvSpPr/>
            <p:nvPr/>
          </p:nvSpPr>
          <p:spPr bwMode="auto">
            <a:xfrm>
              <a:off x="4616" y="2301"/>
              <a:ext cx="331" cy="75"/>
            </a:xfrm>
            <a:custGeom>
              <a:avLst/>
              <a:gdLst>
                <a:gd name="T0" fmla="*/ 3 w 75"/>
                <a:gd name="T1" fmla="*/ 17 h 17"/>
                <a:gd name="T2" fmla="*/ 11 w 75"/>
                <a:gd name="T3" fmla="*/ 6 h 17"/>
                <a:gd name="T4" fmla="*/ 19 w 75"/>
                <a:gd name="T5" fmla="*/ 5 h 17"/>
                <a:gd name="T6" fmla="*/ 29 w 75"/>
                <a:gd name="T7" fmla="*/ 3 h 17"/>
                <a:gd name="T8" fmla="*/ 44 w 75"/>
                <a:gd name="T9" fmla="*/ 0 h 17"/>
                <a:gd name="T10" fmla="*/ 69 w 75"/>
                <a:gd name="T11" fmla="*/ 10 h 17"/>
                <a:gd name="T12" fmla="*/ 73 w 75"/>
                <a:gd name="T13" fmla="*/ 16 h 17"/>
                <a:gd name="T14" fmla="*/ 69 w 75"/>
                <a:gd name="T15" fmla="*/ 14 h 17"/>
                <a:gd name="T16" fmla="*/ 61 w 75"/>
                <a:gd name="T17" fmla="*/ 9 h 17"/>
                <a:gd name="T18" fmla="*/ 54 w 75"/>
                <a:gd name="T19" fmla="*/ 6 h 17"/>
                <a:gd name="T20" fmla="*/ 41 w 75"/>
                <a:gd name="T21" fmla="*/ 4 h 17"/>
                <a:gd name="T22" fmla="*/ 24 w 75"/>
                <a:gd name="T23" fmla="*/ 8 h 17"/>
                <a:gd name="T24" fmla="*/ 13 w 75"/>
                <a:gd name="T25" fmla="*/ 9 h 17"/>
                <a:gd name="T26" fmla="*/ 6 w 75"/>
                <a:gd name="T27" fmla="*/ 16 h 17"/>
                <a:gd name="T28" fmla="*/ 3 w 75"/>
                <a:gd name="T2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7">
                  <a:moveTo>
                    <a:pt x="3" y="17"/>
                  </a:moveTo>
                  <a:cubicBezTo>
                    <a:pt x="0" y="15"/>
                    <a:pt x="9" y="8"/>
                    <a:pt x="11" y="6"/>
                  </a:cubicBezTo>
                  <a:cubicBezTo>
                    <a:pt x="13" y="4"/>
                    <a:pt x="16" y="5"/>
                    <a:pt x="19" y="5"/>
                  </a:cubicBezTo>
                  <a:cubicBezTo>
                    <a:pt x="23" y="5"/>
                    <a:pt x="26" y="4"/>
                    <a:pt x="29" y="3"/>
                  </a:cubicBezTo>
                  <a:cubicBezTo>
                    <a:pt x="34" y="2"/>
                    <a:pt x="39" y="0"/>
                    <a:pt x="44" y="0"/>
                  </a:cubicBezTo>
                  <a:cubicBezTo>
                    <a:pt x="53" y="2"/>
                    <a:pt x="62" y="5"/>
                    <a:pt x="69" y="10"/>
                  </a:cubicBezTo>
                  <a:cubicBezTo>
                    <a:pt x="71" y="11"/>
                    <a:pt x="75" y="14"/>
                    <a:pt x="73" y="16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7" y="12"/>
                    <a:pt x="64" y="10"/>
                    <a:pt x="61" y="9"/>
                  </a:cubicBezTo>
                  <a:cubicBezTo>
                    <a:pt x="59" y="8"/>
                    <a:pt x="56" y="7"/>
                    <a:pt x="54" y="6"/>
                  </a:cubicBezTo>
                  <a:cubicBezTo>
                    <a:pt x="50" y="5"/>
                    <a:pt x="46" y="3"/>
                    <a:pt x="41" y="4"/>
                  </a:cubicBezTo>
                  <a:cubicBezTo>
                    <a:pt x="35" y="4"/>
                    <a:pt x="30" y="7"/>
                    <a:pt x="24" y="8"/>
                  </a:cubicBezTo>
                  <a:cubicBezTo>
                    <a:pt x="20" y="9"/>
                    <a:pt x="17" y="7"/>
                    <a:pt x="13" y="9"/>
                  </a:cubicBezTo>
                  <a:cubicBezTo>
                    <a:pt x="10" y="10"/>
                    <a:pt x="8" y="13"/>
                    <a:pt x="6" y="16"/>
                  </a:cubicBezTo>
                  <a:cubicBezTo>
                    <a:pt x="5" y="17"/>
                    <a:pt x="4" y="17"/>
                    <a:pt x="3" y="1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"/>
            <p:cNvSpPr/>
            <p:nvPr/>
          </p:nvSpPr>
          <p:spPr bwMode="auto">
            <a:xfrm>
              <a:off x="4563" y="1024"/>
              <a:ext cx="282" cy="53"/>
            </a:xfrm>
            <a:custGeom>
              <a:avLst/>
              <a:gdLst>
                <a:gd name="T0" fmla="*/ 0 w 64"/>
                <a:gd name="T1" fmla="*/ 10 h 12"/>
                <a:gd name="T2" fmla="*/ 1 w 64"/>
                <a:gd name="T3" fmla="*/ 8 h 12"/>
                <a:gd name="T4" fmla="*/ 6 w 64"/>
                <a:gd name="T5" fmla="*/ 6 h 12"/>
                <a:gd name="T6" fmla="*/ 32 w 64"/>
                <a:gd name="T7" fmla="*/ 1 h 12"/>
                <a:gd name="T8" fmla="*/ 62 w 64"/>
                <a:gd name="T9" fmla="*/ 1 h 12"/>
                <a:gd name="T10" fmla="*/ 62 w 64"/>
                <a:gd name="T11" fmla="*/ 4 h 12"/>
                <a:gd name="T12" fmla="*/ 15 w 64"/>
                <a:gd name="T13" fmla="*/ 6 h 12"/>
                <a:gd name="T14" fmla="*/ 6 w 64"/>
                <a:gd name="T15" fmla="*/ 9 h 12"/>
                <a:gd name="T16" fmla="*/ 0 w 64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2">
                  <a:moveTo>
                    <a:pt x="0" y="10"/>
                  </a:moveTo>
                  <a:cubicBezTo>
                    <a:pt x="0" y="9"/>
                    <a:pt x="0" y="8"/>
                    <a:pt x="1" y="8"/>
                  </a:cubicBezTo>
                  <a:cubicBezTo>
                    <a:pt x="3" y="7"/>
                    <a:pt x="4" y="6"/>
                    <a:pt x="6" y="6"/>
                  </a:cubicBezTo>
                  <a:cubicBezTo>
                    <a:pt x="14" y="2"/>
                    <a:pt x="23" y="1"/>
                    <a:pt x="32" y="1"/>
                  </a:cubicBezTo>
                  <a:cubicBezTo>
                    <a:pt x="42" y="0"/>
                    <a:pt x="52" y="0"/>
                    <a:pt x="62" y="1"/>
                  </a:cubicBezTo>
                  <a:cubicBezTo>
                    <a:pt x="64" y="1"/>
                    <a:pt x="64" y="4"/>
                    <a:pt x="62" y="4"/>
                  </a:cubicBezTo>
                  <a:cubicBezTo>
                    <a:pt x="46" y="3"/>
                    <a:pt x="30" y="3"/>
                    <a:pt x="15" y="6"/>
                  </a:cubicBezTo>
                  <a:cubicBezTo>
                    <a:pt x="12" y="7"/>
                    <a:pt x="9" y="8"/>
                    <a:pt x="6" y="9"/>
                  </a:cubicBezTo>
                  <a:cubicBezTo>
                    <a:pt x="4" y="9"/>
                    <a:pt x="2" y="12"/>
                    <a:pt x="0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7"/>
            <p:cNvSpPr/>
            <p:nvPr/>
          </p:nvSpPr>
          <p:spPr bwMode="auto">
            <a:xfrm>
              <a:off x="4894" y="1037"/>
              <a:ext cx="84" cy="31"/>
            </a:xfrm>
            <a:custGeom>
              <a:avLst/>
              <a:gdLst>
                <a:gd name="T0" fmla="*/ 17 w 19"/>
                <a:gd name="T1" fmla="*/ 6 h 7"/>
                <a:gd name="T2" fmla="*/ 2 w 19"/>
                <a:gd name="T3" fmla="*/ 3 h 7"/>
                <a:gd name="T4" fmla="*/ 2 w 19"/>
                <a:gd name="T5" fmla="*/ 0 h 7"/>
                <a:gd name="T6" fmla="*/ 18 w 19"/>
                <a:gd name="T7" fmla="*/ 3 h 7"/>
                <a:gd name="T8" fmla="*/ 19 w 19"/>
                <a:gd name="T9" fmla="*/ 5 h 7"/>
                <a:gd name="T10" fmla="*/ 17 w 19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7">
                  <a:moveTo>
                    <a:pt x="17" y="6"/>
                  </a:moveTo>
                  <a:cubicBezTo>
                    <a:pt x="12" y="5"/>
                    <a:pt x="7" y="4"/>
                    <a:pt x="2" y="3"/>
                  </a:cubicBezTo>
                  <a:cubicBezTo>
                    <a:pt x="0" y="3"/>
                    <a:pt x="0" y="0"/>
                    <a:pt x="2" y="0"/>
                  </a:cubicBezTo>
                  <a:cubicBezTo>
                    <a:pt x="7" y="0"/>
                    <a:pt x="13" y="2"/>
                    <a:pt x="18" y="3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8" y="7"/>
                    <a:pt x="17" y="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教学分析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642493" y="533549"/>
            <a:ext cx="169154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ANALYSIS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cxnSp>
        <p:nvCxnSpPr>
          <p:cNvPr id="4" name="直接连接符 3"/>
          <p:cNvCxnSpPr>
            <a:stCxn id="67" idx="3"/>
          </p:cNvCxnSpPr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Freeform 3735"/>
          <p:cNvSpPr/>
          <p:nvPr/>
        </p:nvSpPr>
        <p:spPr bwMode="auto">
          <a:xfrm>
            <a:off x="744063" y="1228255"/>
            <a:ext cx="1613399" cy="1612980"/>
          </a:xfrm>
          <a:custGeom>
            <a:avLst/>
            <a:gdLst>
              <a:gd name="T0" fmla="*/ 863 w 880"/>
              <a:gd name="T1" fmla="*/ 466 h 880"/>
              <a:gd name="T2" fmla="*/ 863 w 880"/>
              <a:gd name="T3" fmla="*/ 414 h 880"/>
              <a:gd name="T4" fmla="*/ 855 w 880"/>
              <a:gd name="T5" fmla="*/ 356 h 880"/>
              <a:gd name="T6" fmla="*/ 842 w 880"/>
              <a:gd name="T7" fmla="*/ 306 h 880"/>
              <a:gd name="T8" fmla="*/ 819 w 880"/>
              <a:gd name="T9" fmla="*/ 251 h 880"/>
              <a:gd name="T10" fmla="*/ 794 w 880"/>
              <a:gd name="T11" fmla="*/ 206 h 880"/>
              <a:gd name="T12" fmla="*/ 757 w 880"/>
              <a:gd name="T13" fmla="*/ 160 h 880"/>
              <a:gd name="T14" fmla="*/ 721 w 880"/>
              <a:gd name="T15" fmla="*/ 123 h 880"/>
              <a:gd name="T16" fmla="*/ 674 w 880"/>
              <a:gd name="T17" fmla="*/ 87 h 880"/>
              <a:gd name="T18" fmla="*/ 630 w 880"/>
              <a:gd name="T19" fmla="*/ 61 h 880"/>
              <a:gd name="T20" fmla="*/ 575 w 880"/>
              <a:gd name="T21" fmla="*/ 39 h 880"/>
              <a:gd name="T22" fmla="*/ 525 w 880"/>
              <a:gd name="T23" fmla="*/ 25 h 880"/>
              <a:gd name="T24" fmla="*/ 466 w 880"/>
              <a:gd name="T25" fmla="*/ 18 h 880"/>
              <a:gd name="T26" fmla="*/ 415 w 880"/>
              <a:gd name="T27" fmla="*/ 17 h 880"/>
              <a:gd name="T28" fmla="*/ 356 w 880"/>
              <a:gd name="T29" fmla="*/ 25 h 880"/>
              <a:gd name="T30" fmla="*/ 306 w 880"/>
              <a:gd name="T31" fmla="*/ 38 h 880"/>
              <a:gd name="T32" fmla="*/ 251 w 880"/>
              <a:gd name="T33" fmla="*/ 61 h 880"/>
              <a:gd name="T34" fmla="*/ 206 w 880"/>
              <a:gd name="T35" fmla="*/ 86 h 880"/>
              <a:gd name="T36" fmla="*/ 160 w 880"/>
              <a:gd name="T37" fmla="*/ 123 h 880"/>
              <a:gd name="T38" fmla="*/ 123 w 880"/>
              <a:gd name="T39" fmla="*/ 159 h 880"/>
              <a:gd name="T40" fmla="*/ 87 w 880"/>
              <a:gd name="T41" fmla="*/ 206 h 880"/>
              <a:gd name="T42" fmla="*/ 61 w 880"/>
              <a:gd name="T43" fmla="*/ 250 h 880"/>
              <a:gd name="T44" fmla="*/ 39 w 880"/>
              <a:gd name="T45" fmla="*/ 305 h 880"/>
              <a:gd name="T46" fmla="*/ 25 w 880"/>
              <a:gd name="T47" fmla="*/ 355 h 880"/>
              <a:gd name="T48" fmla="*/ 18 w 880"/>
              <a:gd name="T49" fmla="*/ 414 h 880"/>
              <a:gd name="T50" fmla="*/ 17 w 880"/>
              <a:gd name="T51" fmla="*/ 465 h 880"/>
              <a:gd name="T52" fmla="*/ 25 w 880"/>
              <a:gd name="T53" fmla="*/ 524 h 880"/>
              <a:gd name="T54" fmla="*/ 38 w 880"/>
              <a:gd name="T55" fmla="*/ 574 h 880"/>
              <a:gd name="T56" fmla="*/ 61 w 880"/>
              <a:gd name="T57" fmla="*/ 629 h 880"/>
              <a:gd name="T58" fmla="*/ 86 w 880"/>
              <a:gd name="T59" fmla="*/ 674 h 880"/>
              <a:gd name="T60" fmla="*/ 123 w 880"/>
              <a:gd name="T61" fmla="*/ 720 h 880"/>
              <a:gd name="T62" fmla="*/ 159 w 880"/>
              <a:gd name="T63" fmla="*/ 757 h 880"/>
              <a:gd name="T64" fmla="*/ 206 w 880"/>
              <a:gd name="T65" fmla="*/ 793 h 880"/>
              <a:gd name="T66" fmla="*/ 251 w 880"/>
              <a:gd name="T67" fmla="*/ 819 h 880"/>
              <a:gd name="T68" fmla="*/ 306 w 880"/>
              <a:gd name="T69" fmla="*/ 841 h 880"/>
              <a:gd name="T70" fmla="*/ 355 w 880"/>
              <a:gd name="T71" fmla="*/ 855 h 880"/>
              <a:gd name="T72" fmla="*/ 414 w 880"/>
              <a:gd name="T73" fmla="*/ 862 h 880"/>
              <a:gd name="T74" fmla="*/ 466 w 880"/>
              <a:gd name="T75" fmla="*/ 863 h 880"/>
              <a:gd name="T76" fmla="*/ 524 w 880"/>
              <a:gd name="T77" fmla="*/ 855 h 880"/>
              <a:gd name="T78" fmla="*/ 574 w 880"/>
              <a:gd name="T79" fmla="*/ 842 h 880"/>
              <a:gd name="T80" fmla="*/ 629 w 880"/>
              <a:gd name="T81" fmla="*/ 819 h 880"/>
              <a:gd name="T82" fmla="*/ 674 w 880"/>
              <a:gd name="T83" fmla="*/ 794 h 880"/>
              <a:gd name="T84" fmla="*/ 720 w 880"/>
              <a:gd name="T85" fmla="*/ 757 h 880"/>
              <a:gd name="T86" fmla="*/ 757 w 880"/>
              <a:gd name="T87" fmla="*/ 721 h 880"/>
              <a:gd name="T88" fmla="*/ 793 w 880"/>
              <a:gd name="T89" fmla="*/ 674 h 880"/>
              <a:gd name="T90" fmla="*/ 819 w 880"/>
              <a:gd name="T91" fmla="*/ 629 h 880"/>
              <a:gd name="T92" fmla="*/ 841 w 880"/>
              <a:gd name="T93" fmla="*/ 574 h 880"/>
              <a:gd name="T94" fmla="*/ 855 w 880"/>
              <a:gd name="T95" fmla="*/ 52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0" h="880">
                <a:moveTo>
                  <a:pt x="855" y="524"/>
                </a:moveTo>
                <a:cubicBezTo>
                  <a:pt x="842" y="506"/>
                  <a:pt x="846" y="480"/>
                  <a:pt x="863" y="466"/>
                </a:cubicBezTo>
                <a:cubicBezTo>
                  <a:pt x="863" y="465"/>
                  <a:pt x="863" y="465"/>
                  <a:pt x="863" y="465"/>
                </a:cubicBezTo>
                <a:cubicBezTo>
                  <a:pt x="880" y="451"/>
                  <a:pt x="880" y="428"/>
                  <a:pt x="863" y="414"/>
                </a:cubicBezTo>
                <a:cubicBezTo>
                  <a:pt x="863" y="414"/>
                  <a:pt x="863" y="414"/>
                  <a:pt x="863" y="414"/>
                </a:cubicBezTo>
                <a:cubicBezTo>
                  <a:pt x="846" y="400"/>
                  <a:pt x="842" y="374"/>
                  <a:pt x="855" y="356"/>
                </a:cubicBezTo>
                <a:cubicBezTo>
                  <a:pt x="855" y="355"/>
                  <a:pt x="855" y="355"/>
                  <a:pt x="855" y="355"/>
                </a:cubicBezTo>
                <a:cubicBezTo>
                  <a:pt x="868" y="337"/>
                  <a:pt x="862" y="315"/>
                  <a:pt x="842" y="306"/>
                </a:cubicBezTo>
                <a:cubicBezTo>
                  <a:pt x="841" y="305"/>
                  <a:pt x="841" y="305"/>
                  <a:pt x="841" y="305"/>
                </a:cubicBezTo>
                <a:cubicBezTo>
                  <a:pt x="821" y="296"/>
                  <a:pt x="811" y="272"/>
                  <a:pt x="819" y="251"/>
                </a:cubicBezTo>
                <a:cubicBezTo>
                  <a:pt x="819" y="250"/>
                  <a:pt x="819" y="250"/>
                  <a:pt x="819" y="250"/>
                </a:cubicBezTo>
                <a:cubicBezTo>
                  <a:pt x="827" y="230"/>
                  <a:pt x="815" y="210"/>
                  <a:pt x="794" y="206"/>
                </a:cubicBezTo>
                <a:cubicBezTo>
                  <a:pt x="793" y="206"/>
                  <a:pt x="793" y="206"/>
                  <a:pt x="793" y="206"/>
                </a:cubicBezTo>
                <a:cubicBezTo>
                  <a:pt x="771" y="203"/>
                  <a:pt x="755" y="182"/>
                  <a:pt x="757" y="160"/>
                </a:cubicBezTo>
                <a:cubicBezTo>
                  <a:pt x="757" y="159"/>
                  <a:pt x="757" y="159"/>
                  <a:pt x="757" y="159"/>
                </a:cubicBezTo>
                <a:cubicBezTo>
                  <a:pt x="759" y="137"/>
                  <a:pt x="743" y="121"/>
                  <a:pt x="721" y="123"/>
                </a:cubicBezTo>
                <a:cubicBezTo>
                  <a:pt x="720" y="123"/>
                  <a:pt x="720" y="123"/>
                  <a:pt x="720" y="123"/>
                </a:cubicBezTo>
                <a:cubicBezTo>
                  <a:pt x="698" y="125"/>
                  <a:pt x="678" y="109"/>
                  <a:pt x="674" y="87"/>
                </a:cubicBezTo>
                <a:cubicBezTo>
                  <a:pt x="674" y="86"/>
                  <a:pt x="674" y="86"/>
                  <a:pt x="674" y="86"/>
                </a:cubicBezTo>
                <a:cubicBezTo>
                  <a:pt x="670" y="65"/>
                  <a:pt x="650" y="53"/>
                  <a:pt x="630" y="61"/>
                </a:cubicBezTo>
                <a:cubicBezTo>
                  <a:pt x="629" y="61"/>
                  <a:pt x="629" y="61"/>
                  <a:pt x="629" y="61"/>
                </a:cubicBezTo>
                <a:cubicBezTo>
                  <a:pt x="608" y="69"/>
                  <a:pt x="584" y="59"/>
                  <a:pt x="575" y="39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65" y="18"/>
                  <a:pt x="543" y="12"/>
                  <a:pt x="525" y="25"/>
                </a:cubicBezTo>
                <a:cubicBezTo>
                  <a:pt x="524" y="25"/>
                  <a:pt x="524" y="25"/>
                  <a:pt x="524" y="25"/>
                </a:cubicBezTo>
                <a:cubicBezTo>
                  <a:pt x="506" y="38"/>
                  <a:pt x="480" y="34"/>
                  <a:pt x="466" y="18"/>
                </a:cubicBezTo>
                <a:cubicBezTo>
                  <a:pt x="466" y="17"/>
                  <a:pt x="466" y="17"/>
                  <a:pt x="466" y="17"/>
                </a:cubicBezTo>
                <a:cubicBezTo>
                  <a:pt x="452" y="0"/>
                  <a:pt x="429" y="0"/>
                  <a:pt x="415" y="17"/>
                </a:cubicBezTo>
                <a:cubicBezTo>
                  <a:pt x="414" y="18"/>
                  <a:pt x="414" y="18"/>
                  <a:pt x="414" y="18"/>
                </a:cubicBezTo>
                <a:cubicBezTo>
                  <a:pt x="400" y="35"/>
                  <a:pt x="374" y="38"/>
                  <a:pt x="356" y="25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37" y="12"/>
                  <a:pt x="315" y="18"/>
                  <a:pt x="306" y="38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296" y="59"/>
                  <a:pt x="272" y="69"/>
                  <a:pt x="251" y="61"/>
                </a:cubicBezTo>
                <a:cubicBezTo>
                  <a:pt x="251" y="61"/>
                  <a:pt x="251" y="61"/>
                  <a:pt x="251" y="61"/>
                </a:cubicBezTo>
                <a:cubicBezTo>
                  <a:pt x="230" y="53"/>
                  <a:pt x="210" y="65"/>
                  <a:pt x="206" y="86"/>
                </a:cubicBezTo>
                <a:cubicBezTo>
                  <a:pt x="206" y="87"/>
                  <a:pt x="206" y="87"/>
                  <a:pt x="206" y="87"/>
                </a:cubicBezTo>
                <a:cubicBezTo>
                  <a:pt x="203" y="109"/>
                  <a:pt x="182" y="125"/>
                  <a:pt x="160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37" y="121"/>
                  <a:pt x="121" y="137"/>
                  <a:pt x="123" y="159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5" y="182"/>
                  <a:pt x="109" y="203"/>
                  <a:pt x="87" y="206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65" y="210"/>
                  <a:pt x="53" y="230"/>
                  <a:pt x="61" y="250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69" y="272"/>
                  <a:pt x="59" y="296"/>
                  <a:pt x="39" y="305"/>
                </a:cubicBezTo>
                <a:cubicBezTo>
                  <a:pt x="38" y="306"/>
                  <a:pt x="38" y="306"/>
                  <a:pt x="38" y="306"/>
                </a:cubicBezTo>
                <a:cubicBezTo>
                  <a:pt x="18" y="315"/>
                  <a:pt x="12" y="337"/>
                  <a:pt x="25" y="355"/>
                </a:cubicBezTo>
                <a:cubicBezTo>
                  <a:pt x="25" y="356"/>
                  <a:pt x="25" y="356"/>
                  <a:pt x="25" y="356"/>
                </a:cubicBezTo>
                <a:cubicBezTo>
                  <a:pt x="38" y="374"/>
                  <a:pt x="35" y="400"/>
                  <a:pt x="18" y="414"/>
                </a:cubicBezTo>
                <a:cubicBezTo>
                  <a:pt x="17" y="414"/>
                  <a:pt x="17" y="414"/>
                  <a:pt x="17" y="414"/>
                </a:cubicBezTo>
                <a:cubicBezTo>
                  <a:pt x="0" y="429"/>
                  <a:pt x="0" y="451"/>
                  <a:pt x="17" y="465"/>
                </a:cubicBezTo>
                <a:cubicBezTo>
                  <a:pt x="18" y="466"/>
                  <a:pt x="18" y="466"/>
                  <a:pt x="18" y="466"/>
                </a:cubicBezTo>
                <a:cubicBezTo>
                  <a:pt x="35" y="480"/>
                  <a:pt x="38" y="506"/>
                  <a:pt x="25" y="524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12" y="543"/>
                  <a:pt x="18" y="565"/>
                  <a:pt x="38" y="574"/>
                </a:cubicBezTo>
                <a:cubicBezTo>
                  <a:pt x="39" y="575"/>
                  <a:pt x="39" y="575"/>
                  <a:pt x="39" y="575"/>
                </a:cubicBezTo>
                <a:cubicBezTo>
                  <a:pt x="59" y="584"/>
                  <a:pt x="69" y="608"/>
                  <a:pt x="61" y="629"/>
                </a:cubicBezTo>
                <a:cubicBezTo>
                  <a:pt x="61" y="629"/>
                  <a:pt x="61" y="629"/>
                  <a:pt x="61" y="629"/>
                </a:cubicBezTo>
                <a:cubicBezTo>
                  <a:pt x="53" y="650"/>
                  <a:pt x="65" y="670"/>
                  <a:pt x="86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109" y="677"/>
                  <a:pt x="125" y="698"/>
                  <a:pt x="123" y="720"/>
                </a:cubicBezTo>
                <a:cubicBezTo>
                  <a:pt x="123" y="721"/>
                  <a:pt x="123" y="721"/>
                  <a:pt x="123" y="721"/>
                </a:cubicBezTo>
                <a:cubicBezTo>
                  <a:pt x="121" y="743"/>
                  <a:pt x="137" y="759"/>
                  <a:pt x="159" y="757"/>
                </a:cubicBezTo>
                <a:cubicBezTo>
                  <a:pt x="160" y="757"/>
                  <a:pt x="160" y="757"/>
                  <a:pt x="160" y="757"/>
                </a:cubicBezTo>
                <a:cubicBezTo>
                  <a:pt x="182" y="755"/>
                  <a:pt x="203" y="771"/>
                  <a:pt x="206" y="793"/>
                </a:cubicBezTo>
                <a:cubicBezTo>
                  <a:pt x="206" y="794"/>
                  <a:pt x="206" y="794"/>
                  <a:pt x="206" y="794"/>
                </a:cubicBezTo>
                <a:cubicBezTo>
                  <a:pt x="210" y="815"/>
                  <a:pt x="230" y="827"/>
                  <a:pt x="251" y="819"/>
                </a:cubicBezTo>
                <a:cubicBezTo>
                  <a:pt x="251" y="819"/>
                  <a:pt x="251" y="819"/>
                  <a:pt x="251" y="819"/>
                </a:cubicBezTo>
                <a:cubicBezTo>
                  <a:pt x="272" y="811"/>
                  <a:pt x="296" y="821"/>
                  <a:pt x="306" y="841"/>
                </a:cubicBezTo>
                <a:cubicBezTo>
                  <a:pt x="306" y="842"/>
                  <a:pt x="306" y="842"/>
                  <a:pt x="306" y="842"/>
                </a:cubicBezTo>
                <a:cubicBezTo>
                  <a:pt x="315" y="862"/>
                  <a:pt x="337" y="868"/>
                  <a:pt x="355" y="855"/>
                </a:cubicBezTo>
                <a:cubicBezTo>
                  <a:pt x="356" y="855"/>
                  <a:pt x="356" y="855"/>
                  <a:pt x="356" y="855"/>
                </a:cubicBezTo>
                <a:cubicBezTo>
                  <a:pt x="374" y="842"/>
                  <a:pt x="400" y="845"/>
                  <a:pt x="414" y="862"/>
                </a:cubicBezTo>
                <a:cubicBezTo>
                  <a:pt x="415" y="863"/>
                  <a:pt x="415" y="863"/>
                  <a:pt x="415" y="863"/>
                </a:cubicBezTo>
                <a:cubicBezTo>
                  <a:pt x="429" y="880"/>
                  <a:pt x="452" y="880"/>
                  <a:pt x="466" y="863"/>
                </a:cubicBezTo>
                <a:cubicBezTo>
                  <a:pt x="466" y="862"/>
                  <a:pt x="466" y="862"/>
                  <a:pt x="466" y="862"/>
                </a:cubicBezTo>
                <a:cubicBezTo>
                  <a:pt x="480" y="845"/>
                  <a:pt x="506" y="842"/>
                  <a:pt x="524" y="855"/>
                </a:cubicBezTo>
                <a:cubicBezTo>
                  <a:pt x="525" y="855"/>
                  <a:pt x="525" y="855"/>
                  <a:pt x="525" y="855"/>
                </a:cubicBezTo>
                <a:cubicBezTo>
                  <a:pt x="543" y="868"/>
                  <a:pt x="565" y="862"/>
                  <a:pt x="574" y="842"/>
                </a:cubicBezTo>
                <a:cubicBezTo>
                  <a:pt x="575" y="841"/>
                  <a:pt x="575" y="841"/>
                  <a:pt x="575" y="841"/>
                </a:cubicBezTo>
                <a:cubicBezTo>
                  <a:pt x="584" y="821"/>
                  <a:pt x="608" y="811"/>
                  <a:pt x="629" y="819"/>
                </a:cubicBezTo>
                <a:cubicBezTo>
                  <a:pt x="630" y="819"/>
                  <a:pt x="630" y="819"/>
                  <a:pt x="630" y="819"/>
                </a:cubicBezTo>
                <a:cubicBezTo>
                  <a:pt x="650" y="827"/>
                  <a:pt x="670" y="815"/>
                  <a:pt x="674" y="794"/>
                </a:cubicBezTo>
                <a:cubicBezTo>
                  <a:pt x="674" y="793"/>
                  <a:pt x="674" y="793"/>
                  <a:pt x="674" y="793"/>
                </a:cubicBezTo>
                <a:cubicBezTo>
                  <a:pt x="678" y="771"/>
                  <a:pt x="698" y="755"/>
                  <a:pt x="720" y="757"/>
                </a:cubicBezTo>
                <a:cubicBezTo>
                  <a:pt x="721" y="757"/>
                  <a:pt x="721" y="757"/>
                  <a:pt x="721" y="757"/>
                </a:cubicBezTo>
                <a:cubicBezTo>
                  <a:pt x="743" y="759"/>
                  <a:pt x="759" y="743"/>
                  <a:pt x="757" y="721"/>
                </a:cubicBezTo>
                <a:cubicBezTo>
                  <a:pt x="757" y="720"/>
                  <a:pt x="757" y="720"/>
                  <a:pt x="757" y="720"/>
                </a:cubicBezTo>
                <a:cubicBezTo>
                  <a:pt x="755" y="698"/>
                  <a:pt x="771" y="677"/>
                  <a:pt x="793" y="674"/>
                </a:cubicBezTo>
                <a:cubicBezTo>
                  <a:pt x="794" y="674"/>
                  <a:pt x="794" y="674"/>
                  <a:pt x="794" y="674"/>
                </a:cubicBezTo>
                <a:cubicBezTo>
                  <a:pt x="815" y="670"/>
                  <a:pt x="827" y="650"/>
                  <a:pt x="819" y="629"/>
                </a:cubicBezTo>
                <a:cubicBezTo>
                  <a:pt x="819" y="629"/>
                  <a:pt x="819" y="629"/>
                  <a:pt x="819" y="629"/>
                </a:cubicBezTo>
                <a:cubicBezTo>
                  <a:pt x="811" y="608"/>
                  <a:pt x="821" y="584"/>
                  <a:pt x="841" y="574"/>
                </a:cubicBezTo>
                <a:cubicBezTo>
                  <a:pt x="842" y="574"/>
                  <a:pt x="842" y="574"/>
                  <a:pt x="842" y="574"/>
                </a:cubicBezTo>
                <a:cubicBezTo>
                  <a:pt x="862" y="565"/>
                  <a:pt x="868" y="543"/>
                  <a:pt x="855" y="525"/>
                </a:cubicBezTo>
                <a:lnTo>
                  <a:pt x="855" y="52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Oval 3736"/>
          <p:cNvSpPr>
            <a:spLocks noChangeArrowheads="1"/>
          </p:cNvSpPr>
          <p:nvPr/>
        </p:nvSpPr>
        <p:spPr bwMode="auto">
          <a:xfrm>
            <a:off x="923635" y="1407882"/>
            <a:ext cx="1254255" cy="125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737"/>
          <p:cNvSpPr/>
          <p:nvPr/>
        </p:nvSpPr>
        <p:spPr bwMode="auto">
          <a:xfrm>
            <a:off x="1000594" y="1539853"/>
            <a:ext cx="1100336" cy="1028275"/>
          </a:xfrm>
          <a:custGeom>
            <a:avLst/>
            <a:gdLst>
              <a:gd name="T0" fmla="*/ 580 w 600"/>
              <a:gd name="T1" fmla="*/ 303 h 561"/>
              <a:gd name="T2" fmla="*/ 535 w 600"/>
              <a:gd name="T3" fmla="*/ 267 h 561"/>
              <a:gd name="T4" fmla="*/ 545 w 600"/>
              <a:gd name="T5" fmla="*/ 206 h 561"/>
              <a:gd name="T6" fmla="*/ 554 w 600"/>
              <a:gd name="T7" fmla="*/ 105 h 561"/>
              <a:gd name="T8" fmla="*/ 524 w 600"/>
              <a:gd name="T9" fmla="*/ 94 h 561"/>
              <a:gd name="T10" fmla="*/ 456 w 600"/>
              <a:gd name="T11" fmla="*/ 91 h 561"/>
              <a:gd name="T12" fmla="*/ 445 w 600"/>
              <a:gd name="T13" fmla="*/ 82 h 561"/>
              <a:gd name="T14" fmla="*/ 370 w 600"/>
              <a:gd name="T15" fmla="*/ 58 h 561"/>
              <a:gd name="T16" fmla="*/ 374 w 600"/>
              <a:gd name="T17" fmla="*/ 118 h 561"/>
              <a:gd name="T18" fmla="*/ 447 w 600"/>
              <a:gd name="T19" fmla="*/ 120 h 561"/>
              <a:gd name="T20" fmla="*/ 512 w 600"/>
              <a:gd name="T21" fmla="*/ 183 h 561"/>
              <a:gd name="T22" fmla="*/ 517 w 600"/>
              <a:gd name="T23" fmla="*/ 195 h 561"/>
              <a:gd name="T24" fmla="*/ 489 w 600"/>
              <a:gd name="T25" fmla="*/ 246 h 561"/>
              <a:gd name="T26" fmla="*/ 508 w 600"/>
              <a:gd name="T27" fmla="*/ 267 h 561"/>
              <a:gd name="T28" fmla="*/ 510 w 600"/>
              <a:gd name="T29" fmla="*/ 358 h 561"/>
              <a:gd name="T30" fmla="*/ 504 w 600"/>
              <a:gd name="T31" fmla="*/ 370 h 561"/>
              <a:gd name="T32" fmla="*/ 448 w 600"/>
              <a:gd name="T33" fmla="*/ 386 h 561"/>
              <a:gd name="T34" fmla="*/ 447 w 600"/>
              <a:gd name="T35" fmla="*/ 414 h 561"/>
              <a:gd name="T36" fmla="*/ 384 w 600"/>
              <a:gd name="T37" fmla="*/ 479 h 561"/>
              <a:gd name="T38" fmla="*/ 371 w 600"/>
              <a:gd name="T39" fmla="*/ 484 h 561"/>
              <a:gd name="T40" fmla="*/ 320 w 600"/>
              <a:gd name="T41" fmla="*/ 456 h 561"/>
              <a:gd name="T42" fmla="*/ 280 w 600"/>
              <a:gd name="T43" fmla="*/ 456 h 561"/>
              <a:gd name="T44" fmla="*/ 229 w 600"/>
              <a:gd name="T45" fmla="*/ 484 h 561"/>
              <a:gd name="T46" fmla="*/ 215 w 600"/>
              <a:gd name="T47" fmla="*/ 479 h 561"/>
              <a:gd name="T48" fmla="*/ 153 w 600"/>
              <a:gd name="T49" fmla="*/ 414 h 561"/>
              <a:gd name="T50" fmla="*/ 152 w 600"/>
              <a:gd name="T51" fmla="*/ 386 h 561"/>
              <a:gd name="T52" fmla="*/ 96 w 600"/>
              <a:gd name="T53" fmla="*/ 370 h 561"/>
              <a:gd name="T54" fmla="*/ 90 w 600"/>
              <a:gd name="T55" fmla="*/ 357 h 561"/>
              <a:gd name="T56" fmla="*/ 92 w 600"/>
              <a:gd name="T57" fmla="*/ 267 h 561"/>
              <a:gd name="T58" fmla="*/ 111 w 600"/>
              <a:gd name="T59" fmla="*/ 246 h 561"/>
              <a:gd name="T60" fmla="*/ 83 w 600"/>
              <a:gd name="T61" fmla="*/ 196 h 561"/>
              <a:gd name="T62" fmla="*/ 88 w 600"/>
              <a:gd name="T63" fmla="*/ 182 h 561"/>
              <a:gd name="T64" fmla="*/ 154 w 600"/>
              <a:gd name="T65" fmla="*/ 120 h 561"/>
              <a:gd name="T66" fmla="*/ 226 w 600"/>
              <a:gd name="T67" fmla="*/ 118 h 561"/>
              <a:gd name="T68" fmla="*/ 230 w 600"/>
              <a:gd name="T69" fmla="*/ 58 h 561"/>
              <a:gd name="T70" fmla="*/ 155 w 600"/>
              <a:gd name="T71" fmla="*/ 82 h 561"/>
              <a:gd name="T72" fmla="*/ 144 w 600"/>
              <a:gd name="T73" fmla="*/ 92 h 561"/>
              <a:gd name="T74" fmla="*/ 76 w 600"/>
              <a:gd name="T75" fmla="*/ 94 h 561"/>
              <a:gd name="T76" fmla="*/ 46 w 600"/>
              <a:gd name="T77" fmla="*/ 105 h 561"/>
              <a:gd name="T78" fmla="*/ 55 w 600"/>
              <a:gd name="T79" fmla="*/ 206 h 561"/>
              <a:gd name="T80" fmla="*/ 65 w 600"/>
              <a:gd name="T81" fmla="*/ 267 h 561"/>
              <a:gd name="T82" fmla="*/ 20 w 600"/>
              <a:gd name="T83" fmla="*/ 303 h 561"/>
              <a:gd name="T84" fmla="*/ 7 w 600"/>
              <a:gd name="T85" fmla="*/ 332 h 561"/>
              <a:gd name="T86" fmla="*/ 84 w 600"/>
              <a:gd name="T87" fmla="*/ 397 h 561"/>
              <a:gd name="T88" fmla="*/ 159 w 600"/>
              <a:gd name="T89" fmla="*/ 455 h 561"/>
              <a:gd name="T90" fmla="*/ 171 w 600"/>
              <a:gd name="T91" fmla="*/ 464 h 561"/>
              <a:gd name="T92" fmla="*/ 192 w 600"/>
              <a:gd name="T93" fmla="*/ 528 h 561"/>
              <a:gd name="T94" fmla="*/ 210 w 600"/>
              <a:gd name="T95" fmla="*/ 554 h 561"/>
              <a:gd name="T96" fmla="*/ 313 w 600"/>
              <a:gd name="T97" fmla="*/ 502 h 561"/>
              <a:gd name="T98" fmla="*/ 328 w 600"/>
              <a:gd name="T99" fmla="*/ 500 h 561"/>
              <a:gd name="T100" fmla="*/ 422 w 600"/>
              <a:gd name="T101" fmla="*/ 488 h 561"/>
              <a:gd name="T102" fmla="*/ 521 w 600"/>
              <a:gd name="T103" fmla="*/ 470 h 561"/>
              <a:gd name="T104" fmla="*/ 524 w 600"/>
              <a:gd name="T105" fmla="*/ 439 h 561"/>
              <a:gd name="T106" fmla="*/ 510 w 600"/>
              <a:gd name="T107" fmla="*/ 373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0" h="561">
                <a:moveTo>
                  <a:pt x="542" y="337"/>
                </a:moveTo>
                <a:cubicBezTo>
                  <a:pt x="533" y="341"/>
                  <a:pt x="523" y="350"/>
                  <a:pt x="517" y="358"/>
                </a:cubicBezTo>
                <a:cubicBezTo>
                  <a:pt x="523" y="344"/>
                  <a:pt x="527" y="330"/>
                  <a:pt x="530" y="315"/>
                </a:cubicBezTo>
                <a:cubicBezTo>
                  <a:pt x="539" y="316"/>
                  <a:pt x="562" y="318"/>
                  <a:pt x="580" y="303"/>
                </a:cubicBezTo>
                <a:cubicBezTo>
                  <a:pt x="598" y="288"/>
                  <a:pt x="600" y="254"/>
                  <a:pt x="600" y="254"/>
                </a:cubicBezTo>
                <a:cubicBezTo>
                  <a:pt x="600" y="254"/>
                  <a:pt x="579" y="251"/>
                  <a:pt x="552" y="272"/>
                </a:cubicBezTo>
                <a:cubicBezTo>
                  <a:pt x="544" y="278"/>
                  <a:pt x="537" y="290"/>
                  <a:pt x="533" y="299"/>
                </a:cubicBezTo>
                <a:cubicBezTo>
                  <a:pt x="534" y="289"/>
                  <a:pt x="535" y="278"/>
                  <a:pt x="535" y="267"/>
                </a:cubicBezTo>
                <a:cubicBezTo>
                  <a:pt x="535" y="262"/>
                  <a:pt x="535" y="258"/>
                  <a:pt x="535" y="253"/>
                </a:cubicBezTo>
                <a:cubicBezTo>
                  <a:pt x="543" y="253"/>
                  <a:pt x="566" y="249"/>
                  <a:pt x="580" y="230"/>
                </a:cubicBezTo>
                <a:cubicBezTo>
                  <a:pt x="594" y="210"/>
                  <a:pt x="587" y="177"/>
                  <a:pt x="587" y="177"/>
                </a:cubicBezTo>
                <a:cubicBezTo>
                  <a:pt x="587" y="177"/>
                  <a:pt x="565" y="179"/>
                  <a:pt x="545" y="206"/>
                </a:cubicBezTo>
                <a:cubicBezTo>
                  <a:pt x="539" y="215"/>
                  <a:pt x="535" y="227"/>
                  <a:pt x="533" y="238"/>
                </a:cubicBezTo>
                <a:cubicBezTo>
                  <a:pt x="531" y="222"/>
                  <a:pt x="528" y="207"/>
                  <a:pt x="523" y="193"/>
                </a:cubicBezTo>
                <a:cubicBezTo>
                  <a:pt x="531" y="190"/>
                  <a:pt x="552" y="180"/>
                  <a:pt x="561" y="158"/>
                </a:cubicBezTo>
                <a:cubicBezTo>
                  <a:pt x="569" y="136"/>
                  <a:pt x="554" y="105"/>
                  <a:pt x="554" y="105"/>
                </a:cubicBezTo>
                <a:cubicBezTo>
                  <a:pt x="554" y="105"/>
                  <a:pt x="534" y="113"/>
                  <a:pt x="521" y="145"/>
                </a:cubicBezTo>
                <a:cubicBezTo>
                  <a:pt x="517" y="155"/>
                  <a:pt x="517" y="168"/>
                  <a:pt x="518" y="178"/>
                </a:cubicBezTo>
                <a:cubicBezTo>
                  <a:pt x="512" y="164"/>
                  <a:pt x="505" y="150"/>
                  <a:pt x="496" y="138"/>
                </a:cubicBezTo>
                <a:cubicBezTo>
                  <a:pt x="503" y="133"/>
                  <a:pt x="521" y="118"/>
                  <a:pt x="524" y="94"/>
                </a:cubicBezTo>
                <a:cubicBezTo>
                  <a:pt x="526" y="71"/>
                  <a:pt x="503" y="45"/>
                  <a:pt x="503" y="45"/>
                </a:cubicBezTo>
                <a:cubicBezTo>
                  <a:pt x="503" y="45"/>
                  <a:pt x="486" y="58"/>
                  <a:pt x="482" y="92"/>
                </a:cubicBezTo>
                <a:cubicBezTo>
                  <a:pt x="480" y="102"/>
                  <a:pt x="484" y="115"/>
                  <a:pt x="487" y="125"/>
                </a:cubicBezTo>
                <a:cubicBezTo>
                  <a:pt x="478" y="113"/>
                  <a:pt x="468" y="102"/>
                  <a:pt x="456" y="91"/>
                </a:cubicBezTo>
                <a:cubicBezTo>
                  <a:pt x="462" y="85"/>
                  <a:pt x="475" y="66"/>
                  <a:pt x="471" y="42"/>
                </a:cubicBezTo>
                <a:cubicBezTo>
                  <a:pt x="468" y="19"/>
                  <a:pt x="439" y="0"/>
                  <a:pt x="439" y="0"/>
                </a:cubicBezTo>
                <a:cubicBezTo>
                  <a:pt x="439" y="0"/>
                  <a:pt x="425" y="17"/>
                  <a:pt x="430" y="50"/>
                </a:cubicBezTo>
                <a:cubicBezTo>
                  <a:pt x="432" y="61"/>
                  <a:pt x="439" y="73"/>
                  <a:pt x="445" y="82"/>
                </a:cubicBezTo>
                <a:cubicBezTo>
                  <a:pt x="434" y="74"/>
                  <a:pt x="424" y="67"/>
                  <a:pt x="412" y="61"/>
                </a:cubicBezTo>
                <a:cubicBezTo>
                  <a:pt x="411" y="53"/>
                  <a:pt x="407" y="37"/>
                  <a:pt x="392" y="27"/>
                </a:cubicBezTo>
                <a:cubicBezTo>
                  <a:pt x="376" y="16"/>
                  <a:pt x="350" y="21"/>
                  <a:pt x="350" y="21"/>
                </a:cubicBezTo>
                <a:cubicBezTo>
                  <a:pt x="350" y="21"/>
                  <a:pt x="355" y="47"/>
                  <a:pt x="370" y="58"/>
                </a:cubicBezTo>
                <a:cubicBezTo>
                  <a:pt x="384" y="68"/>
                  <a:pt x="400" y="67"/>
                  <a:pt x="408" y="66"/>
                </a:cubicBezTo>
                <a:cubicBezTo>
                  <a:pt x="420" y="72"/>
                  <a:pt x="431" y="79"/>
                  <a:pt x="441" y="87"/>
                </a:cubicBezTo>
                <a:cubicBezTo>
                  <a:pt x="430" y="83"/>
                  <a:pt x="415" y="79"/>
                  <a:pt x="403" y="87"/>
                </a:cubicBezTo>
                <a:cubicBezTo>
                  <a:pt x="383" y="100"/>
                  <a:pt x="374" y="118"/>
                  <a:pt x="374" y="118"/>
                </a:cubicBezTo>
                <a:cubicBezTo>
                  <a:pt x="374" y="118"/>
                  <a:pt x="398" y="125"/>
                  <a:pt x="418" y="119"/>
                </a:cubicBezTo>
                <a:cubicBezTo>
                  <a:pt x="438" y="113"/>
                  <a:pt x="448" y="102"/>
                  <a:pt x="452" y="97"/>
                </a:cubicBezTo>
                <a:cubicBezTo>
                  <a:pt x="463" y="107"/>
                  <a:pt x="474" y="118"/>
                  <a:pt x="483" y="130"/>
                </a:cubicBezTo>
                <a:cubicBezTo>
                  <a:pt x="474" y="123"/>
                  <a:pt x="460" y="115"/>
                  <a:pt x="447" y="120"/>
                </a:cubicBezTo>
                <a:cubicBezTo>
                  <a:pt x="423" y="127"/>
                  <a:pt x="410" y="143"/>
                  <a:pt x="410" y="143"/>
                </a:cubicBezTo>
                <a:cubicBezTo>
                  <a:pt x="410" y="143"/>
                  <a:pt x="432" y="155"/>
                  <a:pt x="453" y="154"/>
                </a:cubicBezTo>
                <a:cubicBezTo>
                  <a:pt x="474" y="154"/>
                  <a:pt x="486" y="145"/>
                  <a:pt x="491" y="142"/>
                </a:cubicBezTo>
                <a:cubicBezTo>
                  <a:pt x="500" y="154"/>
                  <a:pt x="507" y="168"/>
                  <a:pt x="512" y="183"/>
                </a:cubicBezTo>
                <a:cubicBezTo>
                  <a:pt x="506" y="173"/>
                  <a:pt x="494" y="162"/>
                  <a:pt x="480" y="163"/>
                </a:cubicBezTo>
                <a:cubicBezTo>
                  <a:pt x="455" y="164"/>
                  <a:pt x="439" y="176"/>
                  <a:pt x="439" y="176"/>
                </a:cubicBezTo>
                <a:cubicBezTo>
                  <a:pt x="439" y="176"/>
                  <a:pt x="456" y="193"/>
                  <a:pt x="477" y="198"/>
                </a:cubicBezTo>
                <a:cubicBezTo>
                  <a:pt x="497" y="203"/>
                  <a:pt x="512" y="198"/>
                  <a:pt x="517" y="195"/>
                </a:cubicBezTo>
                <a:cubicBezTo>
                  <a:pt x="522" y="210"/>
                  <a:pt x="525" y="225"/>
                  <a:pt x="527" y="241"/>
                </a:cubicBezTo>
                <a:cubicBezTo>
                  <a:pt x="523" y="230"/>
                  <a:pt x="515" y="216"/>
                  <a:pt x="501" y="213"/>
                </a:cubicBezTo>
                <a:cubicBezTo>
                  <a:pt x="477" y="208"/>
                  <a:pt x="458" y="215"/>
                  <a:pt x="458" y="215"/>
                </a:cubicBezTo>
                <a:cubicBezTo>
                  <a:pt x="458" y="215"/>
                  <a:pt x="470" y="236"/>
                  <a:pt x="489" y="246"/>
                </a:cubicBezTo>
                <a:cubicBezTo>
                  <a:pt x="507" y="256"/>
                  <a:pt x="522" y="255"/>
                  <a:pt x="528" y="254"/>
                </a:cubicBezTo>
                <a:cubicBezTo>
                  <a:pt x="528" y="258"/>
                  <a:pt x="529" y="263"/>
                  <a:pt x="529" y="267"/>
                </a:cubicBezTo>
                <a:cubicBezTo>
                  <a:pt x="529" y="278"/>
                  <a:pt x="528" y="290"/>
                  <a:pt x="526" y="301"/>
                </a:cubicBezTo>
                <a:cubicBezTo>
                  <a:pt x="525" y="289"/>
                  <a:pt x="521" y="273"/>
                  <a:pt x="508" y="267"/>
                </a:cubicBezTo>
                <a:cubicBezTo>
                  <a:pt x="486" y="256"/>
                  <a:pt x="466" y="257"/>
                  <a:pt x="466" y="257"/>
                </a:cubicBezTo>
                <a:cubicBezTo>
                  <a:pt x="466" y="257"/>
                  <a:pt x="472" y="281"/>
                  <a:pt x="488" y="296"/>
                </a:cubicBezTo>
                <a:cubicBezTo>
                  <a:pt x="503" y="310"/>
                  <a:pt x="518" y="313"/>
                  <a:pt x="524" y="314"/>
                </a:cubicBezTo>
                <a:cubicBezTo>
                  <a:pt x="521" y="329"/>
                  <a:pt x="516" y="344"/>
                  <a:pt x="510" y="358"/>
                </a:cubicBezTo>
                <a:cubicBezTo>
                  <a:pt x="511" y="347"/>
                  <a:pt x="512" y="330"/>
                  <a:pt x="501" y="321"/>
                </a:cubicBezTo>
                <a:cubicBezTo>
                  <a:pt x="483" y="304"/>
                  <a:pt x="463" y="301"/>
                  <a:pt x="463" y="301"/>
                </a:cubicBezTo>
                <a:cubicBezTo>
                  <a:pt x="463" y="301"/>
                  <a:pt x="463" y="325"/>
                  <a:pt x="474" y="343"/>
                </a:cubicBezTo>
                <a:cubicBezTo>
                  <a:pt x="485" y="361"/>
                  <a:pt x="498" y="368"/>
                  <a:pt x="504" y="370"/>
                </a:cubicBezTo>
                <a:cubicBezTo>
                  <a:pt x="497" y="384"/>
                  <a:pt x="489" y="397"/>
                  <a:pt x="479" y="409"/>
                </a:cubicBezTo>
                <a:cubicBezTo>
                  <a:pt x="484" y="398"/>
                  <a:pt x="488" y="383"/>
                  <a:pt x="480" y="371"/>
                </a:cubicBezTo>
                <a:cubicBezTo>
                  <a:pt x="467" y="350"/>
                  <a:pt x="448" y="342"/>
                  <a:pt x="448" y="342"/>
                </a:cubicBezTo>
                <a:cubicBezTo>
                  <a:pt x="448" y="342"/>
                  <a:pt x="442" y="366"/>
                  <a:pt x="448" y="386"/>
                </a:cubicBezTo>
                <a:cubicBezTo>
                  <a:pt x="454" y="406"/>
                  <a:pt x="465" y="416"/>
                  <a:pt x="470" y="420"/>
                </a:cubicBezTo>
                <a:cubicBezTo>
                  <a:pt x="467" y="423"/>
                  <a:pt x="465" y="426"/>
                  <a:pt x="462" y="429"/>
                </a:cubicBezTo>
                <a:cubicBezTo>
                  <a:pt x="454" y="437"/>
                  <a:pt x="445" y="444"/>
                  <a:pt x="436" y="451"/>
                </a:cubicBezTo>
                <a:cubicBezTo>
                  <a:pt x="443" y="441"/>
                  <a:pt x="451" y="428"/>
                  <a:pt x="447" y="414"/>
                </a:cubicBezTo>
                <a:cubicBezTo>
                  <a:pt x="439" y="391"/>
                  <a:pt x="424" y="378"/>
                  <a:pt x="424" y="378"/>
                </a:cubicBezTo>
                <a:cubicBezTo>
                  <a:pt x="424" y="378"/>
                  <a:pt x="412" y="399"/>
                  <a:pt x="412" y="420"/>
                </a:cubicBezTo>
                <a:cubicBezTo>
                  <a:pt x="413" y="441"/>
                  <a:pt x="421" y="454"/>
                  <a:pt x="425" y="458"/>
                </a:cubicBezTo>
                <a:cubicBezTo>
                  <a:pt x="412" y="467"/>
                  <a:pt x="399" y="474"/>
                  <a:pt x="384" y="479"/>
                </a:cubicBezTo>
                <a:cubicBezTo>
                  <a:pt x="394" y="472"/>
                  <a:pt x="405" y="461"/>
                  <a:pt x="404" y="447"/>
                </a:cubicBezTo>
                <a:cubicBezTo>
                  <a:pt x="402" y="423"/>
                  <a:pt x="391" y="406"/>
                  <a:pt x="391" y="406"/>
                </a:cubicBezTo>
                <a:cubicBezTo>
                  <a:pt x="391" y="406"/>
                  <a:pt x="374" y="424"/>
                  <a:pt x="369" y="444"/>
                </a:cubicBezTo>
                <a:cubicBezTo>
                  <a:pt x="364" y="464"/>
                  <a:pt x="369" y="479"/>
                  <a:pt x="371" y="484"/>
                </a:cubicBezTo>
                <a:cubicBezTo>
                  <a:pt x="357" y="489"/>
                  <a:pt x="342" y="492"/>
                  <a:pt x="327" y="494"/>
                </a:cubicBezTo>
                <a:cubicBezTo>
                  <a:pt x="338" y="490"/>
                  <a:pt x="351" y="482"/>
                  <a:pt x="354" y="468"/>
                </a:cubicBezTo>
                <a:cubicBezTo>
                  <a:pt x="359" y="444"/>
                  <a:pt x="352" y="425"/>
                  <a:pt x="352" y="425"/>
                </a:cubicBezTo>
                <a:cubicBezTo>
                  <a:pt x="352" y="425"/>
                  <a:pt x="330" y="437"/>
                  <a:pt x="320" y="456"/>
                </a:cubicBezTo>
                <a:cubicBezTo>
                  <a:pt x="311" y="474"/>
                  <a:pt x="311" y="489"/>
                  <a:pt x="312" y="495"/>
                </a:cubicBezTo>
                <a:cubicBezTo>
                  <a:pt x="308" y="495"/>
                  <a:pt x="304" y="496"/>
                  <a:pt x="300" y="496"/>
                </a:cubicBezTo>
                <a:cubicBezTo>
                  <a:pt x="296" y="496"/>
                  <a:pt x="292" y="495"/>
                  <a:pt x="288" y="495"/>
                </a:cubicBezTo>
                <a:cubicBezTo>
                  <a:pt x="289" y="489"/>
                  <a:pt x="289" y="474"/>
                  <a:pt x="280" y="456"/>
                </a:cubicBezTo>
                <a:cubicBezTo>
                  <a:pt x="270" y="437"/>
                  <a:pt x="248" y="425"/>
                  <a:pt x="248" y="425"/>
                </a:cubicBezTo>
                <a:cubicBezTo>
                  <a:pt x="248" y="425"/>
                  <a:pt x="241" y="444"/>
                  <a:pt x="246" y="468"/>
                </a:cubicBezTo>
                <a:cubicBezTo>
                  <a:pt x="249" y="481"/>
                  <a:pt x="262" y="489"/>
                  <a:pt x="273" y="494"/>
                </a:cubicBezTo>
                <a:cubicBezTo>
                  <a:pt x="258" y="492"/>
                  <a:pt x="243" y="489"/>
                  <a:pt x="229" y="484"/>
                </a:cubicBezTo>
                <a:cubicBezTo>
                  <a:pt x="232" y="478"/>
                  <a:pt x="236" y="464"/>
                  <a:pt x="231" y="444"/>
                </a:cubicBezTo>
                <a:cubicBezTo>
                  <a:pt x="227" y="424"/>
                  <a:pt x="209" y="406"/>
                  <a:pt x="209" y="406"/>
                </a:cubicBezTo>
                <a:cubicBezTo>
                  <a:pt x="209" y="406"/>
                  <a:pt x="198" y="423"/>
                  <a:pt x="196" y="447"/>
                </a:cubicBezTo>
                <a:cubicBezTo>
                  <a:pt x="196" y="461"/>
                  <a:pt x="206" y="472"/>
                  <a:pt x="215" y="479"/>
                </a:cubicBezTo>
                <a:cubicBezTo>
                  <a:pt x="201" y="474"/>
                  <a:pt x="188" y="467"/>
                  <a:pt x="175" y="458"/>
                </a:cubicBezTo>
                <a:cubicBezTo>
                  <a:pt x="179" y="453"/>
                  <a:pt x="187" y="441"/>
                  <a:pt x="188" y="420"/>
                </a:cubicBezTo>
                <a:cubicBezTo>
                  <a:pt x="189" y="399"/>
                  <a:pt x="176" y="378"/>
                  <a:pt x="176" y="378"/>
                </a:cubicBezTo>
                <a:cubicBezTo>
                  <a:pt x="176" y="378"/>
                  <a:pt x="161" y="391"/>
                  <a:pt x="153" y="414"/>
                </a:cubicBezTo>
                <a:cubicBezTo>
                  <a:pt x="149" y="427"/>
                  <a:pt x="156" y="441"/>
                  <a:pt x="164" y="450"/>
                </a:cubicBezTo>
                <a:cubicBezTo>
                  <a:pt x="155" y="444"/>
                  <a:pt x="146" y="436"/>
                  <a:pt x="139" y="429"/>
                </a:cubicBezTo>
                <a:cubicBezTo>
                  <a:pt x="136" y="426"/>
                  <a:pt x="133" y="423"/>
                  <a:pt x="130" y="420"/>
                </a:cubicBezTo>
                <a:cubicBezTo>
                  <a:pt x="135" y="416"/>
                  <a:pt x="146" y="406"/>
                  <a:pt x="152" y="386"/>
                </a:cubicBezTo>
                <a:cubicBezTo>
                  <a:pt x="158" y="366"/>
                  <a:pt x="152" y="342"/>
                  <a:pt x="152" y="342"/>
                </a:cubicBezTo>
                <a:cubicBezTo>
                  <a:pt x="152" y="342"/>
                  <a:pt x="134" y="350"/>
                  <a:pt x="120" y="371"/>
                </a:cubicBezTo>
                <a:cubicBezTo>
                  <a:pt x="112" y="383"/>
                  <a:pt x="116" y="398"/>
                  <a:pt x="121" y="408"/>
                </a:cubicBezTo>
                <a:cubicBezTo>
                  <a:pt x="111" y="397"/>
                  <a:pt x="103" y="384"/>
                  <a:pt x="96" y="370"/>
                </a:cubicBezTo>
                <a:cubicBezTo>
                  <a:pt x="102" y="368"/>
                  <a:pt x="116" y="361"/>
                  <a:pt x="126" y="343"/>
                </a:cubicBezTo>
                <a:cubicBezTo>
                  <a:pt x="137" y="325"/>
                  <a:pt x="138" y="301"/>
                  <a:pt x="138" y="301"/>
                </a:cubicBezTo>
                <a:cubicBezTo>
                  <a:pt x="138" y="301"/>
                  <a:pt x="118" y="304"/>
                  <a:pt x="99" y="321"/>
                </a:cubicBezTo>
                <a:cubicBezTo>
                  <a:pt x="89" y="330"/>
                  <a:pt x="89" y="346"/>
                  <a:pt x="90" y="357"/>
                </a:cubicBezTo>
                <a:cubicBezTo>
                  <a:pt x="84" y="344"/>
                  <a:pt x="80" y="329"/>
                  <a:pt x="76" y="314"/>
                </a:cubicBezTo>
                <a:cubicBezTo>
                  <a:pt x="83" y="313"/>
                  <a:pt x="97" y="310"/>
                  <a:pt x="113" y="296"/>
                </a:cubicBezTo>
                <a:cubicBezTo>
                  <a:pt x="128" y="281"/>
                  <a:pt x="134" y="257"/>
                  <a:pt x="134" y="257"/>
                </a:cubicBezTo>
                <a:cubicBezTo>
                  <a:pt x="134" y="257"/>
                  <a:pt x="114" y="256"/>
                  <a:pt x="92" y="267"/>
                </a:cubicBezTo>
                <a:cubicBezTo>
                  <a:pt x="80" y="273"/>
                  <a:pt x="75" y="288"/>
                  <a:pt x="74" y="300"/>
                </a:cubicBezTo>
                <a:cubicBezTo>
                  <a:pt x="73" y="289"/>
                  <a:pt x="72" y="278"/>
                  <a:pt x="72" y="267"/>
                </a:cubicBezTo>
                <a:cubicBezTo>
                  <a:pt x="72" y="263"/>
                  <a:pt x="72" y="258"/>
                  <a:pt x="72" y="254"/>
                </a:cubicBezTo>
                <a:cubicBezTo>
                  <a:pt x="78" y="255"/>
                  <a:pt x="93" y="256"/>
                  <a:pt x="111" y="246"/>
                </a:cubicBezTo>
                <a:cubicBezTo>
                  <a:pt x="130" y="236"/>
                  <a:pt x="143" y="215"/>
                  <a:pt x="143" y="215"/>
                </a:cubicBezTo>
                <a:cubicBezTo>
                  <a:pt x="143" y="215"/>
                  <a:pt x="123" y="208"/>
                  <a:pt x="100" y="213"/>
                </a:cubicBezTo>
                <a:cubicBezTo>
                  <a:pt x="86" y="216"/>
                  <a:pt x="78" y="229"/>
                  <a:pt x="73" y="240"/>
                </a:cubicBezTo>
                <a:cubicBezTo>
                  <a:pt x="75" y="225"/>
                  <a:pt x="78" y="210"/>
                  <a:pt x="83" y="196"/>
                </a:cubicBezTo>
                <a:cubicBezTo>
                  <a:pt x="89" y="198"/>
                  <a:pt x="103" y="203"/>
                  <a:pt x="123" y="198"/>
                </a:cubicBezTo>
                <a:cubicBezTo>
                  <a:pt x="144" y="193"/>
                  <a:pt x="161" y="176"/>
                  <a:pt x="161" y="176"/>
                </a:cubicBezTo>
                <a:cubicBezTo>
                  <a:pt x="161" y="176"/>
                  <a:pt x="145" y="164"/>
                  <a:pt x="120" y="163"/>
                </a:cubicBezTo>
                <a:cubicBezTo>
                  <a:pt x="106" y="162"/>
                  <a:pt x="95" y="173"/>
                  <a:pt x="88" y="182"/>
                </a:cubicBezTo>
                <a:cubicBezTo>
                  <a:pt x="94" y="168"/>
                  <a:pt x="101" y="154"/>
                  <a:pt x="109" y="142"/>
                </a:cubicBezTo>
                <a:cubicBezTo>
                  <a:pt x="114" y="146"/>
                  <a:pt x="127" y="154"/>
                  <a:pt x="147" y="154"/>
                </a:cubicBezTo>
                <a:cubicBezTo>
                  <a:pt x="168" y="155"/>
                  <a:pt x="190" y="143"/>
                  <a:pt x="190" y="143"/>
                </a:cubicBezTo>
                <a:cubicBezTo>
                  <a:pt x="190" y="143"/>
                  <a:pt x="177" y="127"/>
                  <a:pt x="154" y="120"/>
                </a:cubicBezTo>
                <a:cubicBezTo>
                  <a:pt x="140" y="115"/>
                  <a:pt x="127" y="123"/>
                  <a:pt x="118" y="130"/>
                </a:cubicBezTo>
                <a:cubicBezTo>
                  <a:pt x="127" y="118"/>
                  <a:pt x="137" y="107"/>
                  <a:pt x="148" y="97"/>
                </a:cubicBezTo>
                <a:cubicBezTo>
                  <a:pt x="152" y="102"/>
                  <a:pt x="162" y="113"/>
                  <a:pt x="182" y="119"/>
                </a:cubicBezTo>
                <a:cubicBezTo>
                  <a:pt x="202" y="125"/>
                  <a:pt x="226" y="118"/>
                  <a:pt x="226" y="118"/>
                </a:cubicBezTo>
                <a:cubicBezTo>
                  <a:pt x="226" y="118"/>
                  <a:pt x="217" y="100"/>
                  <a:pt x="197" y="87"/>
                </a:cubicBezTo>
                <a:cubicBezTo>
                  <a:pt x="185" y="79"/>
                  <a:pt x="170" y="82"/>
                  <a:pt x="160" y="87"/>
                </a:cubicBezTo>
                <a:cubicBezTo>
                  <a:pt x="170" y="79"/>
                  <a:pt x="181" y="72"/>
                  <a:pt x="192" y="66"/>
                </a:cubicBezTo>
                <a:cubicBezTo>
                  <a:pt x="200" y="67"/>
                  <a:pt x="216" y="68"/>
                  <a:pt x="230" y="58"/>
                </a:cubicBezTo>
                <a:cubicBezTo>
                  <a:pt x="246" y="47"/>
                  <a:pt x="250" y="21"/>
                  <a:pt x="250" y="21"/>
                </a:cubicBezTo>
                <a:cubicBezTo>
                  <a:pt x="250" y="21"/>
                  <a:pt x="224" y="16"/>
                  <a:pt x="208" y="27"/>
                </a:cubicBezTo>
                <a:cubicBezTo>
                  <a:pt x="193" y="37"/>
                  <a:pt x="189" y="53"/>
                  <a:pt x="188" y="61"/>
                </a:cubicBezTo>
                <a:cubicBezTo>
                  <a:pt x="176" y="67"/>
                  <a:pt x="166" y="74"/>
                  <a:pt x="155" y="82"/>
                </a:cubicBezTo>
                <a:cubicBezTo>
                  <a:pt x="161" y="74"/>
                  <a:pt x="169" y="61"/>
                  <a:pt x="170" y="50"/>
                </a:cubicBezTo>
                <a:cubicBezTo>
                  <a:pt x="175" y="17"/>
                  <a:pt x="161" y="0"/>
                  <a:pt x="161" y="0"/>
                </a:cubicBezTo>
                <a:cubicBezTo>
                  <a:pt x="161" y="0"/>
                  <a:pt x="132" y="19"/>
                  <a:pt x="129" y="42"/>
                </a:cubicBezTo>
                <a:cubicBezTo>
                  <a:pt x="125" y="66"/>
                  <a:pt x="139" y="85"/>
                  <a:pt x="144" y="92"/>
                </a:cubicBezTo>
                <a:cubicBezTo>
                  <a:pt x="133" y="102"/>
                  <a:pt x="122" y="113"/>
                  <a:pt x="113" y="126"/>
                </a:cubicBezTo>
                <a:cubicBezTo>
                  <a:pt x="116" y="116"/>
                  <a:pt x="120" y="103"/>
                  <a:pt x="118" y="92"/>
                </a:cubicBezTo>
                <a:cubicBezTo>
                  <a:pt x="114" y="58"/>
                  <a:pt x="97" y="45"/>
                  <a:pt x="97" y="45"/>
                </a:cubicBezTo>
                <a:cubicBezTo>
                  <a:pt x="97" y="45"/>
                  <a:pt x="74" y="71"/>
                  <a:pt x="76" y="94"/>
                </a:cubicBezTo>
                <a:cubicBezTo>
                  <a:pt x="79" y="118"/>
                  <a:pt x="97" y="133"/>
                  <a:pt x="104" y="138"/>
                </a:cubicBezTo>
                <a:cubicBezTo>
                  <a:pt x="96" y="151"/>
                  <a:pt x="88" y="164"/>
                  <a:pt x="82" y="179"/>
                </a:cubicBezTo>
                <a:cubicBezTo>
                  <a:pt x="83" y="168"/>
                  <a:pt x="83" y="155"/>
                  <a:pt x="79" y="145"/>
                </a:cubicBezTo>
                <a:cubicBezTo>
                  <a:pt x="67" y="113"/>
                  <a:pt x="46" y="105"/>
                  <a:pt x="46" y="105"/>
                </a:cubicBezTo>
                <a:cubicBezTo>
                  <a:pt x="46" y="105"/>
                  <a:pt x="31" y="136"/>
                  <a:pt x="39" y="158"/>
                </a:cubicBezTo>
                <a:cubicBezTo>
                  <a:pt x="48" y="180"/>
                  <a:pt x="69" y="190"/>
                  <a:pt x="77" y="193"/>
                </a:cubicBezTo>
                <a:cubicBezTo>
                  <a:pt x="72" y="208"/>
                  <a:pt x="69" y="223"/>
                  <a:pt x="67" y="238"/>
                </a:cubicBezTo>
                <a:cubicBezTo>
                  <a:pt x="65" y="228"/>
                  <a:pt x="62" y="215"/>
                  <a:pt x="55" y="206"/>
                </a:cubicBezTo>
                <a:cubicBezTo>
                  <a:pt x="35" y="179"/>
                  <a:pt x="13" y="177"/>
                  <a:pt x="13" y="177"/>
                </a:cubicBezTo>
                <a:cubicBezTo>
                  <a:pt x="13" y="177"/>
                  <a:pt x="6" y="210"/>
                  <a:pt x="20" y="230"/>
                </a:cubicBezTo>
                <a:cubicBezTo>
                  <a:pt x="34" y="249"/>
                  <a:pt x="57" y="253"/>
                  <a:pt x="66" y="253"/>
                </a:cubicBezTo>
                <a:cubicBezTo>
                  <a:pt x="65" y="258"/>
                  <a:pt x="65" y="262"/>
                  <a:pt x="65" y="267"/>
                </a:cubicBezTo>
                <a:cubicBezTo>
                  <a:pt x="65" y="278"/>
                  <a:pt x="66" y="289"/>
                  <a:pt x="68" y="300"/>
                </a:cubicBezTo>
                <a:cubicBezTo>
                  <a:pt x="63" y="290"/>
                  <a:pt x="56" y="278"/>
                  <a:pt x="48" y="272"/>
                </a:cubicBezTo>
                <a:cubicBezTo>
                  <a:pt x="21" y="251"/>
                  <a:pt x="0" y="254"/>
                  <a:pt x="0" y="254"/>
                </a:cubicBezTo>
                <a:cubicBezTo>
                  <a:pt x="0" y="254"/>
                  <a:pt x="2" y="288"/>
                  <a:pt x="20" y="303"/>
                </a:cubicBezTo>
                <a:cubicBezTo>
                  <a:pt x="38" y="318"/>
                  <a:pt x="62" y="316"/>
                  <a:pt x="70" y="315"/>
                </a:cubicBezTo>
                <a:cubicBezTo>
                  <a:pt x="73" y="330"/>
                  <a:pt x="78" y="345"/>
                  <a:pt x="84" y="358"/>
                </a:cubicBezTo>
                <a:cubicBezTo>
                  <a:pt x="77" y="351"/>
                  <a:pt x="68" y="341"/>
                  <a:pt x="58" y="337"/>
                </a:cubicBezTo>
                <a:cubicBezTo>
                  <a:pt x="26" y="324"/>
                  <a:pt x="7" y="332"/>
                  <a:pt x="7" y="332"/>
                </a:cubicBezTo>
                <a:cubicBezTo>
                  <a:pt x="7" y="332"/>
                  <a:pt x="17" y="365"/>
                  <a:pt x="39" y="375"/>
                </a:cubicBezTo>
                <a:cubicBezTo>
                  <a:pt x="61" y="384"/>
                  <a:pt x="83" y="376"/>
                  <a:pt x="90" y="373"/>
                </a:cubicBezTo>
                <a:cubicBezTo>
                  <a:pt x="97" y="387"/>
                  <a:pt x="106" y="400"/>
                  <a:pt x="115" y="412"/>
                </a:cubicBezTo>
                <a:cubicBezTo>
                  <a:pt x="107" y="406"/>
                  <a:pt x="95" y="399"/>
                  <a:pt x="84" y="397"/>
                </a:cubicBezTo>
                <a:cubicBezTo>
                  <a:pt x="50" y="393"/>
                  <a:pt x="34" y="406"/>
                  <a:pt x="34" y="406"/>
                </a:cubicBezTo>
                <a:cubicBezTo>
                  <a:pt x="34" y="406"/>
                  <a:pt x="52" y="435"/>
                  <a:pt x="76" y="439"/>
                </a:cubicBezTo>
                <a:cubicBezTo>
                  <a:pt x="99" y="443"/>
                  <a:pt x="118" y="429"/>
                  <a:pt x="125" y="423"/>
                </a:cubicBezTo>
                <a:cubicBezTo>
                  <a:pt x="135" y="435"/>
                  <a:pt x="147" y="445"/>
                  <a:pt x="159" y="455"/>
                </a:cubicBezTo>
                <a:cubicBezTo>
                  <a:pt x="149" y="451"/>
                  <a:pt x="136" y="448"/>
                  <a:pt x="125" y="449"/>
                </a:cubicBezTo>
                <a:cubicBezTo>
                  <a:pt x="91" y="453"/>
                  <a:pt x="79" y="470"/>
                  <a:pt x="79" y="470"/>
                </a:cubicBezTo>
                <a:cubicBezTo>
                  <a:pt x="79" y="470"/>
                  <a:pt x="104" y="493"/>
                  <a:pt x="128" y="491"/>
                </a:cubicBezTo>
                <a:cubicBezTo>
                  <a:pt x="152" y="489"/>
                  <a:pt x="167" y="471"/>
                  <a:pt x="171" y="464"/>
                </a:cubicBezTo>
                <a:cubicBezTo>
                  <a:pt x="184" y="472"/>
                  <a:pt x="198" y="479"/>
                  <a:pt x="213" y="485"/>
                </a:cubicBezTo>
                <a:cubicBezTo>
                  <a:pt x="202" y="484"/>
                  <a:pt x="188" y="484"/>
                  <a:pt x="178" y="488"/>
                </a:cubicBezTo>
                <a:cubicBezTo>
                  <a:pt x="147" y="501"/>
                  <a:pt x="139" y="521"/>
                  <a:pt x="139" y="521"/>
                </a:cubicBezTo>
                <a:cubicBezTo>
                  <a:pt x="139" y="521"/>
                  <a:pt x="170" y="537"/>
                  <a:pt x="192" y="528"/>
                </a:cubicBezTo>
                <a:cubicBezTo>
                  <a:pt x="214" y="520"/>
                  <a:pt x="224" y="498"/>
                  <a:pt x="227" y="490"/>
                </a:cubicBezTo>
                <a:cubicBezTo>
                  <a:pt x="241" y="495"/>
                  <a:pt x="257" y="498"/>
                  <a:pt x="272" y="500"/>
                </a:cubicBezTo>
                <a:cubicBezTo>
                  <a:pt x="262" y="502"/>
                  <a:pt x="249" y="506"/>
                  <a:pt x="240" y="512"/>
                </a:cubicBezTo>
                <a:cubicBezTo>
                  <a:pt x="212" y="533"/>
                  <a:pt x="210" y="554"/>
                  <a:pt x="210" y="554"/>
                </a:cubicBezTo>
                <a:cubicBezTo>
                  <a:pt x="210" y="554"/>
                  <a:pt x="244" y="561"/>
                  <a:pt x="263" y="547"/>
                </a:cubicBezTo>
                <a:cubicBezTo>
                  <a:pt x="282" y="533"/>
                  <a:pt x="286" y="510"/>
                  <a:pt x="287" y="502"/>
                </a:cubicBezTo>
                <a:cubicBezTo>
                  <a:pt x="291" y="502"/>
                  <a:pt x="296" y="502"/>
                  <a:pt x="300" y="502"/>
                </a:cubicBezTo>
                <a:cubicBezTo>
                  <a:pt x="304" y="502"/>
                  <a:pt x="309" y="502"/>
                  <a:pt x="313" y="502"/>
                </a:cubicBezTo>
                <a:cubicBezTo>
                  <a:pt x="314" y="510"/>
                  <a:pt x="318" y="533"/>
                  <a:pt x="337" y="547"/>
                </a:cubicBezTo>
                <a:cubicBezTo>
                  <a:pt x="356" y="561"/>
                  <a:pt x="390" y="554"/>
                  <a:pt x="390" y="554"/>
                </a:cubicBezTo>
                <a:cubicBezTo>
                  <a:pt x="390" y="554"/>
                  <a:pt x="388" y="533"/>
                  <a:pt x="360" y="512"/>
                </a:cubicBezTo>
                <a:cubicBezTo>
                  <a:pt x="352" y="506"/>
                  <a:pt x="338" y="502"/>
                  <a:pt x="328" y="500"/>
                </a:cubicBezTo>
                <a:cubicBezTo>
                  <a:pt x="343" y="498"/>
                  <a:pt x="359" y="495"/>
                  <a:pt x="373" y="490"/>
                </a:cubicBezTo>
                <a:cubicBezTo>
                  <a:pt x="376" y="498"/>
                  <a:pt x="386" y="520"/>
                  <a:pt x="408" y="528"/>
                </a:cubicBezTo>
                <a:cubicBezTo>
                  <a:pt x="430" y="537"/>
                  <a:pt x="461" y="521"/>
                  <a:pt x="461" y="521"/>
                </a:cubicBezTo>
                <a:cubicBezTo>
                  <a:pt x="461" y="521"/>
                  <a:pt x="454" y="501"/>
                  <a:pt x="422" y="488"/>
                </a:cubicBezTo>
                <a:cubicBezTo>
                  <a:pt x="412" y="484"/>
                  <a:pt x="398" y="484"/>
                  <a:pt x="388" y="485"/>
                </a:cubicBezTo>
                <a:cubicBezTo>
                  <a:pt x="402" y="479"/>
                  <a:pt x="416" y="472"/>
                  <a:pt x="429" y="464"/>
                </a:cubicBezTo>
                <a:cubicBezTo>
                  <a:pt x="434" y="471"/>
                  <a:pt x="449" y="489"/>
                  <a:pt x="472" y="491"/>
                </a:cubicBezTo>
                <a:cubicBezTo>
                  <a:pt x="496" y="493"/>
                  <a:pt x="521" y="470"/>
                  <a:pt x="521" y="470"/>
                </a:cubicBezTo>
                <a:cubicBezTo>
                  <a:pt x="521" y="470"/>
                  <a:pt x="509" y="453"/>
                  <a:pt x="475" y="449"/>
                </a:cubicBezTo>
                <a:cubicBezTo>
                  <a:pt x="464" y="448"/>
                  <a:pt x="451" y="451"/>
                  <a:pt x="441" y="455"/>
                </a:cubicBezTo>
                <a:cubicBezTo>
                  <a:pt x="454" y="445"/>
                  <a:pt x="465" y="435"/>
                  <a:pt x="475" y="424"/>
                </a:cubicBezTo>
                <a:cubicBezTo>
                  <a:pt x="482" y="429"/>
                  <a:pt x="501" y="443"/>
                  <a:pt x="524" y="439"/>
                </a:cubicBezTo>
                <a:cubicBezTo>
                  <a:pt x="548" y="435"/>
                  <a:pt x="566" y="406"/>
                  <a:pt x="566" y="406"/>
                </a:cubicBezTo>
                <a:cubicBezTo>
                  <a:pt x="566" y="406"/>
                  <a:pt x="550" y="393"/>
                  <a:pt x="516" y="397"/>
                </a:cubicBezTo>
                <a:cubicBezTo>
                  <a:pt x="505" y="399"/>
                  <a:pt x="494" y="406"/>
                  <a:pt x="485" y="411"/>
                </a:cubicBezTo>
                <a:cubicBezTo>
                  <a:pt x="495" y="399"/>
                  <a:pt x="503" y="386"/>
                  <a:pt x="510" y="373"/>
                </a:cubicBezTo>
                <a:cubicBezTo>
                  <a:pt x="518" y="376"/>
                  <a:pt x="540" y="384"/>
                  <a:pt x="561" y="375"/>
                </a:cubicBezTo>
                <a:cubicBezTo>
                  <a:pt x="583" y="365"/>
                  <a:pt x="593" y="332"/>
                  <a:pt x="593" y="332"/>
                </a:cubicBezTo>
                <a:cubicBezTo>
                  <a:pt x="593" y="332"/>
                  <a:pt x="574" y="324"/>
                  <a:pt x="542" y="337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5"/>
          <p:cNvSpPr/>
          <p:nvPr/>
        </p:nvSpPr>
        <p:spPr bwMode="auto">
          <a:xfrm>
            <a:off x="1236203" y="1694412"/>
            <a:ext cx="599173" cy="652879"/>
          </a:xfrm>
          <a:custGeom>
            <a:avLst/>
            <a:gdLst>
              <a:gd name="T0" fmla="*/ 70 w 539"/>
              <a:gd name="T1" fmla="*/ 0 h 587"/>
              <a:gd name="T2" fmla="*/ 0 w 539"/>
              <a:gd name="T3" fmla="*/ 71 h 587"/>
              <a:gd name="T4" fmla="*/ 0 w 539"/>
              <a:gd name="T5" fmla="*/ 516 h 587"/>
              <a:gd name="T6" fmla="*/ 70 w 539"/>
              <a:gd name="T7" fmla="*/ 587 h 587"/>
              <a:gd name="T8" fmla="*/ 539 w 539"/>
              <a:gd name="T9" fmla="*/ 587 h 587"/>
              <a:gd name="T10" fmla="*/ 539 w 539"/>
              <a:gd name="T11" fmla="*/ 0 h 587"/>
              <a:gd name="T12" fmla="*/ 70 w 539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9" h="587">
                <a:moveTo>
                  <a:pt x="70" y="0"/>
                </a:moveTo>
                <a:cubicBezTo>
                  <a:pt x="31" y="0"/>
                  <a:pt x="0" y="32"/>
                  <a:pt x="0" y="71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55"/>
                  <a:pt x="31" y="587"/>
                  <a:pt x="70" y="587"/>
                </a:cubicBezTo>
                <a:cubicBezTo>
                  <a:pt x="539" y="587"/>
                  <a:pt x="539" y="587"/>
                  <a:pt x="539" y="587"/>
                </a:cubicBezTo>
                <a:cubicBezTo>
                  <a:pt x="539" y="0"/>
                  <a:pt x="539" y="0"/>
                  <a:pt x="539" y="0"/>
                </a:cubicBezTo>
                <a:lnTo>
                  <a:pt x="70" y="0"/>
                </a:lnTo>
                <a:close/>
              </a:path>
            </a:pathLst>
          </a:custGeom>
          <a:solidFill>
            <a:srgbClr val="7E9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"/>
          <p:cNvSpPr>
            <a:spLocks noEditPoints="1"/>
          </p:cNvSpPr>
          <p:nvPr/>
        </p:nvSpPr>
        <p:spPr bwMode="auto">
          <a:xfrm>
            <a:off x="1352956" y="1734575"/>
            <a:ext cx="26620" cy="417040"/>
          </a:xfrm>
          <a:custGeom>
            <a:avLst/>
            <a:gdLst>
              <a:gd name="T0" fmla="*/ 12 w 24"/>
              <a:gd name="T1" fmla="*/ 70 h 375"/>
              <a:gd name="T2" fmla="*/ 0 w 24"/>
              <a:gd name="T3" fmla="*/ 58 h 375"/>
              <a:gd name="T4" fmla="*/ 0 w 24"/>
              <a:gd name="T5" fmla="*/ 11 h 375"/>
              <a:gd name="T6" fmla="*/ 12 w 24"/>
              <a:gd name="T7" fmla="*/ 0 h 375"/>
              <a:gd name="T8" fmla="*/ 24 w 24"/>
              <a:gd name="T9" fmla="*/ 11 h 375"/>
              <a:gd name="T10" fmla="*/ 24 w 24"/>
              <a:gd name="T11" fmla="*/ 58 h 375"/>
              <a:gd name="T12" fmla="*/ 12 w 24"/>
              <a:gd name="T13" fmla="*/ 70 h 375"/>
              <a:gd name="T14" fmla="*/ 12 w 24"/>
              <a:gd name="T15" fmla="*/ 375 h 375"/>
              <a:gd name="T16" fmla="*/ 0 w 24"/>
              <a:gd name="T17" fmla="*/ 363 h 375"/>
              <a:gd name="T18" fmla="*/ 0 w 24"/>
              <a:gd name="T19" fmla="*/ 152 h 375"/>
              <a:gd name="T20" fmla="*/ 12 w 24"/>
              <a:gd name="T21" fmla="*/ 140 h 375"/>
              <a:gd name="T22" fmla="*/ 24 w 24"/>
              <a:gd name="T23" fmla="*/ 152 h 375"/>
              <a:gd name="T24" fmla="*/ 24 w 24"/>
              <a:gd name="T25" fmla="*/ 363 h 375"/>
              <a:gd name="T26" fmla="*/ 12 w 24"/>
              <a:gd name="T2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375">
                <a:moveTo>
                  <a:pt x="12" y="70"/>
                </a:moveTo>
                <a:cubicBezTo>
                  <a:pt x="5" y="70"/>
                  <a:pt x="0" y="65"/>
                  <a:pt x="0" y="5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8" y="0"/>
                  <a:pt x="24" y="5"/>
                  <a:pt x="24" y="11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65"/>
                  <a:pt x="18" y="70"/>
                  <a:pt x="12" y="70"/>
                </a:cubicBezTo>
                <a:close/>
                <a:moveTo>
                  <a:pt x="12" y="375"/>
                </a:moveTo>
                <a:cubicBezTo>
                  <a:pt x="5" y="375"/>
                  <a:pt x="0" y="370"/>
                  <a:pt x="0" y="3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6"/>
                  <a:pt x="5" y="140"/>
                  <a:pt x="12" y="140"/>
                </a:cubicBezTo>
                <a:cubicBezTo>
                  <a:pt x="18" y="140"/>
                  <a:pt x="24" y="146"/>
                  <a:pt x="24" y="152"/>
                </a:cubicBezTo>
                <a:cubicBezTo>
                  <a:pt x="24" y="363"/>
                  <a:pt x="24" y="363"/>
                  <a:pt x="24" y="363"/>
                </a:cubicBezTo>
                <a:cubicBezTo>
                  <a:pt x="24" y="370"/>
                  <a:pt x="18" y="375"/>
                  <a:pt x="12" y="375"/>
                </a:cubicBezTo>
                <a:close/>
              </a:path>
            </a:pathLst>
          </a:custGeom>
          <a:solidFill>
            <a:srgbClr val="FFE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7"/>
          <p:cNvSpPr/>
          <p:nvPr/>
        </p:nvSpPr>
        <p:spPr bwMode="auto">
          <a:xfrm>
            <a:off x="1236203" y="2216996"/>
            <a:ext cx="599173" cy="130296"/>
          </a:xfrm>
          <a:custGeom>
            <a:avLst/>
            <a:gdLst>
              <a:gd name="T0" fmla="*/ 70 w 539"/>
              <a:gd name="T1" fmla="*/ 117 h 117"/>
              <a:gd name="T2" fmla="*/ 539 w 539"/>
              <a:gd name="T3" fmla="*/ 117 h 117"/>
              <a:gd name="T4" fmla="*/ 539 w 539"/>
              <a:gd name="T5" fmla="*/ 70 h 117"/>
              <a:gd name="T6" fmla="*/ 70 w 539"/>
              <a:gd name="T7" fmla="*/ 70 h 117"/>
              <a:gd name="T8" fmla="*/ 0 w 539"/>
              <a:gd name="T9" fmla="*/ 0 h 117"/>
              <a:gd name="T10" fmla="*/ 0 w 539"/>
              <a:gd name="T11" fmla="*/ 46 h 117"/>
              <a:gd name="T12" fmla="*/ 70 w 539"/>
              <a:gd name="T13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9" h="117">
                <a:moveTo>
                  <a:pt x="70" y="117"/>
                </a:moveTo>
                <a:cubicBezTo>
                  <a:pt x="539" y="117"/>
                  <a:pt x="539" y="117"/>
                  <a:pt x="539" y="117"/>
                </a:cubicBezTo>
                <a:cubicBezTo>
                  <a:pt x="539" y="70"/>
                  <a:pt x="539" y="70"/>
                  <a:pt x="539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31" y="70"/>
                  <a:pt x="0" y="39"/>
                  <a:pt x="0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85"/>
                  <a:pt x="31" y="117"/>
                  <a:pt x="70" y="117"/>
                </a:cubicBezTo>
                <a:close/>
              </a:path>
            </a:pathLst>
          </a:custGeom>
          <a:solidFill>
            <a:srgbClr val="7E9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8"/>
          <p:cNvSpPr/>
          <p:nvPr/>
        </p:nvSpPr>
        <p:spPr bwMode="auto">
          <a:xfrm>
            <a:off x="1240406" y="2190376"/>
            <a:ext cx="594970" cy="104610"/>
          </a:xfrm>
          <a:custGeom>
            <a:avLst/>
            <a:gdLst>
              <a:gd name="T0" fmla="*/ 0 w 535"/>
              <a:gd name="T1" fmla="*/ 47 h 94"/>
              <a:gd name="T2" fmla="*/ 66 w 535"/>
              <a:gd name="T3" fmla="*/ 94 h 94"/>
              <a:gd name="T4" fmla="*/ 535 w 535"/>
              <a:gd name="T5" fmla="*/ 94 h 94"/>
              <a:gd name="T6" fmla="*/ 535 w 535"/>
              <a:gd name="T7" fmla="*/ 0 h 94"/>
              <a:gd name="T8" fmla="*/ 66 w 535"/>
              <a:gd name="T9" fmla="*/ 0 h 94"/>
              <a:gd name="T10" fmla="*/ 0 w 535"/>
              <a:gd name="T11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94">
                <a:moveTo>
                  <a:pt x="0" y="47"/>
                </a:moveTo>
                <a:cubicBezTo>
                  <a:pt x="9" y="74"/>
                  <a:pt x="36" y="94"/>
                  <a:pt x="66" y="94"/>
                </a:cubicBezTo>
                <a:cubicBezTo>
                  <a:pt x="535" y="94"/>
                  <a:pt x="535" y="94"/>
                  <a:pt x="535" y="94"/>
                </a:cubicBezTo>
                <a:cubicBezTo>
                  <a:pt x="535" y="0"/>
                  <a:pt x="535" y="0"/>
                  <a:pt x="53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36" y="0"/>
                  <a:pt x="9" y="20"/>
                  <a:pt x="0" y="47"/>
                </a:cubicBezTo>
                <a:close/>
              </a:path>
            </a:pathLst>
          </a:custGeom>
          <a:solidFill>
            <a:srgbClr val="E3CA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9"/>
          <p:cNvSpPr/>
          <p:nvPr/>
        </p:nvSpPr>
        <p:spPr bwMode="auto">
          <a:xfrm>
            <a:off x="1240406" y="2190376"/>
            <a:ext cx="594970" cy="96671"/>
          </a:xfrm>
          <a:custGeom>
            <a:avLst/>
            <a:gdLst>
              <a:gd name="T0" fmla="*/ 0 w 535"/>
              <a:gd name="T1" fmla="*/ 47 h 87"/>
              <a:gd name="T2" fmla="*/ 35 w 535"/>
              <a:gd name="T3" fmla="*/ 87 h 87"/>
              <a:gd name="T4" fmla="*/ 31 w 535"/>
              <a:gd name="T5" fmla="*/ 70 h 87"/>
              <a:gd name="T6" fmla="*/ 66 w 535"/>
              <a:gd name="T7" fmla="*/ 35 h 87"/>
              <a:gd name="T8" fmla="*/ 535 w 535"/>
              <a:gd name="T9" fmla="*/ 35 h 87"/>
              <a:gd name="T10" fmla="*/ 535 w 535"/>
              <a:gd name="T11" fmla="*/ 0 h 87"/>
              <a:gd name="T12" fmla="*/ 66 w 535"/>
              <a:gd name="T13" fmla="*/ 0 h 87"/>
              <a:gd name="T14" fmla="*/ 0 w 535"/>
              <a:gd name="T15" fmla="*/ 4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5" h="87">
                <a:moveTo>
                  <a:pt x="0" y="47"/>
                </a:moveTo>
                <a:cubicBezTo>
                  <a:pt x="6" y="64"/>
                  <a:pt x="19" y="79"/>
                  <a:pt x="35" y="87"/>
                </a:cubicBezTo>
                <a:cubicBezTo>
                  <a:pt x="32" y="82"/>
                  <a:pt x="31" y="76"/>
                  <a:pt x="31" y="70"/>
                </a:cubicBezTo>
                <a:cubicBezTo>
                  <a:pt x="31" y="51"/>
                  <a:pt x="47" y="35"/>
                  <a:pt x="66" y="35"/>
                </a:cubicBezTo>
                <a:cubicBezTo>
                  <a:pt x="535" y="35"/>
                  <a:pt x="535" y="35"/>
                  <a:pt x="535" y="35"/>
                </a:cubicBezTo>
                <a:cubicBezTo>
                  <a:pt x="535" y="0"/>
                  <a:pt x="535" y="0"/>
                  <a:pt x="53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36" y="0"/>
                  <a:pt x="9" y="20"/>
                  <a:pt x="0" y="47"/>
                </a:cubicBezTo>
                <a:close/>
              </a:path>
            </a:pathLst>
          </a:custGeom>
          <a:solidFill>
            <a:srgbClr val="CEA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0"/>
          <p:cNvSpPr/>
          <p:nvPr/>
        </p:nvSpPr>
        <p:spPr bwMode="auto">
          <a:xfrm>
            <a:off x="1444023" y="2242682"/>
            <a:ext cx="131230" cy="156915"/>
          </a:xfrm>
          <a:custGeom>
            <a:avLst/>
            <a:gdLst>
              <a:gd name="T0" fmla="*/ 0 w 281"/>
              <a:gd name="T1" fmla="*/ 0 h 336"/>
              <a:gd name="T2" fmla="*/ 0 w 281"/>
              <a:gd name="T3" fmla="*/ 336 h 336"/>
              <a:gd name="T4" fmla="*/ 140 w 281"/>
              <a:gd name="T5" fmla="*/ 224 h 336"/>
              <a:gd name="T6" fmla="*/ 281 w 281"/>
              <a:gd name="T7" fmla="*/ 336 h 336"/>
              <a:gd name="T8" fmla="*/ 281 w 281"/>
              <a:gd name="T9" fmla="*/ 0 h 336"/>
              <a:gd name="T10" fmla="*/ 0 w 281"/>
              <a:gd name="T1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336">
                <a:moveTo>
                  <a:pt x="0" y="0"/>
                </a:moveTo>
                <a:lnTo>
                  <a:pt x="0" y="336"/>
                </a:lnTo>
                <a:lnTo>
                  <a:pt x="140" y="224"/>
                </a:lnTo>
                <a:lnTo>
                  <a:pt x="281" y="336"/>
                </a:lnTo>
                <a:lnTo>
                  <a:pt x="281" y="0"/>
                </a:lnTo>
                <a:lnTo>
                  <a:pt x="0" y="0"/>
                </a:lnTo>
                <a:close/>
              </a:path>
            </a:pathLst>
          </a:custGeom>
          <a:solidFill>
            <a:srgbClr val="D15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1"/>
          <p:cNvSpPr/>
          <p:nvPr/>
        </p:nvSpPr>
        <p:spPr bwMode="auto">
          <a:xfrm>
            <a:off x="1444023" y="2308530"/>
            <a:ext cx="131230" cy="91067"/>
          </a:xfrm>
          <a:custGeom>
            <a:avLst/>
            <a:gdLst>
              <a:gd name="T0" fmla="*/ 0 w 281"/>
              <a:gd name="T1" fmla="*/ 0 h 195"/>
              <a:gd name="T2" fmla="*/ 0 w 281"/>
              <a:gd name="T3" fmla="*/ 195 h 195"/>
              <a:gd name="T4" fmla="*/ 140 w 281"/>
              <a:gd name="T5" fmla="*/ 83 h 195"/>
              <a:gd name="T6" fmla="*/ 281 w 281"/>
              <a:gd name="T7" fmla="*/ 195 h 195"/>
              <a:gd name="T8" fmla="*/ 281 w 281"/>
              <a:gd name="T9" fmla="*/ 0 h 195"/>
              <a:gd name="T10" fmla="*/ 0 w 281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95">
                <a:moveTo>
                  <a:pt x="0" y="0"/>
                </a:moveTo>
                <a:lnTo>
                  <a:pt x="0" y="195"/>
                </a:lnTo>
                <a:lnTo>
                  <a:pt x="140" y="83"/>
                </a:lnTo>
                <a:lnTo>
                  <a:pt x="281" y="195"/>
                </a:lnTo>
                <a:lnTo>
                  <a:pt x="281" y="0"/>
                </a:lnTo>
                <a:lnTo>
                  <a:pt x="0" y="0"/>
                </a:lnTo>
                <a:close/>
              </a:path>
            </a:pathLst>
          </a:custGeom>
          <a:solidFill>
            <a:srgbClr val="DB7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2"/>
          <p:cNvSpPr/>
          <p:nvPr/>
        </p:nvSpPr>
        <p:spPr bwMode="auto">
          <a:xfrm>
            <a:off x="1352956" y="1837784"/>
            <a:ext cx="26620" cy="26620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  <a:gd name="T12" fmla="*/ 0 w 24"/>
              <a:gd name="T1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9"/>
                  <a:pt x="5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8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FFE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1431880" y="1812099"/>
            <a:ext cx="286744" cy="261525"/>
          </a:xfrm>
          <a:custGeom>
            <a:avLst/>
            <a:gdLst>
              <a:gd name="T0" fmla="*/ 11 w 258"/>
              <a:gd name="T1" fmla="*/ 23 h 235"/>
              <a:gd name="T2" fmla="*/ 246 w 258"/>
              <a:gd name="T3" fmla="*/ 23 h 235"/>
              <a:gd name="T4" fmla="*/ 258 w 258"/>
              <a:gd name="T5" fmla="*/ 12 h 235"/>
              <a:gd name="T6" fmla="*/ 246 w 258"/>
              <a:gd name="T7" fmla="*/ 0 h 235"/>
              <a:gd name="T8" fmla="*/ 11 w 258"/>
              <a:gd name="T9" fmla="*/ 0 h 235"/>
              <a:gd name="T10" fmla="*/ 0 w 258"/>
              <a:gd name="T11" fmla="*/ 12 h 235"/>
              <a:gd name="T12" fmla="*/ 11 w 258"/>
              <a:gd name="T13" fmla="*/ 23 h 235"/>
              <a:gd name="T14" fmla="*/ 211 w 258"/>
              <a:gd name="T15" fmla="*/ 59 h 235"/>
              <a:gd name="T16" fmla="*/ 199 w 258"/>
              <a:gd name="T17" fmla="*/ 47 h 235"/>
              <a:gd name="T18" fmla="*/ 58 w 258"/>
              <a:gd name="T19" fmla="*/ 47 h 235"/>
              <a:gd name="T20" fmla="*/ 46 w 258"/>
              <a:gd name="T21" fmla="*/ 59 h 235"/>
              <a:gd name="T22" fmla="*/ 58 w 258"/>
              <a:gd name="T23" fmla="*/ 70 h 235"/>
              <a:gd name="T24" fmla="*/ 199 w 258"/>
              <a:gd name="T25" fmla="*/ 70 h 235"/>
              <a:gd name="T26" fmla="*/ 211 w 258"/>
              <a:gd name="T27" fmla="*/ 59 h 235"/>
              <a:gd name="T28" fmla="*/ 11 w 258"/>
              <a:gd name="T29" fmla="*/ 235 h 235"/>
              <a:gd name="T30" fmla="*/ 140 w 258"/>
              <a:gd name="T31" fmla="*/ 235 h 235"/>
              <a:gd name="T32" fmla="*/ 152 w 258"/>
              <a:gd name="T33" fmla="*/ 223 h 235"/>
              <a:gd name="T34" fmla="*/ 140 w 258"/>
              <a:gd name="T35" fmla="*/ 211 h 235"/>
              <a:gd name="T36" fmla="*/ 11 w 258"/>
              <a:gd name="T37" fmla="*/ 211 h 235"/>
              <a:gd name="T38" fmla="*/ 0 w 258"/>
              <a:gd name="T39" fmla="*/ 223 h 235"/>
              <a:gd name="T40" fmla="*/ 11 w 258"/>
              <a:gd name="T41" fmla="*/ 235 h 235"/>
              <a:gd name="T42" fmla="*/ 246 w 258"/>
              <a:gd name="T43" fmla="*/ 211 h 235"/>
              <a:gd name="T44" fmla="*/ 187 w 258"/>
              <a:gd name="T45" fmla="*/ 211 h 235"/>
              <a:gd name="T46" fmla="*/ 175 w 258"/>
              <a:gd name="T47" fmla="*/ 223 h 235"/>
              <a:gd name="T48" fmla="*/ 187 w 258"/>
              <a:gd name="T49" fmla="*/ 235 h 235"/>
              <a:gd name="T50" fmla="*/ 246 w 258"/>
              <a:gd name="T51" fmla="*/ 235 h 235"/>
              <a:gd name="T52" fmla="*/ 258 w 258"/>
              <a:gd name="T53" fmla="*/ 223 h 235"/>
              <a:gd name="T54" fmla="*/ 246 w 258"/>
              <a:gd name="T55" fmla="*/ 211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8" h="235">
                <a:moveTo>
                  <a:pt x="11" y="23"/>
                </a:moveTo>
                <a:cubicBezTo>
                  <a:pt x="246" y="23"/>
                  <a:pt x="246" y="23"/>
                  <a:pt x="246" y="23"/>
                </a:cubicBezTo>
                <a:cubicBezTo>
                  <a:pt x="252" y="23"/>
                  <a:pt x="258" y="18"/>
                  <a:pt x="258" y="12"/>
                </a:cubicBezTo>
                <a:cubicBezTo>
                  <a:pt x="258" y="5"/>
                  <a:pt x="252" y="0"/>
                  <a:pt x="24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lose/>
                <a:moveTo>
                  <a:pt x="211" y="59"/>
                </a:moveTo>
                <a:cubicBezTo>
                  <a:pt x="211" y="52"/>
                  <a:pt x="205" y="47"/>
                  <a:pt x="199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2" y="47"/>
                  <a:pt x="46" y="52"/>
                  <a:pt x="46" y="59"/>
                </a:cubicBezTo>
                <a:cubicBezTo>
                  <a:pt x="46" y="65"/>
                  <a:pt x="52" y="70"/>
                  <a:pt x="58" y="70"/>
                </a:cubicBezTo>
                <a:cubicBezTo>
                  <a:pt x="199" y="70"/>
                  <a:pt x="199" y="70"/>
                  <a:pt x="199" y="70"/>
                </a:cubicBezTo>
                <a:cubicBezTo>
                  <a:pt x="205" y="70"/>
                  <a:pt x="211" y="65"/>
                  <a:pt x="211" y="59"/>
                </a:cubicBezTo>
                <a:close/>
                <a:moveTo>
                  <a:pt x="11" y="235"/>
                </a:moveTo>
                <a:cubicBezTo>
                  <a:pt x="140" y="235"/>
                  <a:pt x="140" y="235"/>
                  <a:pt x="140" y="235"/>
                </a:cubicBezTo>
                <a:cubicBezTo>
                  <a:pt x="147" y="235"/>
                  <a:pt x="152" y="229"/>
                  <a:pt x="152" y="223"/>
                </a:cubicBezTo>
                <a:cubicBezTo>
                  <a:pt x="152" y="216"/>
                  <a:pt x="147" y="211"/>
                  <a:pt x="140" y="211"/>
                </a:cubicBezTo>
                <a:cubicBezTo>
                  <a:pt x="11" y="211"/>
                  <a:pt x="11" y="211"/>
                  <a:pt x="11" y="211"/>
                </a:cubicBezTo>
                <a:cubicBezTo>
                  <a:pt x="5" y="211"/>
                  <a:pt x="0" y="216"/>
                  <a:pt x="0" y="223"/>
                </a:cubicBezTo>
                <a:cubicBezTo>
                  <a:pt x="0" y="229"/>
                  <a:pt x="5" y="235"/>
                  <a:pt x="11" y="235"/>
                </a:cubicBezTo>
                <a:close/>
                <a:moveTo>
                  <a:pt x="246" y="211"/>
                </a:moveTo>
                <a:cubicBezTo>
                  <a:pt x="187" y="211"/>
                  <a:pt x="187" y="211"/>
                  <a:pt x="187" y="211"/>
                </a:cubicBezTo>
                <a:cubicBezTo>
                  <a:pt x="181" y="211"/>
                  <a:pt x="175" y="216"/>
                  <a:pt x="175" y="223"/>
                </a:cubicBezTo>
                <a:cubicBezTo>
                  <a:pt x="175" y="229"/>
                  <a:pt x="181" y="235"/>
                  <a:pt x="187" y="235"/>
                </a:cubicBezTo>
                <a:cubicBezTo>
                  <a:pt x="246" y="235"/>
                  <a:pt x="246" y="235"/>
                  <a:pt x="246" y="235"/>
                </a:cubicBezTo>
                <a:cubicBezTo>
                  <a:pt x="252" y="235"/>
                  <a:pt x="258" y="229"/>
                  <a:pt x="258" y="223"/>
                </a:cubicBezTo>
                <a:cubicBezTo>
                  <a:pt x="258" y="216"/>
                  <a:pt x="252" y="211"/>
                  <a:pt x="246" y="211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4"/>
          <p:cNvSpPr/>
          <p:nvPr/>
        </p:nvSpPr>
        <p:spPr bwMode="auto">
          <a:xfrm>
            <a:off x="1692005" y="2229138"/>
            <a:ext cx="26620" cy="27087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8"/>
                  <a:pt x="5" y="24"/>
                  <a:pt x="12" y="24"/>
                </a:cubicBezTo>
                <a:cubicBezTo>
                  <a:pt x="18" y="24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Oval 15"/>
          <p:cNvSpPr>
            <a:spLocks noChangeArrowheads="1"/>
          </p:cNvSpPr>
          <p:nvPr/>
        </p:nvSpPr>
        <p:spPr bwMode="auto">
          <a:xfrm>
            <a:off x="1874138" y="2177300"/>
            <a:ext cx="26620" cy="26620"/>
          </a:xfrm>
          <a:prstGeom prst="ellipse">
            <a:avLst/>
          </a:pr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6"/>
          <p:cNvSpPr/>
          <p:nvPr/>
        </p:nvSpPr>
        <p:spPr bwMode="auto">
          <a:xfrm>
            <a:off x="1874138" y="2124995"/>
            <a:ext cx="26620" cy="26620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9"/>
                  <a:pt x="6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8" y="0"/>
                  <a:pt x="12" y="0"/>
                </a:cubicBezTo>
                <a:cubicBezTo>
                  <a:pt x="6" y="0"/>
                  <a:pt x="0" y="6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7"/>
          <p:cNvSpPr/>
          <p:nvPr/>
        </p:nvSpPr>
        <p:spPr bwMode="auto">
          <a:xfrm>
            <a:off x="1874138" y="2073624"/>
            <a:ext cx="26620" cy="25686"/>
          </a:xfrm>
          <a:custGeom>
            <a:avLst/>
            <a:gdLst>
              <a:gd name="T0" fmla="*/ 0 w 24"/>
              <a:gd name="T1" fmla="*/ 11 h 23"/>
              <a:gd name="T2" fmla="*/ 12 w 24"/>
              <a:gd name="T3" fmla="*/ 23 h 23"/>
              <a:gd name="T4" fmla="*/ 24 w 24"/>
              <a:gd name="T5" fmla="*/ 11 h 23"/>
              <a:gd name="T6" fmla="*/ 24 w 24"/>
              <a:gd name="T7" fmla="*/ 11 h 23"/>
              <a:gd name="T8" fmla="*/ 12 w 24"/>
              <a:gd name="T9" fmla="*/ 0 h 23"/>
              <a:gd name="T10" fmla="*/ 0 w 24"/>
              <a:gd name="T11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3">
                <a:moveTo>
                  <a:pt x="0" y="11"/>
                </a:moveTo>
                <a:cubicBezTo>
                  <a:pt x="0" y="18"/>
                  <a:pt x="6" y="23"/>
                  <a:pt x="12" y="23"/>
                </a:cubicBezTo>
                <a:cubicBezTo>
                  <a:pt x="18" y="23"/>
                  <a:pt x="24" y="18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5"/>
                  <a:pt x="18" y="0"/>
                  <a:pt x="12" y="0"/>
                </a:cubicBezTo>
                <a:cubicBezTo>
                  <a:pt x="6" y="0"/>
                  <a:pt x="0" y="5"/>
                  <a:pt x="0" y="11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8"/>
          <p:cNvSpPr/>
          <p:nvPr/>
        </p:nvSpPr>
        <p:spPr bwMode="auto">
          <a:xfrm>
            <a:off x="1170355" y="1629965"/>
            <a:ext cx="156915" cy="286744"/>
          </a:xfrm>
          <a:custGeom>
            <a:avLst/>
            <a:gdLst>
              <a:gd name="T0" fmla="*/ 129 w 141"/>
              <a:gd name="T1" fmla="*/ 23 h 258"/>
              <a:gd name="T2" fmla="*/ 141 w 141"/>
              <a:gd name="T3" fmla="*/ 12 h 258"/>
              <a:gd name="T4" fmla="*/ 129 w 141"/>
              <a:gd name="T5" fmla="*/ 0 h 258"/>
              <a:gd name="T6" fmla="*/ 0 w 141"/>
              <a:gd name="T7" fmla="*/ 129 h 258"/>
              <a:gd name="T8" fmla="*/ 0 w 141"/>
              <a:gd name="T9" fmla="*/ 246 h 258"/>
              <a:gd name="T10" fmla="*/ 12 w 141"/>
              <a:gd name="T11" fmla="*/ 258 h 258"/>
              <a:gd name="T12" fmla="*/ 23 w 141"/>
              <a:gd name="T13" fmla="*/ 246 h 258"/>
              <a:gd name="T14" fmla="*/ 23 w 141"/>
              <a:gd name="T15" fmla="*/ 129 h 258"/>
              <a:gd name="T16" fmla="*/ 129 w 141"/>
              <a:gd name="T17" fmla="*/ 2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" h="258">
                <a:moveTo>
                  <a:pt x="129" y="23"/>
                </a:moveTo>
                <a:cubicBezTo>
                  <a:pt x="135" y="23"/>
                  <a:pt x="141" y="18"/>
                  <a:pt x="141" y="12"/>
                </a:cubicBezTo>
                <a:cubicBezTo>
                  <a:pt x="141" y="5"/>
                  <a:pt x="135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53"/>
                  <a:pt x="5" y="258"/>
                  <a:pt x="12" y="258"/>
                </a:cubicBezTo>
                <a:cubicBezTo>
                  <a:pt x="18" y="258"/>
                  <a:pt x="23" y="253"/>
                  <a:pt x="23" y="246"/>
                </a:cubicBezTo>
                <a:cubicBezTo>
                  <a:pt x="23" y="129"/>
                  <a:pt x="23" y="129"/>
                  <a:pt x="23" y="129"/>
                </a:cubicBezTo>
                <a:cubicBezTo>
                  <a:pt x="23" y="70"/>
                  <a:pt x="71" y="23"/>
                  <a:pt x="129" y="23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9"/>
          <p:cNvSpPr>
            <a:spLocks noEditPoints="1"/>
          </p:cNvSpPr>
          <p:nvPr/>
        </p:nvSpPr>
        <p:spPr bwMode="auto">
          <a:xfrm>
            <a:off x="1222660" y="1682270"/>
            <a:ext cx="626260" cy="730403"/>
          </a:xfrm>
          <a:custGeom>
            <a:avLst/>
            <a:gdLst>
              <a:gd name="T0" fmla="*/ 551 w 563"/>
              <a:gd name="T1" fmla="*/ 0 h 657"/>
              <a:gd name="T2" fmla="*/ 82 w 563"/>
              <a:gd name="T3" fmla="*/ 0 h 657"/>
              <a:gd name="T4" fmla="*/ 0 w 563"/>
              <a:gd name="T5" fmla="*/ 82 h 657"/>
              <a:gd name="T6" fmla="*/ 0 w 563"/>
              <a:gd name="T7" fmla="*/ 527 h 657"/>
              <a:gd name="T8" fmla="*/ 82 w 563"/>
              <a:gd name="T9" fmla="*/ 610 h 657"/>
              <a:gd name="T10" fmla="*/ 188 w 563"/>
              <a:gd name="T11" fmla="*/ 610 h 657"/>
              <a:gd name="T12" fmla="*/ 188 w 563"/>
              <a:gd name="T13" fmla="*/ 645 h 657"/>
              <a:gd name="T14" fmla="*/ 194 w 563"/>
              <a:gd name="T15" fmla="*/ 655 h 657"/>
              <a:gd name="T16" fmla="*/ 207 w 563"/>
              <a:gd name="T17" fmla="*/ 654 h 657"/>
              <a:gd name="T18" fmla="*/ 258 w 563"/>
              <a:gd name="T19" fmla="*/ 613 h 657"/>
              <a:gd name="T20" fmla="*/ 309 w 563"/>
              <a:gd name="T21" fmla="*/ 654 h 657"/>
              <a:gd name="T22" fmla="*/ 317 w 563"/>
              <a:gd name="T23" fmla="*/ 656 h 657"/>
              <a:gd name="T24" fmla="*/ 322 w 563"/>
              <a:gd name="T25" fmla="*/ 655 h 657"/>
              <a:gd name="T26" fmla="*/ 328 w 563"/>
              <a:gd name="T27" fmla="*/ 645 h 657"/>
              <a:gd name="T28" fmla="*/ 328 w 563"/>
              <a:gd name="T29" fmla="*/ 610 h 657"/>
              <a:gd name="T30" fmla="*/ 551 w 563"/>
              <a:gd name="T31" fmla="*/ 610 h 657"/>
              <a:gd name="T32" fmla="*/ 563 w 563"/>
              <a:gd name="T33" fmla="*/ 598 h 657"/>
              <a:gd name="T34" fmla="*/ 563 w 563"/>
              <a:gd name="T35" fmla="*/ 11 h 657"/>
              <a:gd name="T36" fmla="*/ 551 w 563"/>
              <a:gd name="T37" fmla="*/ 0 h 657"/>
              <a:gd name="T38" fmla="*/ 23 w 563"/>
              <a:gd name="T39" fmla="*/ 470 h 657"/>
              <a:gd name="T40" fmla="*/ 23 w 563"/>
              <a:gd name="T41" fmla="*/ 82 h 657"/>
              <a:gd name="T42" fmla="*/ 70 w 563"/>
              <a:gd name="T43" fmla="*/ 24 h 657"/>
              <a:gd name="T44" fmla="*/ 70 w 563"/>
              <a:gd name="T45" fmla="*/ 446 h 657"/>
              <a:gd name="T46" fmla="*/ 23 w 563"/>
              <a:gd name="T47" fmla="*/ 470 h 657"/>
              <a:gd name="T48" fmla="*/ 188 w 563"/>
              <a:gd name="T49" fmla="*/ 586 h 657"/>
              <a:gd name="T50" fmla="*/ 82 w 563"/>
              <a:gd name="T51" fmla="*/ 586 h 657"/>
              <a:gd name="T52" fmla="*/ 25 w 563"/>
              <a:gd name="T53" fmla="*/ 539 h 657"/>
              <a:gd name="T54" fmla="*/ 82 w 563"/>
              <a:gd name="T55" fmla="*/ 563 h 657"/>
              <a:gd name="T56" fmla="*/ 188 w 563"/>
              <a:gd name="T57" fmla="*/ 563 h 657"/>
              <a:gd name="T58" fmla="*/ 188 w 563"/>
              <a:gd name="T59" fmla="*/ 586 h 657"/>
              <a:gd name="T60" fmla="*/ 305 w 563"/>
              <a:gd name="T61" fmla="*/ 620 h 657"/>
              <a:gd name="T62" fmla="*/ 265 w 563"/>
              <a:gd name="T63" fmla="*/ 589 h 657"/>
              <a:gd name="T64" fmla="*/ 251 w 563"/>
              <a:gd name="T65" fmla="*/ 589 h 657"/>
              <a:gd name="T66" fmla="*/ 211 w 563"/>
              <a:gd name="T67" fmla="*/ 620 h 657"/>
              <a:gd name="T68" fmla="*/ 211 w 563"/>
              <a:gd name="T69" fmla="*/ 516 h 657"/>
              <a:gd name="T70" fmla="*/ 305 w 563"/>
              <a:gd name="T71" fmla="*/ 516 h 657"/>
              <a:gd name="T72" fmla="*/ 305 w 563"/>
              <a:gd name="T73" fmla="*/ 620 h 657"/>
              <a:gd name="T74" fmla="*/ 539 w 563"/>
              <a:gd name="T75" fmla="*/ 586 h 657"/>
              <a:gd name="T76" fmla="*/ 328 w 563"/>
              <a:gd name="T77" fmla="*/ 586 h 657"/>
              <a:gd name="T78" fmla="*/ 328 w 563"/>
              <a:gd name="T79" fmla="*/ 563 h 657"/>
              <a:gd name="T80" fmla="*/ 539 w 563"/>
              <a:gd name="T81" fmla="*/ 563 h 657"/>
              <a:gd name="T82" fmla="*/ 539 w 563"/>
              <a:gd name="T83" fmla="*/ 586 h 657"/>
              <a:gd name="T84" fmla="*/ 539 w 563"/>
              <a:gd name="T85" fmla="*/ 539 h 657"/>
              <a:gd name="T86" fmla="*/ 328 w 563"/>
              <a:gd name="T87" fmla="*/ 539 h 657"/>
              <a:gd name="T88" fmla="*/ 328 w 563"/>
              <a:gd name="T89" fmla="*/ 516 h 657"/>
              <a:gd name="T90" fmla="*/ 387 w 563"/>
              <a:gd name="T91" fmla="*/ 516 h 657"/>
              <a:gd name="T92" fmla="*/ 399 w 563"/>
              <a:gd name="T93" fmla="*/ 504 h 657"/>
              <a:gd name="T94" fmla="*/ 387 w 563"/>
              <a:gd name="T95" fmla="*/ 492 h 657"/>
              <a:gd name="T96" fmla="*/ 82 w 563"/>
              <a:gd name="T97" fmla="*/ 492 h 657"/>
              <a:gd name="T98" fmla="*/ 70 w 563"/>
              <a:gd name="T99" fmla="*/ 504 h 657"/>
              <a:gd name="T100" fmla="*/ 82 w 563"/>
              <a:gd name="T101" fmla="*/ 516 h 657"/>
              <a:gd name="T102" fmla="*/ 188 w 563"/>
              <a:gd name="T103" fmla="*/ 516 h 657"/>
              <a:gd name="T104" fmla="*/ 188 w 563"/>
              <a:gd name="T105" fmla="*/ 539 h 657"/>
              <a:gd name="T106" fmla="*/ 82 w 563"/>
              <a:gd name="T107" fmla="*/ 539 h 657"/>
              <a:gd name="T108" fmla="*/ 28 w 563"/>
              <a:gd name="T109" fmla="*/ 504 h 657"/>
              <a:gd name="T110" fmla="*/ 82 w 563"/>
              <a:gd name="T111" fmla="*/ 469 h 657"/>
              <a:gd name="T112" fmla="*/ 539 w 563"/>
              <a:gd name="T113" fmla="*/ 469 h 657"/>
              <a:gd name="T114" fmla="*/ 539 w 563"/>
              <a:gd name="T115" fmla="*/ 539 h 657"/>
              <a:gd name="T116" fmla="*/ 539 w 563"/>
              <a:gd name="T117" fmla="*/ 445 h 657"/>
              <a:gd name="T118" fmla="*/ 94 w 563"/>
              <a:gd name="T119" fmla="*/ 445 h 657"/>
              <a:gd name="T120" fmla="*/ 94 w 563"/>
              <a:gd name="T121" fmla="*/ 23 h 657"/>
              <a:gd name="T122" fmla="*/ 539 w 563"/>
              <a:gd name="T123" fmla="*/ 23 h 657"/>
              <a:gd name="T124" fmla="*/ 539 w 563"/>
              <a:gd name="T125" fmla="*/ 445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3" h="657">
                <a:moveTo>
                  <a:pt x="551" y="0"/>
                </a:moveTo>
                <a:cubicBezTo>
                  <a:pt x="82" y="0"/>
                  <a:pt x="82" y="0"/>
                  <a:pt x="82" y="0"/>
                </a:cubicBezTo>
                <a:cubicBezTo>
                  <a:pt x="37" y="0"/>
                  <a:pt x="0" y="37"/>
                  <a:pt x="0" y="82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573"/>
                  <a:pt x="37" y="610"/>
                  <a:pt x="82" y="610"/>
                </a:cubicBezTo>
                <a:cubicBezTo>
                  <a:pt x="188" y="610"/>
                  <a:pt x="188" y="610"/>
                  <a:pt x="188" y="610"/>
                </a:cubicBezTo>
                <a:cubicBezTo>
                  <a:pt x="188" y="645"/>
                  <a:pt x="188" y="645"/>
                  <a:pt x="188" y="645"/>
                </a:cubicBezTo>
                <a:cubicBezTo>
                  <a:pt x="188" y="649"/>
                  <a:pt x="190" y="653"/>
                  <a:pt x="194" y="655"/>
                </a:cubicBezTo>
                <a:cubicBezTo>
                  <a:pt x="198" y="657"/>
                  <a:pt x="203" y="657"/>
                  <a:pt x="207" y="654"/>
                </a:cubicBezTo>
                <a:cubicBezTo>
                  <a:pt x="258" y="613"/>
                  <a:pt x="258" y="613"/>
                  <a:pt x="258" y="613"/>
                </a:cubicBezTo>
                <a:cubicBezTo>
                  <a:pt x="309" y="654"/>
                  <a:pt x="309" y="654"/>
                  <a:pt x="309" y="654"/>
                </a:cubicBezTo>
                <a:cubicBezTo>
                  <a:pt x="311" y="656"/>
                  <a:pt x="314" y="656"/>
                  <a:pt x="317" y="656"/>
                </a:cubicBezTo>
                <a:cubicBezTo>
                  <a:pt x="318" y="656"/>
                  <a:pt x="320" y="656"/>
                  <a:pt x="322" y="655"/>
                </a:cubicBezTo>
                <a:cubicBezTo>
                  <a:pt x="326" y="653"/>
                  <a:pt x="328" y="649"/>
                  <a:pt x="328" y="645"/>
                </a:cubicBezTo>
                <a:cubicBezTo>
                  <a:pt x="328" y="610"/>
                  <a:pt x="328" y="610"/>
                  <a:pt x="328" y="610"/>
                </a:cubicBezTo>
                <a:cubicBezTo>
                  <a:pt x="551" y="610"/>
                  <a:pt x="551" y="610"/>
                  <a:pt x="551" y="610"/>
                </a:cubicBezTo>
                <a:cubicBezTo>
                  <a:pt x="558" y="610"/>
                  <a:pt x="563" y="604"/>
                  <a:pt x="563" y="598"/>
                </a:cubicBezTo>
                <a:cubicBezTo>
                  <a:pt x="563" y="11"/>
                  <a:pt x="563" y="11"/>
                  <a:pt x="563" y="11"/>
                </a:cubicBezTo>
                <a:cubicBezTo>
                  <a:pt x="563" y="5"/>
                  <a:pt x="558" y="0"/>
                  <a:pt x="551" y="0"/>
                </a:cubicBezTo>
                <a:close/>
                <a:moveTo>
                  <a:pt x="23" y="470"/>
                </a:moveTo>
                <a:cubicBezTo>
                  <a:pt x="23" y="82"/>
                  <a:pt x="23" y="82"/>
                  <a:pt x="23" y="82"/>
                </a:cubicBezTo>
                <a:cubicBezTo>
                  <a:pt x="23" y="53"/>
                  <a:pt x="44" y="30"/>
                  <a:pt x="70" y="24"/>
                </a:cubicBezTo>
                <a:cubicBezTo>
                  <a:pt x="70" y="446"/>
                  <a:pt x="70" y="446"/>
                  <a:pt x="70" y="446"/>
                </a:cubicBezTo>
                <a:cubicBezTo>
                  <a:pt x="52" y="449"/>
                  <a:pt x="36" y="457"/>
                  <a:pt x="23" y="470"/>
                </a:cubicBezTo>
                <a:close/>
                <a:moveTo>
                  <a:pt x="188" y="586"/>
                </a:moveTo>
                <a:cubicBezTo>
                  <a:pt x="82" y="586"/>
                  <a:pt x="82" y="586"/>
                  <a:pt x="82" y="586"/>
                </a:cubicBezTo>
                <a:cubicBezTo>
                  <a:pt x="54" y="586"/>
                  <a:pt x="30" y="566"/>
                  <a:pt x="25" y="539"/>
                </a:cubicBezTo>
                <a:cubicBezTo>
                  <a:pt x="39" y="554"/>
                  <a:pt x="60" y="563"/>
                  <a:pt x="82" y="563"/>
                </a:cubicBezTo>
                <a:cubicBezTo>
                  <a:pt x="188" y="563"/>
                  <a:pt x="188" y="563"/>
                  <a:pt x="188" y="563"/>
                </a:cubicBezTo>
                <a:cubicBezTo>
                  <a:pt x="188" y="586"/>
                  <a:pt x="188" y="586"/>
                  <a:pt x="188" y="586"/>
                </a:cubicBezTo>
                <a:close/>
                <a:moveTo>
                  <a:pt x="305" y="620"/>
                </a:moveTo>
                <a:cubicBezTo>
                  <a:pt x="265" y="589"/>
                  <a:pt x="265" y="589"/>
                  <a:pt x="265" y="589"/>
                </a:cubicBezTo>
                <a:cubicBezTo>
                  <a:pt x="261" y="585"/>
                  <a:pt x="255" y="585"/>
                  <a:pt x="251" y="589"/>
                </a:cubicBezTo>
                <a:cubicBezTo>
                  <a:pt x="211" y="620"/>
                  <a:pt x="211" y="620"/>
                  <a:pt x="211" y="620"/>
                </a:cubicBezTo>
                <a:cubicBezTo>
                  <a:pt x="211" y="516"/>
                  <a:pt x="211" y="516"/>
                  <a:pt x="211" y="516"/>
                </a:cubicBezTo>
                <a:cubicBezTo>
                  <a:pt x="305" y="516"/>
                  <a:pt x="305" y="516"/>
                  <a:pt x="305" y="516"/>
                </a:cubicBezTo>
                <a:cubicBezTo>
                  <a:pt x="305" y="620"/>
                  <a:pt x="305" y="620"/>
                  <a:pt x="305" y="620"/>
                </a:cubicBezTo>
                <a:close/>
                <a:moveTo>
                  <a:pt x="539" y="586"/>
                </a:moveTo>
                <a:cubicBezTo>
                  <a:pt x="328" y="586"/>
                  <a:pt x="328" y="586"/>
                  <a:pt x="328" y="586"/>
                </a:cubicBezTo>
                <a:cubicBezTo>
                  <a:pt x="328" y="563"/>
                  <a:pt x="328" y="563"/>
                  <a:pt x="328" y="563"/>
                </a:cubicBezTo>
                <a:cubicBezTo>
                  <a:pt x="539" y="563"/>
                  <a:pt x="539" y="563"/>
                  <a:pt x="539" y="563"/>
                </a:cubicBezTo>
                <a:cubicBezTo>
                  <a:pt x="539" y="586"/>
                  <a:pt x="539" y="586"/>
                  <a:pt x="539" y="586"/>
                </a:cubicBezTo>
                <a:close/>
                <a:moveTo>
                  <a:pt x="539" y="539"/>
                </a:moveTo>
                <a:cubicBezTo>
                  <a:pt x="328" y="539"/>
                  <a:pt x="328" y="539"/>
                  <a:pt x="328" y="539"/>
                </a:cubicBezTo>
                <a:cubicBezTo>
                  <a:pt x="328" y="516"/>
                  <a:pt x="328" y="516"/>
                  <a:pt x="328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93" y="516"/>
                  <a:pt x="399" y="510"/>
                  <a:pt x="399" y="504"/>
                </a:cubicBezTo>
                <a:cubicBezTo>
                  <a:pt x="399" y="498"/>
                  <a:pt x="393" y="492"/>
                  <a:pt x="387" y="492"/>
                </a:cubicBezTo>
                <a:cubicBezTo>
                  <a:pt x="82" y="492"/>
                  <a:pt x="82" y="492"/>
                  <a:pt x="82" y="492"/>
                </a:cubicBezTo>
                <a:cubicBezTo>
                  <a:pt x="76" y="492"/>
                  <a:pt x="70" y="498"/>
                  <a:pt x="70" y="504"/>
                </a:cubicBezTo>
                <a:cubicBezTo>
                  <a:pt x="70" y="510"/>
                  <a:pt x="76" y="516"/>
                  <a:pt x="82" y="516"/>
                </a:cubicBezTo>
                <a:cubicBezTo>
                  <a:pt x="188" y="516"/>
                  <a:pt x="188" y="516"/>
                  <a:pt x="188" y="516"/>
                </a:cubicBezTo>
                <a:cubicBezTo>
                  <a:pt x="188" y="539"/>
                  <a:pt x="188" y="539"/>
                  <a:pt x="188" y="539"/>
                </a:cubicBezTo>
                <a:cubicBezTo>
                  <a:pt x="82" y="539"/>
                  <a:pt x="82" y="539"/>
                  <a:pt x="82" y="539"/>
                </a:cubicBezTo>
                <a:cubicBezTo>
                  <a:pt x="58" y="539"/>
                  <a:pt x="37" y="525"/>
                  <a:pt x="28" y="504"/>
                </a:cubicBezTo>
                <a:cubicBezTo>
                  <a:pt x="37" y="483"/>
                  <a:pt x="58" y="469"/>
                  <a:pt x="82" y="469"/>
                </a:cubicBezTo>
                <a:cubicBezTo>
                  <a:pt x="539" y="469"/>
                  <a:pt x="539" y="469"/>
                  <a:pt x="539" y="469"/>
                </a:cubicBezTo>
                <a:lnTo>
                  <a:pt x="539" y="539"/>
                </a:lnTo>
                <a:close/>
                <a:moveTo>
                  <a:pt x="539" y="445"/>
                </a:moveTo>
                <a:cubicBezTo>
                  <a:pt x="94" y="445"/>
                  <a:pt x="94" y="445"/>
                  <a:pt x="94" y="445"/>
                </a:cubicBezTo>
                <a:cubicBezTo>
                  <a:pt x="94" y="23"/>
                  <a:pt x="94" y="23"/>
                  <a:pt x="94" y="23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9" y="445"/>
                  <a:pt x="539" y="445"/>
                  <a:pt x="539" y="445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20"/>
          <p:cNvSpPr/>
          <p:nvPr/>
        </p:nvSpPr>
        <p:spPr bwMode="auto">
          <a:xfrm>
            <a:off x="1352956" y="1629965"/>
            <a:ext cx="26620" cy="25686"/>
          </a:xfrm>
          <a:custGeom>
            <a:avLst/>
            <a:gdLst>
              <a:gd name="T0" fmla="*/ 0 w 24"/>
              <a:gd name="T1" fmla="*/ 12 h 23"/>
              <a:gd name="T2" fmla="*/ 12 w 24"/>
              <a:gd name="T3" fmla="*/ 23 h 23"/>
              <a:gd name="T4" fmla="*/ 24 w 24"/>
              <a:gd name="T5" fmla="*/ 12 h 23"/>
              <a:gd name="T6" fmla="*/ 24 w 24"/>
              <a:gd name="T7" fmla="*/ 12 h 23"/>
              <a:gd name="T8" fmla="*/ 12 w 24"/>
              <a:gd name="T9" fmla="*/ 0 h 23"/>
              <a:gd name="T10" fmla="*/ 0 w 24"/>
              <a:gd name="T11" fmla="*/ 11 h 23"/>
              <a:gd name="T12" fmla="*/ 0 w 24"/>
              <a:gd name="T1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3">
                <a:moveTo>
                  <a:pt x="0" y="12"/>
                </a:move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21"/>
          <p:cNvSpPr/>
          <p:nvPr/>
        </p:nvSpPr>
        <p:spPr bwMode="auto">
          <a:xfrm>
            <a:off x="1405261" y="1629965"/>
            <a:ext cx="26620" cy="25686"/>
          </a:xfrm>
          <a:custGeom>
            <a:avLst/>
            <a:gdLst>
              <a:gd name="T0" fmla="*/ 0 w 24"/>
              <a:gd name="T1" fmla="*/ 12 h 23"/>
              <a:gd name="T2" fmla="*/ 12 w 24"/>
              <a:gd name="T3" fmla="*/ 23 h 23"/>
              <a:gd name="T4" fmla="*/ 24 w 24"/>
              <a:gd name="T5" fmla="*/ 12 h 23"/>
              <a:gd name="T6" fmla="*/ 24 w 24"/>
              <a:gd name="T7" fmla="*/ 12 h 23"/>
              <a:gd name="T8" fmla="*/ 12 w 24"/>
              <a:gd name="T9" fmla="*/ 0 h 23"/>
              <a:gd name="T10" fmla="*/ 0 w 24"/>
              <a:gd name="T11" fmla="*/ 11 h 23"/>
              <a:gd name="T12" fmla="*/ 0 w 24"/>
              <a:gd name="T1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3">
                <a:moveTo>
                  <a:pt x="0" y="12"/>
                </a:move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矩形: 圆角 145"/>
          <p:cNvSpPr/>
          <p:nvPr/>
        </p:nvSpPr>
        <p:spPr>
          <a:xfrm>
            <a:off x="1021845" y="3037401"/>
            <a:ext cx="1057835" cy="32397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69598" y="3521390"/>
            <a:ext cx="2562328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3" name="Freeform 3735"/>
          <p:cNvSpPr/>
          <p:nvPr/>
        </p:nvSpPr>
        <p:spPr bwMode="auto">
          <a:xfrm>
            <a:off x="3765301" y="1240955"/>
            <a:ext cx="1613399" cy="1612980"/>
          </a:xfrm>
          <a:custGeom>
            <a:avLst/>
            <a:gdLst>
              <a:gd name="T0" fmla="*/ 863 w 880"/>
              <a:gd name="T1" fmla="*/ 466 h 880"/>
              <a:gd name="T2" fmla="*/ 863 w 880"/>
              <a:gd name="T3" fmla="*/ 414 h 880"/>
              <a:gd name="T4" fmla="*/ 855 w 880"/>
              <a:gd name="T5" fmla="*/ 356 h 880"/>
              <a:gd name="T6" fmla="*/ 842 w 880"/>
              <a:gd name="T7" fmla="*/ 306 h 880"/>
              <a:gd name="T8" fmla="*/ 819 w 880"/>
              <a:gd name="T9" fmla="*/ 251 h 880"/>
              <a:gd name="T10" fmla="*/ 794 w 880"/>
              <a:gd name="T11" fmla="*/ 206 h 880"/>
              <a:gd name="T12" fmla="*/ 757 w 880"/>
              <a:gd name="T13" fmla="*/ 160 h 880"/>
              <a:gd name="T14" fmla="*/ 721 w 880"/>
              <a:gd name="T15" fmla="*/ 123 h 880"/>
              <a:gd name="T16" fmla="*/ 674 w 880"/>
              <a:gd name="T17" fmla="*/ 87 h 880"/>
              <a:gd name="T18" fmla="*/ 630 w 880"/>
              <a:gd name="T19" fmla="*/ 61 h 880"/>
              <a:gd name="T20" fmla="*/ 575 w 880"/>
              <a:gd name="T21" fmla="*/ 39 h 880"/>
              <a:gd name="T22" fmla="*/ 525 w 880"/>
              <a:gd name="T23" fmla="*/ 25 h 880"/>
              <a:gd name="T24" fmla="*/ 466 w 880"/>
              <a:gd name="T25" fmla="*/ 18 h 880"/>
              <a:gd name="T26" fmla="*/ 415 w 880"/>
              <a:gd name="T27" fmla="*/ 17 h 880"/>
              <a:gd name="T28" fmla="*/ 356 w 880"/>
              <a:gd name="T29" fmla="*/ 25 h 880"/>
              <a:gd name="T30" fmla="*/ 306 w 880"/>
              <a:gd name="T31" fmla="*/ 38 h 880"/>
              <a:gd name="T32" fmla="*/ 251 w 880"/>
              <a:gd name="T33" fmla="*/ 61 h 880"/>
              <a:gd name="T34" fmla="*/ 206 w 880"/>
              <a:gd name="T35" fmla="*/ 86 h 880"/>
              <a:gd name="T36" fmla="*/ 160 w 880"/>
              <a:gd name="T37" fmla="*/ 123 h 880"/>
              <a:gd name="T38" fmla="*/ 123 w 880"/>
              <a:gd name="T39" fmla="*/ 159 h 880"/>
              <a:gd name="T40" fmla="*/ 87 w 880"/>
              <a:gd name="T41" fmla="*/ 206 h 880"/>
              <a:gd name="T42" fmla="*/ 61 w 880"/>
              <a:gd name="T43" fmla="*/ 250 h 880"/>
              <a:gd name="T44" fmla="*/ 39 w 880"/>
              <a:gd name="T45" fmla="*/ 305 h 880"/>
              <a:gd name="T46" fmla="*/ 25 w 880"/>
              <a:gd name="T47" fmla="*/ 355 h 880"/>
              <a:gd name="T48" fmla="*/ 18 w 880"/>
              <a:gd name="T49" fmla="*/ 414 h 880"/>
              <a:gd name="T50" fmla="*/ 17 w 880"/>
              <a:gd name="T51" fmla="*/ 465 h 880"/>
              <a:gd name="T52" fmla="*/ 25 w 880"/>
              <a:gd name="T53" fmla="*/ 524 h 880"/>
              <a:gd name="T54" fmla="*/ 38 w 880"/>
              <a:gd name="T55" fmla="*/ 574 h 880"/>
              <a:gd name="T56" fmla="*/ 61 w 880"/>
              <a:gd name="T57" fmla="*/ 629 h 880"/>
              <a:gd name="T58" fmla="*/ 86 w 880"/>
              <a:gd name="T59" fmla="*/ 674 h 880"/>
              <a:gd name="T60" fmla="*/ 123 w 880"/>
              <a:gd name="T61" fmla="*/ 720 h 880"/>
              <a:gd name="T62" fmla="*/ 159 w 880"/>
              <a:gd name="T63" fmla="*/ 757 h 880"/>
              <a:gd name="T64" fmla="*/ 206 w 880"/>
              <a:gd name="T65" fmla="*/ 793 h 880"/>
              <a:gd name="T66" fmla="*/ 251 w 880"/>
              <a:gd name="T67" fmla="*/ 819 h 880"/>
              <a:gd name="T68" fmla="*/ 306 w 880"/>
              <a:gd name="T69" fmla="*/ 841 h 880"/>
              <a:gd name="T70" fmla="*/ 355 w 880"/>
              <a:gd name="T71" fmla="*/ 855 h 880"/>
              <a:gd name="T72" fmla="*/ 414 w 880"/>
              <a:gd name="T73" fmla="*/ 862 h 880"/>
              <a:gd name="T74" fmla="*/ 466 w 880"/>
              <a:gd name="T75" fmla="*/ 863 h 880"/>
              <a:gd name="T76" fmla="*/ 524 w 880"/>
              <a:gd name="T77" fmla="*/ 855 h 880"/>
              <a:gd name="T78" fmla="*/ 574 w 880"/>
              <a:gd name="T79" fmla="*/ 842 h 880"/>
              <a:gd name="T80" fmla="*/ 629 w 880"/>
              <a:gd name="T81" fmla="*/ 819 h 880"/>
              <a:gd name="T82" fmla="*/ 674 w 880"/>
              <a:gd name="T83" fmla="*/ 794 h 880"/>
              <a:gd name="T84" fmla="*/ 720 w 880"/>
              <a:gd name="T85" fmla="*/ 757 h 880"/>
              <a:gd name="T86" fmla="*/ 757 w 880"/>
              <a:gd name="T87" fmla="*/ 721 h 880"/>
              <a:gd name="T88" fmla="*/ 793 w 880"/>
              <a:gd name="T89" fmla="*/ 674 h 880"/>
              <a:gd name="T90" fmla="*/ 819 w 880"/>
              <a:gd name="T91" fmla="*/ 629 h 880"/>
              <a:gd name="T92" fmla="*/ 841 w 880"/>
              <a:gd name="T93" fmla="*/ 574 h 880"/>
              <a:gd name="T94" fmla="*/ 855 w 880"/>
              <a:gd name="T95" fmla="*/ 52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0" h="880">
                <a:moveTo>
                  <a:pt x="855" y="524"/>
                </a:moveTo>
                <a:cubicBezTo>
                  <a:pt x="842" y="506"/>
                  <a:pt x="846" y="480"/>
                  <a:pt x="863" y="466"/>
                </a:cubicBezTo>
                <a:cubicBezTo>
                  <a:pt x="863" y="465"/>
                  <a:pt x="863" y="465"/>
                  <a:pt x="863" y="465"/>
                </a:cubicBezTo>
                <a:cubicBezTo>
                  <a:pt x="880" y="451"/>
                  <a:pt x="880" y="428"/>
                  <a:pt x="863" y="414"/>
                </a:cubicBezTo>
                <a:cubicBezTo>
                  <a:pt x="863" y="414"/>
                  <a:pt x="863" y="414"/>
                  <a:pt x="863" y="414"/>
                </a:cubicBezTo>
                <a:cubicBezTo>
                  <a:pt x="846" y="400"/>
                  <a:pt x="842" y="374"/>
                  <a:pt x="855" y="356"/>
                </a:cubicBezTo>
                <a:cubicBezTo>
                  <a:pt x="855" y="355"/>
                  <a:pt x="855" y="355"/>
                  <a:pt x="855" y="355"/>
                </a:cubicBezTo>
                <a:cubicBezTo>
                  <a:pt x="868" y="337"/>
                  <a:pt x="862" y="315"/>
                  <a:pt x="842" y="306"/>
                </a:cubicBezTo>
                <a:cubicBezTo>
                  <a:pt x="841" y="305"/>
                  <a:pt x="841" y="305"/>
                  <a:pt x="841" y="305"/>
                </a:cubicBezTo>
                <a:cubicBezTo>
                  <a:pt x="821" y="296"/>
                  <a:pt x="811" y="272"/>
                  <a:pt x="819" y="251"/>
                </a:cubicBezTo>
                <a:cubicBezTo>
                  <a:pt x="819" y="250"/>
                  <a:pt x="819" y="250"/>
                  <a:pt x="819" y="250"/>
                </a:cubicBezTo>
                <a:cubicBezTo>
                  <a:pt x="827" y="230"/>
                  <a:pt x="815" y="210"/>
                  <a:pt x="794" y="206"/>
                </a:cubicBezTo>
                <a:cubicBezTo>
                  <a:pt x="793" y="206"/>
                  <a:pt x="793" y="206"/>
                  <a:pt x="793" y="206"/>
                </a:cubicBezTo>
                <a:cubicBezTo>
                  <a:pt x="771" y="203"/>
                  <a:pt x="755" y="182"/>
                  <a:pt x="757" y="160"/>
                </a:cubicBezTo>
                <a:cubicBezTo>
                  <a:pt x="757" y="159"/>
                  <a:pt x="757" y="159"/>
                  <a:pt x="757" y="159"/>
                </a:cubicBezTo>
                <a:cubicBezTo>
                  <a:pt x="759" y="137"/>
                  <a:pt x="743" y="121"/>
                  <a:pt x="721" y="123"/>
                </a:cubicBezTo>
                <a:cubicBezTo>
                  <a:pt x="720" y="123"/>
                  <a:pt x="720" y="123"/>
                  <a:pt x="720" y="123"/>
                </a:cubicBezTo>
                <a:cubicBezTo>
                  <a:pt x="698" y="125"/>
                  <a:pt x="678" y="109"/>
                  <a:pt x="674" y="87"/>
                </a:cubicBezTo>
                <a:cubicBezTo>
                  <a:pt x="674" y="86"/>
                  <a:pt x="674" y="86"/>
                  <a:pt x="674" y="86"/>
                </a:cubicBezTo>
                <a:cubicBezTo>
                  <a:pt x="670" y="65"/>
                  <a:pt x="650" y="53"/>
                  <a:pt x="630" y="61"/>
                </a:cubicBezTo>
                <a:cubicBezTo>
                  <a:pt x="629" y="61"/>
                  <a:pt x="629" y="61"/>
                  <a:pt x="629" y="61"/>
                </a:cubicBezTo>
                <a:cubicBezTo>
                  <a:pt x="608" y="69"/>
                  <a:pt x="584" y="59"/>
                  <a:pt x="575" y="39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65" y="18"/>
                  <a:pt x="543" y="12"/>
                  <a:pt x="525" y="25"/>
                </a:cubicBezTo>
                <a:cubicBezTo>
                  <a:pt x="524" y="25"/>
                  <a:pt x="524" y="25"/>
                  <a:pt x="524" y="25"/>
                </a:cubicBezTo>
                <a:cubicBezTo>
                  <a:pt x="506" y="38"/>
                  <a:pt x="480" y="34"/>
                  <a:pt x="466" y="18"/>
                </a:cubicBezTo>
                <a:cubicBezTo>
                  <a:pt x="466" y="17"/>
                  <a:pt x="466" y="17"/>
                  <a:pt x="466" y="17"/>
                </a:cubicBezTo>
                <a:cubicBezTo>
                  <a:pt x="452" y="0"/>
                  <a:pt x="429" y="0"/>
                  <a:pt x="415" y="17"/>
                </a:cubicBezTo>
                <a:cubicBezTo>
                  <a:pt x="414" y="18"/>
                  <a:pt x="414" y="18"/>
                  <a:pt x="414" y="18"/>
                </a:cubicBezTo>
                <a:cubicBezTo>
                  <a:pt x="400" y="35"/>
                  <a:pt x="374" y="38"/>
                  <a:pt x="356" y="25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37" y="12"/>
                  <a:pt x="315" y="18"/>
                  <a:pt x="306" y="38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296" y="59"/>
                  <a:pt x="272" y="69"/>
                  <a:pt x="251" y="61"/>
                </a:cubicBezTo>
                <a:cubicBezTo>
                  <a:pt x="251" y="61"/>
                  <a:pt x="251" y="61"/>
                  <a:pt x="251" y="61"/>
                </a:cubicBezTo>
                <a:cubicBezTo>
                  <a:pt x="230" y="53"/>
                  <a:pt x="210" y="65"/>
                  <a:pt x="206" y="86"/>
                </a:cubicBezTo>
                <a:cubicBezTo>
                  <a:pt x="206" y="87"/>
                  <a:pt x="206" y="87"/>
                  <a:pt x="206" y="87"/>
                </a:cubicBezTo>
                <a:cubicBezTo>
                  <a:pt x="203" y="109"/>
                  <a:pt x="182" y="125"/>
                  <a:pt x="160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37" y="121"/>
                  <a:pt x="121" y="137"/>
                  <a:pt x="123" y="159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5" y="182"/>
                  <a:pt x="109" y="203"/>
                  <a:pt x="87" y="206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65" y="210"/>
                  <a:pt x="53" y="230"/>
                  <a:pt x="61" y="250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69" y="272"/>
                  <a:pt x="59" y="296"/>
                  <a:pt x="39" y="305"/>
                </a:cubicBezTo>
                <a:cubicBezTo>
                  <a:pt x="38" y="306"/>
                  <a:pt x="38" y="306"/>
                  <a:pt x="38" y="306"/>
                </a:cubicBezTo>
                <a:cubicBezTo>
                  <a:pt x="18" y="315"/>
                  <a:pt x="12" y="337"/>
                  <a:pt x="25" y="355"/>
                </a:cubicBezTo>
                <a:cubicBezTo>
                  <a:pt x="25" y="356"/>
                  <a:pt x="25" y="356"/>
                  <a:pt x="25" y="356"/>
                </a:cubicBezTo>
                <a:cubicBezTo>
                  <a:pt x="38" y="374"/>
                  <a:pt x="35" y="400"/>
                  <a:pt x="18" y="414"/>
                </a:cubicBezTo>
                <a:cubicBezTo>
                  <a:pt x="17" y="414"/>
                  <a:pt x="17" y="414"/>
                  <a:pt x="17" y="414"/>
                </a:cubicBezTo>
                <a:cubicBezTo>
                  <a:pt x="0" y="429"/>
                  <a:pt x="0" y="451"/>
                  <a:pt x="17" y="465"/>
                </a:cubicBezTo>
                <a:cubicBezTo>
                  <a:pt x="18" y="466"/>
                  <a:pt x="18" y="466"/>
                  <a:pt x="18" y="466"/>
                </a:cubicBezTo>
                <a:cubicBezTo>
                  <a:pt x="35" y="480"/>
                  <a:pt x="38" y="506"/>
                  <a:pt x="25" y="524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12" y="543"/>
                  <a:pt x="18" y="565"/>
                  <a:pt x="38" y="574"/>
                </a:cubicBezTo>
                <a:cubicBezTo>
                  <a:pt x="39" y="575"/>
                  <a:pt x="39" y="575"/>
                  <a:pt x="39" y="575"/>
                </a:cubicBezTo>
                <a:cubicBezTo>
                  <a:pt x="59" y="584"/>
                  <a:pt x="69" y="608"/>
                  <a:pt x="61" y="629"/>
                </a:cubicBezTo>
                <a:cubicBezTo>
                  <a:pt x="61" y="629"/>
                  <a:pt x="61" y="629"/>
                  <a:pt x="61" y="629"/>
                </a:cubicBezTo>
                <a:cubicBezTo>
                  <a:pt x="53" y="650"/>
                  <a:pt x="65" y="670"/>
                  <a:pt x="86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109" y="677"/>
                  <a:pt x="125" y="698"/>
                  <a:pt x="123" y="720"/>
                </a:cubicBezTo>
                <a:cubicBezTo>
                  <a:pt x="123" y="721"/>
                  <a:pt x="123" y="721"/>
                  <a:pt x="123" y="721"/>
                </a:cubicBezTo>
                <a:cubicBezTo>
                  <a:pt x="121" y="743"/>
                  <a:pt x="137" y="759"/>
                  <a:pt x="159" y="757"/>
                </a:cubicBezTo>
                <a:cubicBezTo>
                  <a:pt x="160" y="757"/>
                  <a:pt x="160" y="757"/>
                  <a:pt x="160" y="757"/>
                </a:cubicBezTo>
                <a:cubicBezTo>
                  <a:pt x="182" y="755"/>
                  <a:pt x="203" y="771"/>
                  <a:pt x="206" y="793"/>
                </a:cubicBezTo>
                <a:cubicBezTo>
                  <a:pt x="206" y="794"/>
                  <a:pt x="206" y="794"/>
                  <a:pt x="206" y="794"/>
                </a:cubicBezTo>
                <a:cubicBezTo>
                  <a:pt x="210" y="815"/>
                  <a:pt x="230" y="827"/>
                  <a:pt x="251" y="819"/>
                </a:cubicBezTo>
                <a:cubicBezTo>
                  <a:pt x="251" y="819"/>
                  <a:pt x="251" y="819"/>
                  <a:pt x="251" y="819"/>
                </a:cubicBezTo>
                <a:cubicBezTo>
                  <a:pt x="272" y="811"/>
                  <a:pt x="296" y="821"/>
                  <a:pt x="306" y="841"/>
                </a:cubicBezTo>
                <a:cubicBezTo>
                  <a:pt x="306" y="842"/>
                  <a:pt x="306" y="842"/>
                  <a:pt x="306" y="842"/>
                </a:cubicBezTo>
                <a:cubicBezTo>
                  <a:pt x="315" y="862"/>
                  <a:pt x="337" y="868"/>
                  <a:pt x="355" y="855"/>
                </a:cubicBezTo>
                <a:cubicBezTo>
                  <a:pt x="356" y="855"/>
                  <a:pt x="356" y="855"/>
                  <a:pt x="356" y="855"/>
                </a:cubicBezTo>
                <a:cubicBezTo>
                  <a:pt x="374" y="842"/>
                  <a:pt x="400" y="845"/>
                  <a:pt x="414" y="862"/>
                </a:cubicBezTo>
                <a:cubicBezTo>
                  <a:pt x="415" y="863"/>
                  <a:pt x="415" y="863"/>
                  <a:pt x="415" y="863"/>
                </a:cubicBezTo>
                <a:cubicBezTo>
                  <a:pt x="429" y="880"/>
                  <a:pt x="452" y="880"/>
                  <a:pt x="466" y="863"/>
                </a:cubicBezTo>
                <a:cubicBezTo>
                  <a:pt x="466" y="862"/>
                  <a:pt x="466" y="862"/>
                  <a:pt x="466" y="862"/>
                </a:cubicBezTo>
                <a:cubicBezTo>
                  <a:pt x="480" y="845"/>
                  <a:pt x="506" y="842"/>
                  <a:pt x="524" y="855"/>
                </a:cubicBezTo>
                <a:cubicBezTo>
                  <a:pt x="525" y="855"/>
                  <a:pt x="525" y="855"/>
                  <a:pt x="525" y="855"/>
                </a:cubicBezTo>
                <a:cubicBezTo>
                  <a:pt x="543" y="868"/>
                  <a:pt x="565" y="862"/>
                  <a:pt x="574" y="842"/>
                </a:cubicBezTo>
                <a:cubicBezTo>
                  <a:pt x="575" y="841"/>
                  <a:pt x="575" y="841"/>
                  <a:pt x="575" y="841"/>
                </a:cubicBezTo>
                <a:cubicBezTo>
                  <a:pt x="584" y="821"/>
                  <a:pt x="608" y="811"/>
                  <a:pt x="629" y="819"/>
                </a:cubicBezTo>
                <a:cubicBezTo>
                  <a:pt x="630" y="819"/>
                  <a:pt x="630" y="819"/>
                  <a:pt x="630" y="819"/>
                </a:cubicBezTo>
                <a:cubicBezTo>
                  <a:pt x="650" y="827"/>
                  <a:pt x="670" y="815"/>
                  <a:pt x="674" y="794"/>
                </a:cubicBezTo>
                <a:cubicBezTo>
                  <a:pt x="674" y="793"/>
                  <a:pt x="674" y="793"/>
                  <a:pt x="674" y="793"/>
                </a:cubicBezTo>
                <a:cubicBezTo>
                  <a:pt x="678" y="771"/>
                  <a:pt x="698" y="755"/>
                  <a:pt x="720" y="757"/>
                </a:cubicBezTo>
                <a:cubicBezTo>
                  <a:pt x="721" y="757"/>
                  <a:pt x="721" y="757"/>
                  <a:pt x="721" y="757"/>
                </a:cubicBezTo>
                <a:cubicBezTo>
                  <a:pt x="743" y="759"/>
                  <a:pt x="759" y="743"/>
                  <a:pt x="757" y="721"/>
                </a:cubicBezTo>
                <a:cubicBezTo>
                  <a:pt x="757" y="720"/>
                  <a:pt x="757" y="720"/>
                  <a:pt x="757" y="720"/>
                </a:cubicBezTo>
                <a:cubicBezTo>
                  <a:pt x="755" y="698"/>
                  <a:pt x="771" y="677"/>
                  <a:pt x="793" y="674"/>
                </a:cubicBezTo>
                <a:cubicBezTo>
                  <a:pt x="794" y="674"/>
                  <a:pt x="794" y="674"/>
                  <a:pt x="794" y="674"/>
                </a:cubicBezTo>
                <a:cubicBezTo>
                  <a:pt x="815" y="670"/>
                  <a:pt x="827" y="650"/>
                  <a:pt x="819" y="629"/>
                </a:cubicBezTo>
                <a:cubicBezTo>
                  <a:pt x="819" y="629"/>
                  <a:pt x="819" y="629"/>
                  <a:pt x="819" y="629"/>
                </a:cubicBezTo>
                <a:cubicBezTo>
                  <a:pt x="811" y="608"/>
                  <a:pt x="821" y="584"/>
                  <a:pt x="841" y="574"/>
                </a:cubicBezTo>
                <a:cubicBezTo>
                  <a:pt x="842" y="574"/>
                  <a:pt x="842" y="574"/>
                  <a:pt x="842" y="574"/>
                </a:cubicBezTo>
                <a:cubicBezTo>
                  <a:pt x="862" y="565"/>
                  <a:pt x="868" y="543"/>
                  <a:pt x="855" y="525"/>
                </a:cubicBezTo>
                <a:lnTo>
                  <a:pt x="855" y="52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Oval 3736"/>
          <p:cNvSpPr>
            <a:spLocks noChangeArrowheads="1"/>
          </p:cNvSpPr>
          <p:nvPr/>
        </p:nvSpPr>
        <p:spPr bwMode="auto">
          <a:xfrm>
            <a:off x="3944873" y="1420582"/>
            <a:ext cx="1254255" cy="125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3737"/>
          <p:cNvSpPr/>
          <p:nvPr/>
        </p:nvSpPr>
        <p:spPr bwMode="auto">
          <a:xfrm>
            <a:off x="4021832" y="1552553"/>
            <a:ext cx="1100336" cy="1028275"/>
          </a:xfrm>
          <a:custGeom>
            <a:avLst/>
            <a:gdLst>
              <a:gd name="T0" fmla="*/ 580 w 600"/>
              <a:gd name="T1" fmla="*/ 303 h 561"/>
              <a:gd name="T2" fmla="*/ 535 w 600"/>
              <a:gd name="T3" fmla="*/ 267 h 561"/>
              <a:gd name="T4" fmla="*/ 545 w 600"/>
              <a:gd name="T5" fmla="*/ 206 h 561"/>
              <a:gd name="T6" fmla="*/ 554 w 600"/>
              <a:gd name="T7" fmla="*/ 105 h 561"/>
              <a:gd name="T8" fmla="*/ 524 w 600"/>
              <a:gd name="T9" fmla="*/ 94 h 561"/>
              <a:gd name="T10" fmla="*/ 456 w 600"/>
              <a:gd name="T11" fmla="*/ 91 h 561"/>
              <a:gd name="T12" fmla="*/ 445 w 600"/>
              <a:gd name="T13" fmla="*/ 82 h 561"/>
              <a:gd name="T14" fmla="*/ 370 w 600"/>
              <a:gd name="T15" fmla="*/ 58 h 561"/>
              <a:gd name="T16" fmla="*/ 374 w 600"/>
              <a:gd name="T17" fmla="*/ 118 h 561"/>
              <a:gd name="T18" fmla="*/ 447 w 600"/>
              <a:gd name="T19" fmla="*/ 120 h 561"/>
              <a:gd name="T20" fmla="*/ 512 w 600"/>
              <a:gd name="T21" fmla="*/ 183 h 561"/>
              <a:gd name="T22" fmla="*/ 517 w 600"/>
              <a:gd name="T23" fmla="*/ 195 h 561"/>
              <a:gd name="T24" fmla="*/ 489 w 600"/>
              <a:gd name="T25" fmla="*/ 246 h 561"/>
              <a:gd name="T26" fmla="*/ 508 w 600"/>
              <a:gd name="T27" fmla="*/ 267 h 561"/>
              <a:gd name="T28" fmla="*/ 510 w 600"/>
              <a:gd name="T29" fmla="*/ 358 h 561"/>
              <a:gd name="T30" fmla="*/ 504 w 600"/>
              <a:gd name="T31" fmla="*/ 370 h 561"/>
              <a:gd name="T32" fmla="*/ 448 w 600"/>
              <a:gd name="T33" fmla="*/ 386 h 561"/>
              <a:gd name="T34" fmla="*/ 447 w 600"/>
              <a:gd name="T35" fmla="*/ 414 h 561"/>
              <a:gd name="T36" fmla="*/ 384 w 600"/>
              <a:gd name="T37" fmla="*/ 479 h 561"/>
              <a:gd name="T38" fmla="*/ 371 w 600"/>
              <a:gd name="T39" fmla="*/ 484 h 561"/>
              <a:gd name="T40" fmla="*/ 320 w 600"/>
              <a:gd name="T41" fmla="*/ 456 h 561"/>
              <a:gd name="T42" fmla="*/ 280 w 600"/>
              <a:gd name="T43" fmla="*/ 456 h 561"/>
              <a:gd name="T44" fmla="*/ 229 w 600"/>
              <a:gd name="T45" fmla="*/ 484 h 561"/>
              <a:gd name="T46" fmla="*/ 215 w 600"/>
              <a:gd name="T47" fmla="*/ 479 h 561"/>
              <a:gd name="T48" fmla="*/ 153 w 600"/>
              <a:gd name="T49" fmla="*/ 414 h 561"/>
              <a:gd name="T50" fmla="*/ 152 w 600"/>
              <a:gd name="T51" fmla="*/ 386 h 561"/>
              <a:gd name="T52" fmla="*/ 96 w 600"/>
              <a:gd name="T53" fmla="*/ 370 h 561"/>
              <a:gd name="T54" fmla="*/ 90 w 600"/>
              <a:gd name="T55" fmla="*/ 357 h 561"/>
              <a:gd name="T56" fmla="*/ 92 w 600"/>
              <a:gd name="T57" fmla="*/ 267 h 561"/>
              <a:gd name="T58" fmla="*/ 111 w 600"/>
              <a:gd name="T59" fmla="*/ 246 h 561"/>
              <a:gd name="T60" fmla="*/ 83 w 600"/>
              <a:gd name="T61" fmla="*/ 196 h 561"/>
              <a:gd name="T62" fmla="*/ 88 w 600"/>
              <a:gd name="T63" fmla="*/ 182 h 561"/>
              <a:gd name="T64" fmla="*/ 154 w 600"/>
              <a:gd name="T65" fmla="*/ 120 h 561"/>
              <a:gd name="T66" fmla="*/ 226 w 600"/>
              <a:gd name="T67" fmla="*/ 118 h 561"/>
              <a:gd name="T68" fmla="*/ 230 w 600"/>
              <a:gd name="T69" fmla="*/ 58 h 561"/>
              <a:gd name="T70" fmla="*/ 155 w 600"/>
              <a:gd name="T71" fmla="*/ 82 h 561"/>
              <a:gd name="T72" fmla="*/ 144 w 600"/>
              <a:gd name="T73" fmla="*/ 92 h 561"/>
              <a:gd name="T74" fmla="*/ 76 w 600"/>
              <a:gd name="T75" fmla="*/ 94 h 561"/>
              <a:gd name="T76" fmla="*/ 46 w 600"/>
              <a:gd name="T77" fmla="*/ 105 h 561"/>
              <a:gd name="T78" fmla="*/ 55 w 600"/>
              <a:gd name="T79" fmla="*/ 206 h 561"/>
              <a:gd name="T80" fmla="*/ 65 w 600"/>
              <a:gd name="T81" fmla="*/ 267 h 561"/>
              <a:gd name="T82" fmla="*/ 20 w 600"/>
              <a:gd name="T83" fmla="*/ 303 h 561"/>
              <a:gd name="T84" fmla="*/ 7 w 600"/>
              <a:gd name="T85" fmla="*/ 332 h 561"/>
              <a:gd name="T86" fmla="*/ 84 w 600"/>
              <a:gd name="T87" fmla="*/ 397 h 561"/>
              <a:gd name="T88" fmla="*/ 159 w 600"/>
              <a:gd name="T89" fmla="*/ 455 h 561"/>
              <a:gd name="T90" fmla="*/ 171 w 600"/>
              <a:gd name="T91" fmla="*/ 464 h 561"/>
              <a:gd name="T92" fmla="*/ 192 w 600"/>
              <a:gd name="T93" fmla="*/ 528 h 561"/>
              <a:gd name="T94" fmla="*/ 210 w 600"/>
              <a:gd name="T95" fmla="*/ 554 h 561"/>
              <a:gd name="T96" fmla="*/ 313 w 600"/>
              <a:gd name="T97" fmla="*/ 502 h 561"/>
              <a:gd name="T98" fmla="*/ 328 w 600"/>
              <a:gd name="T99" fmla="*/ 500 h 561"/>
              <a:gd name="T100" fmla="*/ 422 w 600"/>
              <a:gd name="T101" fmla="*/ 488 h 561"/>
              <a:gd name="T102" fmla="*/ 521 w 600"/>
              <a:gd name="T103" fmla="*/ 470 h 561"/>
              <a:gd name="T104" fmla="*/ 524 w 600"/>
              <a:gd name="T105" fmla="*/ 439 h 561"/>
              <a:gd name="T106" fmla="*/ 510 w 600"/>
              <a:gd name="T107" fmla="*/ 373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0" h="561">
                <a:moveTo>
                  <a:pt x="542" y="337"/>
                </a:moveTo>
                <a:cubicBezTo>
                  <a:pt x="533" y="341"/>
                  <a:pt x="523" y="350"/>
                  <a:pt x="517" y="358"/>
                </a:cubicBezTo>
                <a:cubicBezTo>
                  <a:pt x="523" y="344"/>
                  <a:pt x="527" y="330"/>
                  <a:pt x="530" y="315"/>
                </a:cubicBezTo>
                <a:cubicBezTo>
                  <a:pt x="539" y="316"/>
                  <a:pt x="562" y="318"/>
                  <a:pt x="580" y="303"/>
                </a:cubicBezTo>
                <a:cubicBezTo>
                  <a:pt x="598" y="288"/>
                  <a:pt x="600" y="254"/>
                  <a:pt x="600" y="254"/>
                </a:cubicBezTo>
                <a:cubicBezTo>
                  <a:pt x="600" y="254"/>
                  <a:pt x="579" y="251"/>
                  <a:pt x="552" y="272"/>
                </a:cubicBezTo>
                <a:cubicBezTo>
                  <a:pt x="544" y="278"/>
                  <a:pt x="537" y="290"/>
                  <a:pt x="533" y="299"/>
                </a:cubicBezTo>
                <a:cubicBezTo>
                  <a:pt x="534" y="289"/>
                  <a:pt x="535" y="278"/>
                  <a:pt x="535" y="267"/>
                </a:cubicBezTo>
                <a:cubicBezTo>
                  <a:pt x="535" y="262"/>
                  <a:pt x="535" y="258"/>
                  <a:pt x="535" y="253"/>
                </a:cubicBezTo>
                <a:cubicBezTo>
                  <a:pt x="543" y="253"/>
                  <a:pt x="566" y="249"/>
                  <a:pt x="580" y="230"/>
                </a:cubicBezTo>
                <a:cubicBezTo>
                  <a:pt x="594" y="210"/>
                  <a:pt x="587" y="177"/>
                  <a:pt x="587" y="177"/>
                </a:cubicBezTo>
                <a:cubicBezTo>
                  <a:pt x="587" y="177"/>
                  <a:pt x="565" y="179"/>
                  <a:pt x="545" y="206"/>
                </a:cubicBezTo>
                <a:cubicBezTo>
                  <a:pt x="539" y="215"/>
                  <a:pt x="535" y="227"/>
                  <a:pt x="533" y="238"/>
                </a:cubicBezTo>
                <a:cubicBezTo>
                  <a:pt x="531" y="222"/>
                  <a:pt x="528" y="207"/>
                  <a:pt x="523" y="193"/>
                </a:cubicBezTo>
                <a:cubicBezTo>
                  <a:pt x="531" y="190"/>
                  <a:pt x="552" y="180"/>
                  <a:pt x="561" y="158"/>
                </a:cubicBezTo>
                <a:cubicBezTo>
                  <a:pt x="569" y="136"/>
                  <a:pt x="554" y="105"/>
                  <a:pt x="554" y="105"/>
                </a:cubicBezTo>
                <a:cubicBezTo>
                  <a:pt x="554" y="105"/>
                  <a:pt x="534" y="113"/>
                  <a:pt x="521" y="145"/>
                </a:cubicBezTo>
                <a:cubicBezTo>
                  <a:pt x="517" y="155"/>
                  <a:pt x="517" y="168"/>
                  <a:pt x="518" y="178"/>
                </a:cubicBezTo>
                <a:cubicBezTo>
                  <a:pt x="512" y="164"/>
                  <a:pt x="505" y="150"/>
                  <a:pt x="496" y="138"/>
                </a:cubicBezTo>
                <a:cubicBezTo>
                  <a:pt x="503" y="133"/>
                  <a:pt x="521" y="118"/>
                  <a:pt x="524" y="94"/>
                </a:cubicBezTo>
                <a:cubicBezTo>
                  <a:pt x="526" y="71"/>
                  <a:pt x="503" y="45"/>
                  <a:pt x="503" y="45"/>
                </a:cubicBezTo>
                <a:cubicBezTo>
                  <a:pt x="503" y="45"/>
                  <a:pt x="486" y="58"/>
                  <a:pt x="482" y="92"/>
                </a:cubicBezTo>
                <a:cubicBezTo>
                  <a:pt x="480" y="102"/>
                  <a:pt x="484" y="115"/>
                  <a:pt x="487" y="125"/>
                </a:cubicBezTo>
                <a:cubicBezTo>
                  <a:pt x="478" y="113"/>
                  <a:pt x="468" y="102"/>
                  <a:pt x="456" y="91"/>
                </a:cubicBezTo>
                <a:cubicBezTo>
                  <a:pt x="462" y="85"/>
                  <a:pt x="475" y="66"/>
                  <a:pt x="471" y="42"/>
                </a:cubicBezTo>
                <a:cubicBezTo>
                  <a:pt x="468" y="19"/>
                  <a:pt x="439" y="0"/>
                  <a:pt x="439" y="0"/>
                </a:cubicBezTo>
                <a:cubicBezTo>
                  <a:pt x="439" y="0"/>
                  <a:pt x="425" y="17"/>
                  <a:pt x="430" y="50"/>
                </a:cubicBezTo>
                <a:cubicBezTo>
                  <a:pt x="432" y="61"/>
                  <a:pt x="439" y="73"/>
                  <a:pt x="445" y="82"/>
                </a:cubicBezTo>
                <a:cubicBezTo>
                  <a:pt x="434" y="74"/>
                  <a:pt x="424" y="67"/>
                  <a:pt x="412" y="61"/>
                </a:cubicBezTo>
                <a:cubicBezTo>
                  <a:pt x="411" y="53"/>
                  <a:pt x="407" y="37"/>
                  <a:pt x="392" y="27"/>
                </a:cubicBezTo>
                <a:cubicBezTo>
                  <a:pt x="376" y="16"/>
                  <a:pt x="350" y="21"/>
                  <a:pt x="350" y="21"/>
                </a:cubicBezTo>
                <a:cubicBezTo>
                  <a:pt x="350" y="21"/>
                  <a:pt x="355" y="47"/>
                  <a:pt x="370" y="58"/>
                </a:cubicBezTo>
                <a:cubicBezTo>
                  <a:pt x="384" y="68"/>
                  <a:pt x="400" y="67"/>
                  <a:pt x="408" y="66"/>
                </a:cubicBezTo>
                <a:cubicBezTo>
                  <a:pt x="420" y="72"/>
                  <a:pt x="431" y="79"/>
                  <a:pt x="441" y="87"/>
                </a:cubicBezTo>
                <a:cubicBezTo>
                  <a:pt x="430" y="83"/>
                  <a:pt x="415" y="79"/>
                  <a:pt x="403" y="87"/>
                </a:cubicBezTo>
                <a:cubicBezTo>
                  <a:pt x="383" y="100"/>
                  <a:pt x="374" y="118"/>
                  <a:pt x="374" y="118"/>
                </a:cubicBezTo>
                <a:cubicBezTo>
                  <a:pt x="374" y="118"/>
                  <a:pt x="398" y="125"/>
                  <a:pt x="418" y="119"/>
                </a:cubicBezTo>
                <a:cubicBezTo>
                  <a:pt x="438" y="113"/>
                  <a:pt x="448" y="102"/>
                  <a:pt x="452" y="97"/>
                </a:cubicBezTo>
                <a:cubicBezTo>
                  <a:pt x="463" y="107"/>
                  <a:pt x="474" y="118"/>
                  <a:pt x="483" y="130"/>
                </a:cubicBezTo>
                <a:cubicBezTo>
                  <a:pt x="474" y="123"/>
                  <a:pt x="460" y="115"/>
                  <a:pt x="447" y="120"/>
                </a:cubicBezTo>
                <a:cubicBezTo>
                  <a:pt x="423" y="127"/>
                  <a:pt x="410" y="143"/>
                  <a:pt x="410" y="143"/>
                </a:cubicBezTo>
                <a:cubicBezTo>
                  <a:pt x="410" y="143"/>
                  <a:pt x="432" y="155"/>
                  <a:pt x="453" y="154"/>
                </a:cubicBezTo>
                <a:cubicBezTo>
                  <a:pt x="474" y="154"/>
                  <a:pt x="486" y="145"/>
                  <a:pt x="491" y="142"/>
                </a:cubicBezTo>
                <a:cubicBezTo>
                  <a:pt x="500" y="154"/>
                  <a:pt x="507" y="168"/>
                  <a:pt x="512" y="183"/>
                </a:cubicBezTo>
                <a:cubicBezTo>
                  <a:pt x="506" y="173"/>
                  <a:pt x="494" y="162"/>
                  <a:pt x="480" y="163"/>
                </a:cubicBezTo>
                <a:cubicBezTo>
                  <a:pt x="455" y="164"/>
                  <a:pt x="439" y="176"/>
                  <a:pt x="439" y="176"/>
                </a:cubicBezTo>
                <a:cubicBezTo>
                  <a:pt x="439" y="176"/>
                  <a:pt x="456" y="193"/>
                  <a:pt x="477" y="198"/>
                </a:cubicBezTo>
                <a:cubicBezTo>
                  <a:pt x="497" y="203"/>
                  <a:pt x="512" y="198"/>
                  <a:pt x="517" y="195"/>
                </a:cubicBezTo>
                <a:cubicBezTo>
                  <a:pt x="522" y="210"/>
                  <a:pt x="525" y="225"/>
                  <a:pt x="527" y="241"/>
                </a:cubicBezTo>
                <a:cubicBezTo>
                  <a:pt x="523" y="230"/>
                  <a:pt x="515" y="216"/>
                  <a:pt x="501" y="213"/>
                </a:cubicBezTo>
                <a:cubicBezTo>
                  <a:pt x="477" y="208"/>
                  <a:pt x="458" y="215"/>
                  <a:pt x="458" y="215"/>
                </a:cubicBezTo>
                <a:cubicBezTo>
                  <a:pt x="458" y="215"/>
                  <a:pt x="470" y="236"/>
                  <a:pt x="489" y="246"/>
                </a:cubicBezTo>
                <a:cubicBezTo>
                  <a:pt x="507" y="256"/>
                  <a:pt x="522" y="255"/>
                  <a:pt x="528" y="254"/>
                </a:cubicBezTo>
                <a:cubicBezTo>
                  <a:pt x="528" y="258"/>
                  <a:pt x="529" y="263"/>
                  <a:pt x="529" y="267"/>
                </a:cubicBezTo>
                <a:cubicBezTo>
                  <a:pt x="529" y="278"/>
                  <a:pt x="528" y="290"/>
                  <a:pt x="526" y="301"/>
                </a:cubicBezTo>
                <a:cubicBezTo>
                  <a:pt x="525" y="289"/>
                  <a:pt x="521" y="273"/>
                  <a:pt x="508" y="267"/>
                </a:cubicBezTo>
                <a:cubicBezTo>
                  <a:pt x="486" y="256"/>
                  <a:pt x="466" y="257"/>
                  <a:pt x="466" y="257"/>
                </a:cubicBezTo>
                <a:cubicBezTo>
                  <a:pt x="466" y="257"/>
                  <a:pt x="472" y="281"/>
                  <a:pt x="488" y="296"/>
                </a:cubicBezTo>
                <a:cubicBezTo>
                  <a:pt x="503" y="310"/>
                  <a:pt x="518" y="313"/>
                  <a:pt x="524" y="314"/>
                </a:cubicBezTo>
                <a:cubicBezTo>
                  <a:pt x="521" y="329"/>
                  <a:pt x="516" y="344"/>
                  <a:pt x="510" y="358"/>
                </a:cubicBezTo>
                <a:cubicBezTo>
                  <a:pt x="511" y="347"/>
                  <a:pt x="512" y="330"/>
                  <a:pt x="501" y="321"/>
                </a:cubicBezTo>
                <a:cubicBezTo>
                  <a:pt x="483" y="304"/>
                  <a:pt x="463" y="301"/>
                  <a:pt x="463" y="301"/>
                </a:cubicBezTo>
                <a:cubicBezTo>
                  <a:pt x="463" y="301"/>
                  <a:pt x="463" y="325"/>
                  <a:pt x="474" y="343"/>
                </a:cubicBezTo>
                <a:cubicBezTo>
                  <a:pt x="485" y="361"/>
                  <a:pt x="498" y="368"/>
                  <a:pt x="504" y="370"/>
                </a:cubicBezTo>
                <a:cubicBezTo>
                  <a:pt x="497" y="384"/>
                  <a:pt x="489" y="397"/>
                  <a:pt x="479" y="409"/>
                </a:cubicBezTo>
                <a:cubicBezTo>
                  <a:pt x="484" y="398"/>
                  <a:pt x="488" y="383"/>
                  <a:pt x="480" y="371"/>
                </a:cubicBezTo>
                <a:cubicBezTo>
                  <a:pt x="467" y="350"/>
                  <a:pt x="448" y="342"/>
                  <a:pt x="448" y="342"/>
                </a:cubicBezTo>
                <a:cubicBezTo>
                  <a:pt x="448" y="342"/>
                  <a:pt x="442" y="366"/>
                  <a:pt x="448" y="386"/>
                </a:cubicBezTo>
                <a:cubicBezTo>
                  <a:pt x="454" y="406"/>
                  <a:pt x="465" y="416"/>
                  <a:pt x="470" y="420"/>
                </a:cubicBezTo>
                <a:cubicBezTo>
                  <a:pt x="467" y="423"/>
                  <a:pt x="465" y="426"/>
                  <a:pt x="462" y="429"/>
                </a:cubicBezTo>
                <a:cubicBezTo>
                  <a:pt x="454" y="437"/>
                  <a:pt x="445" y="444"/>
                  <a:pt x="436" y="451"/>
                </a:cubicBezTo>
                <a:cubicBezTo>
                  <a:pt x="443" y="441"/>
                  <a:pt x="451" y="428"/>
                  <a:pt x="447" y="414"/>
                </a:cubicBezTo>
                <a:cubicBezTo>
                  <a:pt x="439" y="391"/>
                  <a:pt x="424" y="378"/>
                  <a:pt x="424" y="378"/>
                </a:cubicBezTo>
                <a:cubicBezTo>
                  <a:pt x="424" y="378"/>
                  <a:pt x="412" y="399"/>
                  <a:pt x="412" y="420"/>
                </a:cubicBezTo>
                <a:cubicBezTo>
                  <a:pt x="413" y="441"/>
                  <a:pt x="421" y="454"/>
                  <a:pt x="425" y="458"/>
                </a:cubicBezTo>
                <a:cubicBezTo>
                  <a:pt x="412" y="467"/>
                  <a:pt x="399" y="474"/>
                  <a:pt x="384" y="479"/>
                </a:cubicBezTo>
                <a:cubicBezTo>
                  <a:pt x="394" y="472"/>
                  <a:pt x="405" y="461"/>
                  <a:pt x="404" y="447"/>
                </a:cubicBezTo>
                <a:cubicBezTo>
                  <a:pt x="402" y="423"/>
                  <a:pt x="391" y="406"/>
                  <a:pt x="391" y="406"/>
                </a:cubicBezTo>
                <a:cubicBezTo>
                  <a:pt x="391" y="406"/>
                  <a:pt x="374" y="424"/>
                  <a:pt x="369" y="444"/>
                </a:cubicBezTo>
                <a:cubicBezTo>
                  <a:pt x="364" y="464"/>
                  <a:pt x="369" y="479"/>
                  <a:pt x="371" y="484"/>
                </a:cubicBezTo>
                <a:cubicBezTo>
                  <a:pt x="357" y="489"/>
                  <a:pt x="342" y="492"/>
                  <a:pt x="327" y="494"/>
                </a:cubicBezTo>
                <a:cubicBezTo>
                  <a:pt x="338" y="490"/>
                  <a:pt x="351" y="482"/>
                  <a:pt x="354" y="468"/>
                </a:cubicBezTo>
                <a:cubicBezTo>
                  <a:pt x="359" y="444"/>
                  <a:pt x="352" y="425"/>
                  <a:pt x="352" y="425"/>
                </a:cubicBezTo>
                <a:cubicBezTo>
                  <a:pt x="352" y="425"/>
                  <a:pt x="330" y="437"/>
                  <a:pt x="320" y="456"/>
                </a:cubicBezTo>
                <a:cubicBezTo>
                  <a:pt x="311" y="474"/>
                  <a:pt x="311" y="489"/>
                  <a:pt x="312" y="495"/>
                </a:cubicBezTo>
                <a:cubicBezTo>
                  <a:pt x="308" y="495"/>
                  <a:pt x="304" y="496"/>
                  <a:pt x="300" y="496"/>
                </a:cubicBezTo>
                <a:cubicBezTo>
                  <a:pt x="296" y="496"/>
                  <a:pt x="292" y="495"/>
                  <a:pt x="288" y="495"/>
                </a:cubicBezTo>
                <a:cubicBezTo>
                  <a:pt x="289" y="489"/>
                  <a:pt x="289" y="474"/>
                  <a:pt x="280" y="456"/>
                </a:cubicBezTo>
                <a:cubicBezTo>
                  <a:pt x="270" y="437"/>
                  <a:pt x="248" y="425"/>
                  <a:pt x="248" y="425"/>
                </a:cubicBezTo>
                <a:cubicBezTo>
                  <a:pt x="248" y="425"/>
                  <a:pt x="241" y="444"/>
                  <a:pt x="246" y="468"/>
                </a:cubicBezTo>
                <a:cubicBezTo>
                  <a:pt x="249" y="481"/>
                  <a:pt x="262" y="489"/>
                  <a:pt x="273" y="494"/>
                </a:cubicBezTo>
                <a:cubicBezTo>
                  <a:pt x="258" y="492"/>
                  <a:pt x="243" y="489"/>
                  <a:pt x="229" y="484"/>
                </a:cubicBezTo>
                <a:cubicBezTo>
                  <a:pt x="232" y="478"/>
                  <a:pt x="236" y="464"/>
                  <a:pt x="231" y="444"/>
                </a:cubicBezTo>
                <a:cubicBezTo>
                  <a:pt x="227" y="424"/>
                  <a:pt x="209" y="406"/>
                  <a:pt x="209" y="406"/>
                </a:cubicBezTo>
                <a:cubicBezTo>
                  <a:pt x="209" y="406"/>
                  <a:pt x="198" y="423"/>
                  <a:pt x="196" y="447"/>
                </a:cubicBezTo>
                <a:cubicBezTo>
                  <a:pt x="196" y="461"/>
                  <a:pt x="206" y="472"/>
                  <a:pt x="215" y="479"/>
                </a:cubicBezTo>
                <a:cubicBezTo>
                  <a:pt x="201" y="474"/>
                  <a:pt x="188" y="467"/>
                  <a:pt x="175" y="458"/>
                </a:cubicBezTo>
                <a:cubicBezTo>
                  <a:pt x="179" y="453"/>
                  <a:pt x="187" y="441"/>
                  <a:pt x="188" y="420"/>
                </a:cubicBezTo>
                <a:cubicBezTo>
                  <a:pt x="189" y="399"/>
                  <a:pt x="176" y="378"/>
                  <a:pt x="176" y="378"/>
                </a:cubicBezTo>
                <a:cubicBezTo>
                  <a:pt x="176" y="378"/>
                  <a:pt x="161" y="391"/>
                  <a:pt x="153" y="414"/>
                </a:cubicBezTo>
                <a:cubicBezTo>
                  <a:pt x="149" y="427"/>
                  <a:pt x="156" y="441"/>
                  <a:pt x="164" y="450"/>
                </a:cubicBezTo>
                <a:cubicBezTo>
                  <a:pt x="155" y="444"/>
                  <a:pt x="146" y="436"/>
                  <a:pt x="139" y="429"/>
                </a:cubicBezTo>
                <a:cubicBezTo>
                  <a:pt x="136" y="426"/>
                  <a:pt x="133" y="423"/>
                  <a:pt x="130" y="420"/>
                </a:cubicBezTo>
                <a:cubicBezTo>
                  <a:pt x="135" y="416"/>
                  <a:pt x="146" y="406"/>
                  <a:pt x="152" y="386"/>
                </a:cubicBezTo>
                <a:cubicBezTo>
                  <a:pt x="158" y="366"/>
                  <a:pt x="152" y="342"/>
                  <a:pt x="152" y="342"/>
                </a:cubicBezTo>
                <a:cubicBezTo>
                  <a:pt x="152" y="342"/>
                  <a:pt x="134" y="350"/>
                  <a:pt x="120" y="371"/>
                </a:cubicBezTo>
                <a:cubicBezTo>
                  <a:pt x="112" y="383"/>
                  <a:pt x="116" y="398"/>
                  <a:pt x="121" y="408"/>
                </a:cubicBezTo>
                <a:cubicBezTo>
                  <a:pt x="111" y="397"/>
                  <a:pt x="103" y="384"/>
                  <a:pt x="96" y="370"/>
                </a:cubicBezTo>
                <a:cubicBezTo>
                  <a:pt x="102" y="368"/>
                  <a:pt x="116" y="361"/>
                  <a:pt x="126" y="343"/>
                </a:cubicBezTo>
                <a:cubicBezTo>
                  <a:pt x="137" y="325"/>
                  <a:pt x="138" y="301"/>
                  <a:pt x="138" y="301"/>
                </a:cubicBezTo>
                <a:cubicBezTo>
                  <a:pt x="138" y="301"/>
                  <a:pt x="118" y="304"/>
                  <a:pt x="99" y="321"/>
                </a:cubicBezTo>
                <a:cubicBezTo>
                  <a:pt x="89" y="330"/>
                  <a:pt x="89" y="346"/>
                  <a:pt x="90" y="357"/>
                </a:cubicBezTo>
                <a:cubicBezTo>
                  <a:pt x="84" y="344"/>
                  <a:pt x="80" y="329"/>
                  <a:pt x="76" y="314"/>
                </a:cubicBezTo>
                <a:cubicBezTo>
                  <a:pt x="83" y="313"/>
                  <a:pt x="97" y="310"/>
                  <a:pt x="113" y="296"/>
                </a:cubicBezTo>
                <a:cubicBezTo>
                  <a:pt x="128" y="281"/>
                  <a:pt x="134" y="257"/>
                  <a:pt x="134" y="257"/>
                </a:cubicBezTo>
                <a:cubicBezTo>
                  <a:pt x="134" y="257"/>
                  <a:pt x="114" y="256"/>
                  <a:pt x="92" y="267"/>
                </a:cubicBezTo>
                <a:cubicBezTo>
                  <a:pt x="80" y="273"/>
                  <a:pt x="75" y="288"/>
                  <a:pt x="74" y="300"/>
                </a:cubicBezTo>
                <a:cubicBezTo>
                  <a:pt x="73" y="289"/>
                  <a:pt x="72" y="278"/>
                  <a:pt x="72" y="267"/>
                </a:cubicBezTo>
                <a:cubicBezTo>
                  <a:pt x="72" y="263"/>
                  <a:pt x="72" y="258"/>
                  <a:pt x="72" y="254"/>
                </a:cubicBezTo>
                <a:cubicBezTo>
                  <a:pt x="78" y="255"/>
                  <a:pt x="93" y="256"/>
                  <a:pt x="111" y="246"/>
                </a:cubicBezTo>
                <a:cubicBezTo>
                  <a:pt x="130" y="236"/>
                  <a:pt x="143" y="215"/>
                  <a:pt x="143" y="215"/>
                </a:cubicBezTo>
                <a:cubicBezTo>
                  <a:pt x="143" y="215"/>
                  <a:pt x="123" y="208"/>
                  <a:pt x="100" y="213"/>
                </a:cubicBezTo>
                <a:cubicBezTo>
                  <a:pt x="86" y="216"/>
                  <a:pt x="78" y="229"/>
                  <a:pt x="73" y="240"/>
                </a:cubicBezTo>
                <a:cubicBezTo>
                  <a:pt x="75" y="225"/>
                  <a:pt x="78" y="210"/>
                  <a:pt x="83" y="196"/>
                </a:cubicBezTo>
                <a:cubicBezTo>
                  <a:pt x="89" y="198"/>
                  <a:pt x="103" y="203"/>
                  <a:pt x="123" y="198"/>
                </a:cubicBezTo>
                <a:cubicBezTo>
                  <a:pt x="144" y="193"/>
                  <a:pt x="161" y="176"/>
                  <a:pt x="161" y="176"/>
                </a:cubicBezTo>
                <a:cubicBezTo>
                  <a:pt x="161" y="176"/>
                  <a:pt x="145" y="164"/>
                  <a:pt x="120" y="163"/>
                </a:cubicBezTo>
                <a:cubicBezTo>
                  <a:pt x="106" y="162"/>
                  <a:pt x="95" y="173"/>
                  <a:pt x="88" y="182"/>
                </a:cubicBezTo>
                <a:cubicBezTo>
                  <a:pt x="94" y="168"/>
                  <a:pt x="101" y="154"/>
                  <a:pt x="109" y="142"/>
                </a:cubicBezTo>
                <a:cubicBezTo>
                  <a:pt x="114" y="146"/>
                  <a:pt x="127" y="154"/>
                  <a:pt x="147" y="154"/>
                </a:cubicBezTo>
                <a:cubicBezTo>
                  <a:pt x="168" y="155"/>
                  <a:pt x="190" y="143"/>
                  <a:pt x="190" y="143"/>
                </a:cubicBezTo>
                <a:cubicBezTo>
                  <a:pt x="190" y="143"/>
                  <a:pt x="177" y="127"/>
                  <a:pt x="154" y="120"/>
                </a:cubicBezTo>
                <a:cubicBezTo>
                  <a:pt x="140" y="115"/>
                  <a:pt x="127" y="123"/>
                  <a:pt x="118" y="130"/>
                </a:cubicBezTo>
                <a:cubicBezTo>
                  <a:pt x="127" y="118"/>
                  <a:pt x="137" y="107"/>
                  <a:pt x="148" y="97"/>
                </a:cubicBezTo>
                <a:cubicBezTo>
                  <a:pt x="152" y="102"/>
                  <a:pt x="162" y="113"/>
                  <a:pt x="182" y="119"/>
                </a:cubicBezTo>
                <a:cubicBezTo>
                  <a:pt x="202" y="125"/>
                  <a:pt x="226" y="118"/>
                  <a:pt x="226" y="118"/>
                </a:cubicBezTo>
                <a:cubicBezTo>
                  <a:pt x="226" y="118"/>
                  <a:pt x="217" y="100"/>
                  <a:pt x="197" y="87"/>
                </a:cubicBezTo>
                <a:cubicBezTo>
                  <a:pt x="185" y="79"/>
                  <a:pt x="170" y="82"/>
                  <a:pt x="160" y="87"/>
                </a:cubicBezTo>
                <a:cubicBezTo>
                  <a:pt x="170" y="79"/>
                  <a:pt x="181" y="72"/>
                  <a:pt x="192" y="66"/>
                </a:cubicBezTo>
                <a:cubicBezTo>
                  <a:pt x="200" y="67"/>
                  <a:pt x="216" y="68"/>
                  <a:pt x="230" y="58"/>
                </a:cubicBezTo>
                <a:cubicBezTo>
                  <a:pt x="246" y="47"/>
                  <a:pt x="250" y="21"/>
                  <a:pt x="250" y="21"/>
                </a:cubicBezTo>
                <a:cubicBezTo>
                  <a:pt x="250" y="21"/>
                  <a:pt x="224" y="16"/>
                  <a:pt x="208" y="27"/>
                </a:cubicBezTo>
                <a:cubicBezTo>
                  <a:pt x="193" y="37"/>
                  <a:pt x="189" y="53"/>
                  <a:pt x="188" y="61"/>
                </a:cubicBezTo>
                <a:cubicBezTo>
                  <a:pt x="176" y="67"/>
                  <a:pt x="166" y="74"/>
                  <a:pt x="155" y="82"/>
                </a:cubicBezTo>
                <a:cubicBezTo>
                  <a:pt x="161" y="74"/>
                  <a:pt x="169" y="61"/>
                  <a:pt x="170" y="50"/>
                </a:cubicBezTo>
                <a:cubicBezTo>
                  <a:pt x="175" y="17"/>
                  <a:pt x="161" y="0"/>
                  <a:pt x="161" y="0"/>
                </a:cubicBezTo>
                <a:cubicBezTo>
                  <a:pt x="161" y="0"/>
                  <a:pt x="132" y="19"/>
                  <a:pt x="129" y="42"/>
                </a:cubicBezTo>
                <a:cubicBezTo>
                  <a:pt x="125" y="66"/>
                  <a:pt x="139" y="85"/>
                  <a:pt x="144" y="92"/>
                </a:cubicBezTo>
                <a:cubicBezTo>
                  <a:pt x="133" y="102"/>
                  <a:pt x="122" y="113"/>
                  <a:pt x="113" y="126"/>
                </a:cubicBezTo>
                <a:cubicBezTo>
                  <a:pt x="116" y="116"/>
                  <a:pt x="120" y="103"/>
                  <a:pt x="118" y="92"/>
                </a:cubicBezTo>
                <a:cubicBezTo>
                  <a:pt x="114" y="58"/>
                  <a:pt x="97" y="45"/>
                  <a:pt x="97" y="45"/>
                </a:cubicBezTo>
                <a:cubicBezTo>
                  <a:pt x="97" y="45"/>
                  <a:pt x="74" y="71"/>
                  <a:pt x="76" y="94"/>
                </a:cubicBezTo>
                <a:cubicBezTo>
                  <a:pt x="79" y="118"/>
                  <a:pt x="97" y="133"/>
                  <a:pt x="104" y="138"/>
                </a:cubicBezTo>
                <a:cubicBezTo>
                  <a:pt x="96" y="151"/>
                  <a:pt x="88" y="164"/>
                  <a:pt x="82" y="179"/>
                </a:cubicBezTo>
                <a:cubicBezTo>
                  <a:pt x="83" y="168"/>
                  <a:pt x="83" y="155"/>
                  <a:pt x="79" y="145"/>
                </a:cubicBezTo>
                <a:cubicBezTo>
                  <a:pt x="67" y="113"/>
                  <a:pt x="46" y="105"/>
                  <a:pt x="46" y="105"/>
                </a:cubicBezTo>
                <a:cubicBezTo>
                  <a:pt x="46" y="105"/>
                  <a:pt x="31" y="136"/>
                  <a:pt x="39" y="158"/>
                </a:cubicBezTo>
                <a:cubicBezTo>
                  <a:pt x="48" y="180"/>
                  <a:pt x="69" y="190"/>
                  <a:pt x="77" y="193"/>
                </a:cubicBezTo>
                <a:cubicBezTo>
                  <a:pt x="72" y="208"/>
                  <a:pt x="69" y="223"/>
                  <a:pt x="67" y="238"/>
                </a:cubicBezTo>
                <a:cubicBezTo>
                  <a:pt x="65" y="228"/>
                  <a:pt x="62" y="215"/>
                  <a:pt x="55" y="206"/>
                </a:cubicBezTo>
                <a:cubicBezTo>
                  <a:pt x="35" y="179"/>
                  <a:pt x="13" y="177"/>
                  <a:pt x="13" y="177"/>
                </a:cubicBezTo>
                <a:cubicBezTo>
                  <a:pt x="13" y="177"/>
                  <a:pt x="6" y="210"/>
                  <a:pt x="20" y="230"/>
                </a:cubicBezTo>
                <a:cubicBezTo>
                  <a:pt x="34" y="249"/>
                  <a:pt x="57" y="253"/>
                  <a:pt x="66" y="253"/>
                </a:cubicBezTo>
                <a:cubicBezTo>
                  <a:pt x="65" y="258"/>
                  <a:pt x="65" y="262"/>
                  <a:pt x="65" y="267"/>
                </a:cubicBezTo>
                <a:cubicBezTo>
                  <a:pt x="65" y="278"/>
                  <a:pt x="66" y="289"/>
                  <a:pt x="68" y="300"/>
                </a:cubicBezTo>
                <a:cubicBezTo>
                  <a:pt x="63" y="290"/>
                  <a:pt x="56" y="278"/>
                  <a:pt x="48" y="272"/>
                </a:cubicBezTo>
                <a:cubicBezTo>
                  <a:pt x="21" y="251"/>
                  <a:pt x="0" y="254"/>
                  <a:pt x="0" y="254"/>
                </a:cubicBezTo>
                <a:cubicBezTo>
                  <a:pt x="0" y="254"/>
                  <a:pt x="2" y="288"/>
                  <a:pt x="20" y="303"/>
                </a:cubicBezTo>
                <a:cubicBezTo>
                  <a:pt x="38" y="318"/>
                  <a:pt x="62" y="316"/>
                  <a:pt x="70" y="315"/>
                </a:cubicBezTo>
                <a:cubicBezTo>
                  <a:pt x="73" y="330"/>
                  <a:pt x="78" y="345"/>
                  <a:pt x="84" y="358"/>
                </a:cubicBezTo>
                <a:cubicBezTo>
                  <a:pt x="77" y="351"/>
                  <a:pt x="68" y="341"/>
                  <a:pt x="58" y="337"/>
                </a:cubicBezTo>
                <a:cubicBezTo>
                  <a:pt x="26" y="324"/>
                  <a:pt x="7" y="332"/>
                  <a:pt x="7" y="332"/>
                </a:cubicBezTo>
                <a:cubicBezTo>
                  <a:pt x="7" y="332"/>
                  <a:pt x="17" y="365"/>
                  <a:pt x="39" y="375"/>
                </a:cubicBezTo>
                <a:cubicBezTo>
                  <a:pt x="61" y="384"/>
                  <a:pt x="83" y="376"/>
                  <a:pt x="90" y="373"/>
                </a:cubicBezTo>
                <a:cubicBezTo>
                  <a:pt x="97" y="387"/>
                  <a:pt x="106" y="400"/>
                  <a:pt x="115" y="412"/>
                </a:cubicBezTo>
                <a:cubicBezTo>
                  <a:pt x="107" y="406"/>
                  <a:pt x="95" y="399"/>
                  <a:pt x="84" y="397"/>
                </a:cubicBezTo>
                <a:cubicBezTo>
                  <a:pt x="50" y="393"/>
                  <a:pt x="34" y="406"/>
                  <a:pt x="34" y="406"/>
                </a:cubicBezTo>
                <a:cubicBezTo>
                  <a:pt x="34" y="406"/>
                  <a:pt x="52" y="435"/>
                  <a:pt x="76" y="439"/>
                </a:cubicBezTo>
                <a:cubicBezTo>
                  <a:pt x="99" y="443"/>
                  <a:pt x="118" y="429"/>
                  <a:pt x="125" y="423"/>
                </a:cubicBezTo>
                <a:cubicBezTo>
                  <a:pt x="135" y="435"/>
                  <a:pt x="147" y="445"/>
                  <a:pt x="159" y="455"/>
                </a:cubicBezTo>
                <a:cubicBezTo>
                  <a:pt x="149" y="451"/>
                  <a:pt x="136" y="448"/>
                  <a:pt x="125" y="449"/>
                </a:cubicBezTo>
                <a:cubicBezTo>
                  <a:pt x="91" y="453"/>
                  <a:pt x="79" y="470"/>
                  <a:pt x="79" y="470"/>
                </a:cubicBezTo>
                <a:cubicBezTo>
                  <a:pt x="79" y="470"/>
                  <a:pt x="104" y="493"/>
                  <a:pt x="128" y="491"/>
                </a:cubicBezTo>
                <a:cubicBezTo>
                  <a:pt x="152" y="489"/>
                  <a:pt x="167" y="471"/>
                  <a:pt x="171" y="464"/>
                </a:cubicBezTo>
                <a:cubicBezTo>
                  <a:pt x="184" y="472"/>
                  <a:pt x="198" y="479"/>
                  <a:pt x="213" y="485"/>
                </a:cubicBezTo>
                <a:cubicBezTo>
                  <a:pt x="202" y="484"/>
                  <a:pt x="188" y="484"/>
                  <a:pt x="178" y="488"/>
                </a:cubicBezTo>
                <a:cubicBezTo>
                  <a:pt x="147" y="501"/>
                  <a:pt x="139" y="521"/>
                  <a:pt x="139" y="521"/>
                </a:cubicBezTo>
                <a:cubicBezTo>
                  <a:pt x="139" y="521"/>
                  <a:pt x="170" y="537"/>
                  <a:pt x="192" y="528"/>
                </a:cubicBezTo>
                <a:cubicBezTo>
                  <a:pt x="214" y="520"/>
                  <a:pt x="224" y="498"/>
                  <a:pt x="227" y="490"/>
                </a:cubicBezTo>
                <a:cubicBezTo>
                  <a:pt x="241" y="495"/>
                  <a:pt x="257" y="498"/>
                  <a:pt x="272" y="500"/>
                </a:cubicBezTo>
                <a:cubicBezTo>
                  <a:pt x="262" y="502"/>
                  <a:pt x="249" y="506"/>
                  <a:pt x="240" y="512"/>
                </a:cubicBezTo>
                <a:cubicBezTo>
                  <a:pt x="212" y="533"/>
                  <a:pt x="210" y="554"/>
                  <a:pt x="210" y="554"/>
                </a:cubicBezTo>
                <a:cubicBezTo>
                  <a:pt x="210" y="554"/>
                  <a:pt x="244" y="561"/>
                  <a:pt x="263" y="547"/>
                </a:cubicBezTo>
                <a:cubicBezTo>
                  <a:pt x="282" y="533"/>
                  <a:pt x="286" y="510"/>
                  <a:pt x="287" y="502"/>
                </a:cubicBezTo>
                <a:cubicBezTo>
                  <a:pt x="291" y="502"/>
                  <a:pt x="296" y="502"/>
                  <a:pt x="300" y="502"/>
                </a:cubicBezTo>
                <a:cubicBezTo>
                  <a:pt x="304" y="502"/>
                  <a:pt x="309" y="502"/>
                  <a:pt x="313" y="502"/>
                </a:cubicBezTo>
                <a:cubicBezTo>
                  <a:pt x="314" y="510"/>
                  <a:pt x="318" y="533"/>
                  <a:pt x="337" y="547"/>
                </a:cubicBezTo>
                <a:cubicBezTo>
                  <a:pt x="356" y="561"/>
                  <a:pt x="390" y="554"/>
                  <a:pt x="390" y="554"/>
                </a:cubicBezTo>
                <a:cubicBezTo>
                  <a:pt x="390" y="554"/>
                  <a:pt x="388" y="533"/>
                  <a:pt x="360" y="512"/>
                </a:cubicBezTo>
                <a:cubicBezTo>
                  <a:pt x="352" y="506"/>
                  <a:pt x="338" y="502"/>
                  <a:pt x="328" y="500"/>
                </a:cubicBezTo>
                <a:cubicBezTo>
                  <a:pt x="343" y="498"/>
                  <a:pt x="359" y="495"/>
                  <a:pt x="373" y="490"/>
                </a:cubicBezTo>
                <a:cubicBezTo>
                  <a:pt x="376" y="498"/>
                  <a:pt x="386" y="520"/>
                  <a:pt x="408" y="528"/>
                </a:cubicBezTo>
                <a:cubicBezTo>
                  <a:pt x="430" y="537"/>
                  <a:pt x="461" y="521"/>
                  <a:pt x="461" y="521"/>
                </a:cubicBezTo>
                <a:cubicBezTo>
                  <a:pt x="461" y="521"/>
                  <a:pt x="454" y="501"/>
                  <a:pt x="422" y="488"/>
                </a:cubicBezTo>
                <a:cubicBezTo>
                  <a:pt x="412" y="484"/>
                  <a:pt x="398" y="484"/>
                  <a:pt x="388" y="485"/>
                </a:cubicBezTo>
                <a:cubicBezTo>
                  <a:pt x="402" y="479"/>
                  <a:pt x="416" y="472"/>
                  <a:pt x="429" y="464"/>
                </a:cubicBezTo>
                <a:cubicBezTo>
                  <a:pt x="434" y="471"/>
                  <a:pt x="449" y="489"/>
                  <a:pt x="472" y="491"/>
                </a:cubicBezTo>
                <a:cubicBezTo>
                  <a:pt x="496" y="493"/>
                  <a:pt x="521" y="470"/>
                  <a:pt x="521" y="470"/>
                </a:cubicBezTo>
                <a:cubicBezTo>
                  <a:pt x="521" y="470"/>
                  <a:pt x="509" y="453"/>
                  <a:pt x="475" y="449"/>
                </a:cubicBezTo>
                <a:cubicBezTo>
                  <a:pt x="464" y="448"/>
                  <a:pt x="451" y="451"/>
                  <a:pt x="441" y="455"/>
                </a:cubicBezTo>
                <a:cubicBezTo>
                  <a:pt x="454" y="445"/>
                  <a:pt x="465" y="435"/>
                  <a:pt x="475" y="424"/>
                </a:cubicBezTo>
                <a:cubicBezTo>
                  <a:pt x="482" y="429"/>
                  <a:pt x="501" y="443"/>
                  <a:pt x="524" y="439"/>
                </a:cubicBezTo>
                <a:cubicBezTo>
                  <a:pt x="548" y="435"/>
                  <a:pt x="566" y="406"/>
                  <a:pt x="566" y="406"/>
                </a:cubicBezTo>
                <a:cubicBezTo>
                  <a:pt x="566" y="406"/>
                  <a:pt x="550" y="393"/>
                  <a:pt x="516" y="397"/>
                </a:cubicBezTo>
                <a:cubicBezTo>
                  <a:pt x="505" y="399"/>
                  <a:pt x="494" y="406"/>
                  <a:pt x="485" y="411"/>
                </a:cubicBezTo>
                <a:cubicBezTo>
                  <a:pt x="495" y="399"/>
                  <a:pt x="503" y="386"/>
                  <a:pt x="510" y="373"/>
                </a:cubicBezTo>
                <a:cubicBezTo>
                  <a:pt x="518" y="376"/>
                  <a:pt x="540" y="384"/>
                  <a:pt x="561" y="375"/>
                </a:cubicBezTo>
                <a:cubicBezTo>
                  <a:pt x="583" y="365"/>
                  <a:pt x="593" y="332"/>
                  <a:pt x="593" y="332"/>
                </a:cubicBezTo>
                <a:cubicBezTo>
                  <a:pt x="593" y="332"/>
                  <a:pt x="574" y="324"/>
                  <a:pt x="542" y="337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91593" y="1642665"/>
            <a:ext cx="730403" cy="782708"/>
            <a:chOff x="4154854" y="1642665"/>
            <a:chExt cx="730403" cy="782708"/>
          </a:xfrm>
        </p:grpSpPr>
        <p:sp>
          <p:nvSpPr>
            <p:cNvPr id="157" name="Freeform 5"/>
            <p:cNvSpPr/>
            <p:nvPr/>
          </p:nvSpPr>
          <p:spPr bwMode="auto">
            <a:xfrm>
              <a:off x="4220702" y="1707112"/>
              <a:ext cx="599173" cy="652879"/>
            </a:xfrm>
            <a:custGeom>
              <a:avLst/>
              <a:gdLst>
                <a:gd name="T0" fmla="*/ 70 w 539"/>
                <a:gd name="T1" fmla="*/ 0 h 587"/>
                <a:gd name="T2" fmla="*/ 0 w 539"/>
                <a:gd name="T3" fmla="*/ 71 h 587"/>
                <a:gd name="T4" fmla="*/ 0 w 539"/>
                <a:gd name="T5" fmla="*/ 516 h 587"/>
                <a:gd name="T6" fmla="*/ 70 w 539"/>
                <a:gd name="T7" fmla="*/ 587 h 587"/>
                <a:gd name="T8" fmla="*/ 539 w 539"/>
                <a:gd name="T9" fmla="*/ 587 h 587"/>
                <a:gd name="T10" fmla="*/ 539 w 539"/>
                <a:gd name="T11" fmla="*/ 0 h 587"/>
                <a:gd name="T12" fmla="*/ 70 w 539"/>
                <a:gd name="T1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587">
                  <a:moveTo>
                    <a:pt x="70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55"/>
                    <a:pt x="31" y="587"/>
                    <a:pt x="70" y="587"/>
                  </a:cubicBezTo>
                  <a:cubicBezTo>
                    <a:pt x="539" y="587"/>
                    <a:pt x="539" y="587"/>
                    <a:pt x="539" y="587"/>
                  </a:cubicBezTo>
                  <a:cubicBezTo>
                    <a:pt x="539" y="0"/>
                    <a:pt x="539" y="0"/>
                    <a:pt x="539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7E9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6"/>
            <p:cNvSpPr>
              <a:spLocks noEditPoints="1"/>
            </p:cNvSpPr>
            <p:nvPr/>
          </p:nvSpPr>
          <p:spPr bwMode="auto">
            <a:xfrm>
              <a:off x="4337455" y="1747275"/>
              <a:ext cx="26620" cy="417040"/>
            </a:xfrm>
            <a:custGeom>
              <a:avLst/>
              <a:gdLst>
                <a:gd name="T0" fmla="*/ 12 w 24"/>
                <a:gd name="T1" fmla="*/ 70 h 375"/>
                <a:gd name="T2" fmla="*/ 0 w 24"/>
                <a:gd name="T3" fmla="*/ 58 h 375"/>
                <a:gd name="T4" fmla="*/ 0 w 24"/>
                <a:gd name="T5" fmla="*/ 11 h 375"/>
                <a:gd name="T6" fmla="*/ 12 w 24"/>
                <a:gd name="T7" fmla="*/ 0 h 375"/>
                <a:gd name="T8" fmla="*/ 24 w 24"/>
                <a:gd name="T9" fmla="*/ 11 h 375"/>
                <a:gd name="T10" fmla="*/ 24 w 24"/>
                <a:gd name="T11" fmla="*/ 58 h 375"/>
                <a:gd name="T12" fmla="*/ 12 w 24"/>
                <a:gd name="T13" fmla="*/ 70 h 375"/>
                <a:gd name="T14" fmla="*/ 12 w 24"/>
                <a:gd name="T15" fmla="*/ 375 h 375"/>
                <a:gd name="T16" fmla="*/ 0 w 24"/>
                <a:gd name="T17" fmla="*/ 363 h 375"/>
                <a:gd name="T18" fmla="*/ 0 w 24"/>
                <a:gd name="T19" fmla="*/ 152 h 375"/>
                <a:gd name="T20" fmla="*/ 12 w 24"/>
                <a:gd name="T21" fmla="*/ 140 h 375"/>
                <a:gd name="T22" fmla="*/ 24 w 24"/>
                <a:gd name="T23" fmla="*/ 152 h 375"/>
                <a:gd name="T24" fmla="*/ 24 w 24"/>
                <a:gd name="T25" fmla="*/ 363 h 375"/>
                <a:gd name="T26" fmla="*/ 12 w 24"/>
                <a:gd name="T2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75">
                  <a:moveTo>
                    <a:pt x="12" y="70"/>
                  </a:moveTo>
                  <a:cubicBezTo>
                    <a:pt x="5" y="70"/>
                    <a:pt x="0" y="65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4" y="5"/>
                    <a:pt x="24" y="11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65"/>
                    <a:pt x="18" y="70"/>
                    <a:pt x="12" y="70"/>
                  </a:cubicBezTo>
                  <a:close/>
                  <a:moveTo>
                    <a:pt x="12" y="375"/>
                  </a:moveTo>
                  <a:cubicBezTo>
                    <a:pt x="5" y="375"/>
                    <a:pt x="0" y="370"/>
                    <a:pt x="0" y="36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46"/>
                    <a:pt x="5" y="140"/>
                    <a:pt x="12" y="140"/>
                  </a:cubicBezTo>
                  <a:cubicBezTo>
                    <a:pt x="18" y="140"/>
                    <a:pt x="24" y="146"/>
                    <a:pt x="24" y="152"/>
                  </a:cubicBezTo>
                  <a:cubicBezTo>
                    <a:pt x="24" y="363"/>
                    <a:pt x="24" y="363"/>
                    <a:pt x="24" y="363"/>
                  </a:cubicBezTo>
                  <a:cubicBezTo>
                    <a:pt x="24" y="370"/>
                    <a:pt x="18" y="375"/>
                    <a:pt x="12" y="375"/>
                  </a:cubicBezTo>
                  <a:close/>
                </a:path>
              </a:pathLst>
            </a:custGeom>
            <a:solidFill>
              <a:srgbClr val="FFE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"/>
            <p:cNvSpPr/>
            <p:nvPr/>
          </p:nvSpPr>
          <p:spPr bwMode="auto">
            <a:xfrm>
              <a:off x="4220702" y="2229696"/>
              <a:ext cx="599173" cy="130296"/>
            </a:xfrm>
            <a:custGeom>
              <a:avLst/>
              <a:gdLst>
                <a:gd name="T0" fmla="*/ 70 w 539"/>
                <a:gd name="T1" fmla="*/ 117 h 117"/>
                <a:gd name="T2" fmla="*/ 539 w 539"/>
                <a:gd name="T3" fmla="*/ 117 h 117"/>
                <a:gd name="T4" fmla="*/ 539 w 539"/>
                <a:gd name="T5" fmla="*/ 70 h 117"/>
                <a:gd name="T6" fmla="*/ 70 w 539"/>
                <a:gd name="T7" fmla="*/ 70 h 117"/>
                <a:gd name="T8" fmla="*/ 0 w 539"/>
                <a:gd name="T9" fmla="*/ 0 h 117"/>
                <a:gd name="T10" fmla="*/ 0 w 539"/>
                <a:gd name="T11" fmla="*/ 46 h 117"/>
                <a:gd name="T12" fmla="*/ 70 w 539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9" h="117">
                  <a:moveTo>
                    <a:pt x="70" y="117"/>
                  </a:moveTo>
                  <a:cubicBezTo>
                    <a:pt x="539" y="117"/>
                    <a:pt x="539" y="117"/>
                    <a:pt x="539" y="117"/>
                  </a:cubicBezTo>
                  <a:cubicBezTo>
                    <a:pt x="539" y="70"/>
                    <a:pt x="539" y="70"/>
                    <a:pt x="539" y="70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31" y="70"/>
                    <a:pt x="0" y="39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85"/>
                    <a:pt x="31" y="117"/>
                    <a:pt x="70" y="117"/>
                  </a:cubicBezTo>
                  <a:close/>
                </a:path>
              </a:pathLst>
            </a:custGeom>
            <a:solidFill>
              <a:srgbClr val="7E9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8"/>
            <p:cNvSpPr/>
            <p:nvPr/>
          </p:nvSpPr>
          <p:spPr bwMode="auto">
            <a:xfrm>
              <a:off x="4224905" y="2203076"/>
              <a:ext cx="594970" cy="104610"/>
            </a:xfrm>
            <a:custGeom>
              <a:avLst/>
              <a:gdLst>
                <a:gd name="T0" fmla="*/ 0 w 535"/>
                <a:gd name="T1" fmla="*/ 47 h 94"/>
                <a:gd name="T2" fmla="*/ 66 w 535"/>
                <a:gd name="T3" fmla="*/ 94 h 94"/>
                <a:gd name="T4" fmla="*/ 535 w 535"/>
                <a:gd name="T5" fmla="*/ 94 h 94"/>
                <a:gd name="T6" fmla="*/ 535 w 535"/>
                <a:gd name="T7" fmla="*/ 0 h 94"/>
                <a:gd name="T8" fmla="*/ 66 w 535"/>
                <a:gd name="T9" fmla="*/ 0 h 94"/>
                <a:gd name="T10" fmla="*/ 0 w 535"/>
                <a:gd name="T11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94">
                  <a:moveTo>
                    <a:pt x="0" y="47"/>
                  </a:moveTo>
                  <a:cubicBezTo>
                    <a:pt x="9" y="74"/>
                    <a:pt x="36" y="94"/>
                    <a:pt x="66" y="94"/>
                  </a:cubicBezTo>
                  <a:cubicBezTo>
                    <a:pt x="535" y="94"/>
                    <a:pt x="535" y="94"/>
                    <a:pt x="535" y="94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6" y="0"/>
                    <a:pt x="9" y="20"/>
                    <a:pt x="0" y="47"/>
                  </a:cubicBezTo>
                  <a:close/>
                </a:path>
              </a:pathLst>
            </a:custGeom>
            <a:solidFill>
              <a:srgbClr val="E3C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9"/>
            <p:cNvSpPr/>
            <p:nvPr/>
          </p:nvSpPr>
          <p:spPr bwMode="auto">
            <a:xfrm>
              <a:off x="4224905" y="2203076"/>
              <a:ext cx="594970" cy="96671"/>
            </a:xfrm>
            <a:custGeom>
              <a:avLst/>
              <a:gdLst>
                <a:gd name="T0" fmla="*/ 0 w 535"/>
                <a:gd name="T1" fmla="*/ 47 h 87"/>
                <a:gd name="T2" fmla="*/ 35 w 535"/>
                <a:gd name="T3" fmla="*/ 87 h 87"/>
                <a:gd name="T4" fmla="*/ 31 w 535"/>
                <a:gd name="T5" fmla="*/ 70 h 87"/>
                <a:gd name="T6" fmla="*/ 66 w 535"/>
                <a:gd name="T7" fmla="*/ 35 h 87"/>
                <a:gd name="T8" fmla="*/ 535 w 535"/>
                <a:gd name="T9" fmla="*/ 35 h 87"/>
                <a:gd name="T10" fmla="*/ 535 w 535"/>
                <a:gd name="T11" fmla="*/ 0 h 87"/>
                <a:gd name="T12" fmla="*/ 66 w 535"/>
                <a:gd name="T13" fmla="*/ 0 h 87"/>
                <a:gd name="T14" fmla="*/ 0 w 535"/>
                <a:gd name="T15" fmla="*/ 4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5" h="87">
                  <a:moveTo>
                    <a:pt x="0" y="47"/>
                  </a:moveTo>
                  <a:cubicBezTo>
                    <a:pt x="6" y="64"/>
                    <a:pt x="19" y="79"/>
                    <a:pt x="35" y="87"/>
                  </a:cubicBezTo>
                  <a:cubicBezTo>
                    <a:pt x="32" y="82"/>
                    <a:pt x="31" y="76"/>
                    <a:pt x="31" y="70"/>
                  </a:cubicBezTo>
                  <a:cubicBezTo>
                    <a:pt x="31" y="51"/>
                    <a:pt x="47" y="35"/>
                    <a:pt x="66" y="35"/>
                  </a:cubicBezTo>
                  <a:cubicBezTo>
                    <a:pt x="535" y="35"/>
                    <a:pt x="535" y="35"/>
                    <a:pt x="535" y="35"/>
                  </a:cubicBezTo>
                  <a:cubicBezTo>
                    <a:pt x="535" y="0"/>
                    <a:pt x="535" y="0"/>
                    <a:pt x="535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6" y="0"/>
                    <a:pt x="9" y="20"/>
                    <a:pt x="0" y="47"/>
                  </a:cubicBezTo>
                  <a:close/>
                </a:path>
              </a:pathLst>
            </a:custGeom>
            <a:solidFill>
              <a:srgbClr val="CEA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0"/>
            <p:cNvSpPr/>
            <p:nvPr/>
          </p:nvSpPr>
          <p:spPr bwMode="auto">
            <a:xfrm>
              <a:off x="4428522" y="2255382"/>
              <a:ext cx="131230" cy="156915"/>
            </a:xfrm>
            <a:custGeom>
              <a:avLst/>
              <a:gdLst>
                <a:gd name="T0" fmla="*/ 0 w 281"/>
                <a:gd name="T1" fmla="*/ 0 h 336"/>
                <a:gd name="T2" fmla="*/ 0 w 281"/>
                <a:gd name="T3" fmla="*/ 336 h 336"/>
                <a:gd name="T4" fmla="*/ 140 w 281"/>
                <a:gd name="T5" fmla="*/ 224 h 336"/>
                <a:gd name="T6" fmla="*/ 281 w 281"/>
                <a:gd name="T7" fmla="*/ 336 h 336"/>
                <a:gd name="T8" fmla="*/ 281 w 281"/>
                <a:gd name="T9" fmla="*/ 0 h 336"/>
                <a:gd name="T10" fmla="*/ 0 w 281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36">
                  <a:moveTo>
                    <a:pt x="0" y="0"/>
                  </a:moveTo>
                  <a:lnTo>
                    <a:pt x="0" y="336"/>
                  </a:lnTo>
                  <a:lnTo>
                    <a:pt x="140" y="224"/>
                  </a:lnTo>
                  <a:lnTo>
                    <a:pt x="281" y="336"/>
                  </a:lnTo>
                  <a:lnTo>
                    <a:pt x="2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5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1"/>
            <p:cNvSpPr/>
            <p:nvPr/>
          </p:nvSpPr>
          <p:spPr bwMode="auto">
            <a:xfrm>
              <a:off x="4428522" y="2321230"/>
              <a:ext cx="131230" cy="91067"/>
            </a:xfrm>
            <a:custGeom>
              <a:avLst/>
              <a:gdLst>
                <a:gd name="T0" fmla="*/ 0 w 281"/>
                <a:gd name="T1" fmla="*/ 0 h 195"/>
                <a:gd name="T2" fmla="*/ 0 w 281"/>
                <a:gd name="T3" fmla="*/ 195 h 195"/>
                <a:gd name="T4" fmla="*/ 140 w 281"/>
                <a:gd name="T5" fmla="*/ 83 h 195"/>
                <a:gd name="T6" fmla="*/ 281 w 281"/>
                <a:gd name="T7" fmla="*/ 195 h 195"/>
                <a:gd name="T8" fmla="*/ 281 w 281"/>
                <a:gd name="T9" fmla="*/ 0 h 195"/>
                <a:gd name="T10" fmla="*/ 0 w 281"/>
                <a:gd name="T1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195">
                  <a:moveTo>
                    <a:pt x="0" y="0"/>
                  </a:moveTo>
                  <a:lnTo>
                    <a:pt x="0" y="195"/>
                  </a:lnTo>
                  <a:lnTo>
                    <a:pt x="140" y="83"/>
                  </a:lnTo>
                  <a:lnTo>
                    <a:pt x="281" y="195"/>
                  </a:lnTo>
                  <a:lnTo>
                    <a:pt x="2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2"/>
            <p:cNvSpPr/>
            <p:nvPr/>
          </p:nvSpPr>
          <p:spPr bwMode="auto">
            <a:xfrm>
              <a:off x="4337455" y="1850484"/>
              <a:ext cx="26620" cy="2662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  <a:gd name="T12" fmla="*/ 0 w 24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5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E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3"/>
            <p:cNvSpPr>
              <a:spLocks noEditPoints="1"/>
            </p:cNvSpPr>
            <p:nvPr/>
          </p:nvSpPr>
          <p:spPr bwMode="auto">
            <a:xfrm>
              <a:off x="4416379" y="1824799"/>
              <a:ext cx="286744" cy="261525"/>
            </a:xfrm>
            <a:custGeom>
              <a:avLst/>
              <a:gdLst>
                <a:gd name="T0" fmla="*/ 11 w 258"/>
                <a:gd name="T1" fmla="*/ 23 h 235"/>
                <a:gd name="T2" fmla="*/ 246 w 258"/>
                <a:gd name="T3" fmla="*/ 23 h 235"/>
                <a:gd name="T4" fmla="*/ 258 w 258"/>
                <a:gd name="T5" fmla="*/ 12 h 235"/>
                <a:gd name="T6" fmla="*/ 246 w 258"/>
                <a:gd name="T7" fmla="*/ 0 h 235"/>
                <a:gd name="T8" fmla="*/ 11 w 258"/>
                <a:gd name="T9" fmla="*/ 0 h 235"/>
                <a:gd name="T10" fmla="*/ 0 w 258"/>
                <a:gd name="T11" fmla="*/ 12 h 235"/>
                <a:gd name="T12" fmla="*/ 11 w 258"/>
                <a:gd name="T13" fmla="*/ 23 h 235"/>
                <a:gd name="T14" fmla="*/ 211 w 258"/>
                <a:gd name="T15" fmla="*/ 59 h 235"/>
                <a:gd name="T16" fmla="*/ 199 w 258"/>
                <a:gd name="T17" fmla="*/ 47 h 235"/>
                <a:gd name="T18" fmla="*/ 58 w 258"/>
                <a:gd name="T19" fmla="*/ 47 h 235"/>
                <a:gd name="T20" fmla="*/ 46 w 258"/>
                <a:gd name="T21" fmla="*/ 59 h 235"/>
                <a:gd name="T22" fmla="*/ 58 w 258"/>
                <a:gd name="T23" fmla="*/ 70 h 235"/>
                <a:gd name="T24" fmla="*/ 199 w 258"/>
                <a:gd name="T25" fmla="*/ 70 h 235"/>
                <a:gd name="T26" fmla="*/ 211 w 258"/>
                <a:gd name="T27" fmla="*/ 59 h 235"/>
                <a:gd name="T28" fmla="*/ 11 w 258"/>
                <a:gd name="T29" fmla="*/ 235 h 235"/>
                <a:gd name="T30" fmla="*/ 140 w 258"/>
                <a:gd name="T31" fmla="*/ 235 h 235"/>
                <a:gd name="T32" fmla="*/ 152 w 258"/>
                <a:gd name="T33" fmla="*/ 223 h 235"/>
                <a:gd name="T34" fmla="*/ 140 w 258"/>
                <a:gd name="T35" fmla="*/ 211 h 235"/>
                <a:gd name="T36" fmla="*/ 11 w 258"/>
                <a:gd name="T37" fmla="*/ 211 h 235"/>
                <a:gd name="T38" fmla="*/ 0 w 258"/>
                <a:gd name="T39" fmla="*/ 223 h 235"/>
                <a:gd name="T40" fmla="*/ 11 w 258"/>
                <a:gd name="T41" fmla="*/ 235 h 235"/>
                <a:gd name="T42" fmla="*/ 246 w 258"/>
                <a:gd name="T43" fmla="*/ 211 h 235"/>
                <a:gd name="T44" fmla="*/ 187 w 258"/>
                <a:gd name="T45" fmla="*/ 211 h 235"/>
                <a:gd name="T46" fmla="*/ 175 w 258"/>
                <a:gd name="T47" fmla="*/ 223 h 235"/>
                <a:gd name="T48" fmla="*/ 187 w 258"/>
                <a:gd name="T49" fmla="*/ 235 h 235"/>
                <a:gd name="T50" fmla="*/ 246 w 258"/>
                <a:gd name="T51" fmla="*/ 235 h 235"/>
                <a:gd name="T52" fmla="*/ 258 w 258"/>
                <a:gd name="T53" fmla="*/ 223 h 235"/>
                <a:gd name="T54" fmla="*/ 246 w 258"/>
                <a:gd name="T55" fmla="*/ 211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8" h="235">
                  <a:moveTo>
                    <a:pt x="11" y="23"/>
                  </a:moveTo>
                  <a:cubicBezTo>
                    <a:pt x="246" y="23"/>
                    <a:pt x="246" y="23"/>
                    <a:pt x="246" y="23"/>
                  </a:cubicBezTo>
                  <a:cubicBezTo>
                    <a:pt x="252" y="23"/>
                    <a:pt x="258" y="18"/>
                    <a:pt x="258" y="12"/>
                  </a:cubicBezTo>
                  <a:cubicBezTo>
                    <a:pt x="258" y="5"/>
                    <a:pt x="252" y="0"/>
                    <a:pt x="24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lose/>
                  <a:moveTo>
                    <a:pt x="211" y="59"/>
                  </a:moveTo>
                  <a:cubicBezTo>
                    <a:pt x="211" y="52"/>
                    <a:pt x="205" y="47"/>
                    <a:pt x="199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47"/>
                    <a:pt x="46" y="52"/>
                    <a:pt x="46" y="59"/>
                  </a:cubicBezTo>
                  <a:cubicBezTo>
                    <a:pt x="46" y="65"/>
                    <a:pt x="52" y="70"/>
                    <a:pt x="58" y="70"/>
                  </a:cubicBezTo>
                  <a:cubicBezTo>
                    <a:pt x="199" y="70"/>
                    <a:pt x="199" y="70"/>
                    <a:pt x="199" y="70"/>
                  </a:cubicBezTo>
                  <a:cubicBezTo>
                    <a:pt x="205" y="70"/>
                    <a:pt x="211" y="65"/>
                    <a:pt x="211" y="59"/>
                  </a:cubicBezTo>
                  <a:close/>
                  <a:moveTo>
                    <a:pt x="11" y="235"/>
                  </a:moveTo>
                  <a:cubicBezTo>
                    <a:pt x="140" y="235"/>
                    <a:pt x="140" y="235"/>
                    <a:pt x="140" y="235"/>
                  </a:cubicBezTo>
                  <a:cubicBezTo>
                    <a:pt x="147" y="235"/>
                    <a:pt x="152" y="229"/>
                    <a:pt x="152" y="223"/>
                  </a:cubicBezTo>
                  <a:cubicBezTo>
                    <a:pt x="152" y="216"/>
                    <a:pt x="147" y="211"/>
                    <a:pt x="140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5" y="211"/>
                    <a:pt x="0" y="216"/>
                    <a:pt x="0" y="223"/>
                  </a:cubicBezTo>
                  <a:cubicBezTo>
                    <a:pt x="0" y="229"/>
                    <a:pt x="5" y="235"/>
                    <a:pt x="11" y="235"/>
                  </a:cubicBezTo>
                  <a:close/>
                  <a:moveTo>
                    <a:pt x="246" y="211"/>
                  </a:moveTo>
                  <a:cubicBezTo>
                    <a:pt x="187" y="211"/>
                    <a:pt x="187" y="211"/>
                    <a:pt x="187" y="211"/>
                  </a:cubicBezTo>
                  <a:cubicBezTo>
                    <a:pt x="181" y="211"/>
                    <a:pt x="175" y="216"/>
                    <a:pt x="175" y="223"/>
                  </a:cubicBezTo>
                  <a:cubicBezTo>
                    <a:pt x="175" y="229"/>
                    <a:pt x="181" y="235"/>
                    <a:pt x="187" y="235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52" y="235"/>
                    <a:pt x="258" y="229"/>
                    <a:pt x="258" y="223"/>
                  </a:cubicBezTo>
                  <a:cubicBezTo>
                    <a:pt x="258" y="216"/>
                    <a:pt x="252" y="211"/>
                    <a:pt x="246" y="2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4"/>
            <p:cNvSpPr/>
            <p:nvPr/>
          </p:nvSpPr>
          <p:spPr bwMode="auto">
            <a:xfrm>
              <a:off x="4676504" y="2241838"/>
              <a:ext cx="26620" cy="27087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8"/>
                    <a:pt x="5" y="24"/>
                    <a:pt x="12" y="24"/>
                  </a:cubicBezTo>
                  <a:cubicBezTo>
                    <a:pt x="18" y="24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15"/>
            <p:cNvSpPr>
              <a:spLocks noChangeArrowheads="1"/>
            </p:cNvSpPr>
            <p:nvPr/>
          </p:nvSpPr>
          <p:spPr bwMode="auto">
            <a:xfrm>
              <a:off x="4858637" y="2190000"/>
              <a:ext cx="26620" cy="26620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"/>
            <p:cNvSpPr/>
            <p:nvPr/>
          </p:nvSpPr>
          <p:spPr bwMode="auto">
            <a:xfrm>
              <a:off x="4858637" y="2137695"/>
              <a:ext cx="26620" cy="26620"/>
            </a:xfrm>
            <a:custGeom>
              <a:avLst/>
              <a:gdLst>
                <a:gd name="T0" fmla="*/ 0 w 24"/>
                <a:gd name="T1" fmla="*/ 12 h 24"/>
                <a:gd name="T2" fmla="*/ 12 w 24"/>
                <a:gd name="T3" fmla="*/ 24 h 24"/>
                <a:gd name="T4" fmla="*/ 24 w 24"/>
                <a:gd name="T5" fmla="*/ 12 h 24"/>
                <a:gd name="T6" fmla="*/ 24 w 24"/>
                <a:gd name="T7" fmla="*/ 12 h 24"/>
                <a:gd name="T8" fmla="*/ 12 w 24"/>
                <a:gd name="T9" fmla="*/ 0 h 24"/>
                <a:gd name="T10" fmla="*/ 0 w 24"/>
                <a:gd name="T1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8" y="24"/>
                    <a:pt x="24" y="19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8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"/>
            <p:cNvSpPr/>
            <p:nvPr/>
          </p:nvSpPr>
          <p:spPr bwMode="auto">
            <a:xfrm>
              <a:off x="4858637" y="2086324"/>
              <a:ext cx="26620" cy="25686"/>
            </a:xfrm>
            <a:custGeom>
              <a:avLst/>
              <a:gdLst>
                <a:gd name="T0" fmla="*/ 0 w 24"/>
                <a:gd name="T1" fmla="*/ 11 h 23"/>
                <a:gd name="T2" fmla="*/ 12 w 24"/>
                <a:gd name="T3" fmla="*/ 23 h 23"/>
                <a:gd name="T4" fmla="*/ 24 w 24"/>
                <a:gd name="T5" fmla="*/ 11 h 23"/>
                <a:gd name="T6" fmla="*/ 24 w 24"/>
                <a:gd name="T7" fmla="*/ 11 h 23"/>
                <a:gd name="T8" fmla="*/ 12 w 24"/>
                <a:gd name="T9" fmla="*/ 0 h 23"/>
                <a:gd name="T10" fmla="*/ 0 w 24"/>
                <a:gd name="T11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0" y="11"/>
                  </a:moveTo>
                  <a:cubicBezTo>
                    <a:pt x="0" y="18"/>
                    <a:pt x="6" y="23"/>
                    <a:pt x="12" y="23"/>
                  </a:cubicBezTo>
                  <a:cubicBezTo>
                    <a:pt x="18" y="23"/>
                    <a:pt x="24" y="18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"/>
            <p:cNvSpPr/>
            <p:nvPr/>
          </p:nvSpPr>
          <p:spPr bwMode="auto">
            <a:xfrm>
              <a:off x="4154854" y="1642665"/>
              <a:ext cx="156915" cy="286744"/>
            </a:xfrm>
            <a:custGeom>
              <a:avLst/>
              <a:gdLst>
                <a:gd name="T0" fmla="*/ 129 w 141"/>
                <a:gd name="T1" fmla="*/ 23 h 258"/>
                <a:gd name="T2" fmla="*/ 141 w 141"/>
                <a:gd name="T3" fmla="*/ 12 h 258"/>
                <a:gd name="T4" fmla="*/ 129 w 141"/>
                <a:gd name="T5" fmla="*/ 0 h 258"/>
                <a:gd name="T6" fmla="*/ 0 w 141"/>
                <a:gd name="T7" fmla="*/ 129 h 258"/>
                <a:gd name="T8" fmla="*/ 0 w 141"/>
                <a:gd name="T9" fmla="*/ 246 h 258"/>
                <a:gd name="T10" fmla="*/ 12 w 141"/>
                <a:gd name="T11" fmla="*/ 258 h 258"/>
                <a:gd name="T12" fmla="*/ 23 w 141"/>
                <a:gd name="T13" fmla="*/ 246 h 258"/>
                <a:gd name="T14" fmla="*/ 23 w 141"/>
                <a:gd name="T15" fmla="*/ 129 h 258"/>
                <a:gd name="T16" fmla="*/ 129 w 141"/>
                <a:gd name="T17" fmla="*/ 2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258">
                  <a:moveTo>
                    <a:pt x="129" y="23"/>
                  </a:moveTo>
                  <a:cubicBezTo>
                    <a:pt x="135" y="23"/>
                    <a:pt x="141" y="18"/>
                    <a:pt x="141" y="12"/>
                  </a:cubicBezTo>
                  <a:cubicBezTo>
                    <a:pt x="141" y="5"/>
                    <a:pt x="135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5" y="258"/>
                    <a:pt x="12" y="258"/>
                  </a:cubicBezTo>
                  <a:cubicBezTo>
                    <a:pt x="18" y="258"/>
                    <a:pt x="23" y="253"/>
                    <a:pt x="23" y="246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70"/>
                    <a:pt x="71" y="23"/>
                    <a:pt x="129" y="2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9"/>
            <p:cNvSpPr>
              <a:spLocks noEditPoints="1"/>
            </p:cNvSpPr>
            <p:nvPr/>
          </p:nvSpPr>
          <p:spPr bwMode="auto">
            <a:xfrm>
              <a:off x="4207159" y="1694970"/>
              <a:ext cx="626260" cy="730403"/>
            </a:xfrm>
            <a:custGeom>
              <a:avLst/>
              <a:gdLst>
                <a:gd name="T0" fmla="*/ 551 w 563"/>
                <a:gd name="T1" fmla="*/ 0 h 657"/>
                <a:gd name="T2" fmla="*/ 82 w 563"/>
                <a:gd name="T3" fmla="*/ 0 h 657"/>
                <a:gd name="T4" fmla="*/ 0 w 563"/>
                <a:gd name="T5" fmla="*/ 82 h 657"/>
                <a:gd name="T6" fmla="*/ 0 w 563"/>
                <a:gd name="T7" fmla="*/ 527 h 657"/>
                <a:gd name="T8" fmla="*/ 82 w 563"/>
                <a:gd name="T9" fmla="*/ 610 h 657"/>
                <a:gd name="T10" fmla="*/ 188 w 563"/>
                <a:gd name="T11" fmla="*/ 610 h 657"/>
                <a:gd name="T12" fmla="*/ 188 w 563"/>
                <a:gd name="T13" fmla="*/ 645 h 657"/>
                <a:gd name="T14" fmla="*/ 194 w 563"/>
                <a:gd name="T15" fmla="*/ 655 h 657"/>
                <a:gd name="T16" fmla="*/ 207 w 563"/>
                <a:gd name="T17" fmla="*/ 654 h 657"/>
                <a:gd name="T18" fmla="*/ 258 w 563"/>
                <a:gd name="T19" fmla="*/ 613 h 657"/>
                <a:gd name="T20" fmla="*/ 309 w 563"/>
                <a:gd name="T21" fmla="*/ 654 h 657"/>
                <a:gd name="T22" fmla="*/ 317 w 563"/>
                <a:gd name="T23" fmla="*/ 656 h 657"/>
                <a:gd name="T24" fmla="*/ 322 w 563"/>
                <a:gd name="T25" fmla="*/ 655 h 657"/>
                <a:gd name="T26" fmla="*/ 328 w 563"/>
                <a:gd name="T27" fmla="*/ 645 h 657"/>
                <a:gd name="T28" fmla="*/ 328 w 563"/>
                <a:gd name="T29" fmla="*/ 610 h 657"/>
                <a:gd name="T30" fmla="*/ 551 w 563"/>
                <a:gd name="T31" fmla="*/ 610 h 657"/>
                <a:gd name="T32" fmla="*/ 563 w 563"/>
                <a:gd name="T33" fmla="*/ 598 h 657"/>
                <a:gd name="T34" fmla="*/ 563 w 563"/>
                <a:gd name="T35" fmla="*/ 11 h 657"/>
                <a:gd name="T36" fmla="*/ 551 w 563"/>
                <a:gd name="T37" fmla="*/ 0 h 657"/>
                <a:gd name="T38" fmla="*/ 23 w 563"/>
                <a:gd name="T39" fmla="*/ 470 h 657"/>
                <a:gd name="T40" fmla="*/ 23 w 563"/>
                <a:gd name="T41" fmla="*/ 82 h 657"/>
                <a:gd name="T42" fmla="*/ 70 w 563"/>
                <a:gd name="T43" fmla="*/ 24 h 657"/>
                <a:gd name="T44" fmla="*/ 70 w 563"/>
                <a:gd name="T45" fmla="*/ 446 h 657"/>
                <a:gd name="T46" fmla="*/ 23 w 563"/>
                <a:gd name="T47" fmla="*/ 470 h 657"/>
                <a:gd name="T48" fmla="*/ 188 w 563"/>
                <a:gd name="T49" fmla="*/ 586 h 657"/>
                <a:gd name="T50" fmla="*/ 82 w 563"/>
                <a:gd name="T51" fmla="*/ 586 h 657"/>
                <a:gd name="T52" fmla="*/ 25 w 563"/>
                <a:gd name="T53" fmla="*/ 539 h 657"/>
                <a:gd name="T54" fmla="*/ 82 w 563"/>
                <a:gd name="T55" fmla="*/ 563 h 657"/>
                <a:gd name="T56" fmla="*/ 188 w 563"/>
                <a:gd name="T57" fmla="*/ 563 h 657"/>
                <a:gd name="T58" fmla="*/ 188 w 563"/>
                <a:gd name="T59" fmla="*/ 586 h 657"/>
                <a:gd name="T60" fmla="*/ 305 w 563"/>
                <a:gd name="T61" fmla="*/ 620 h 657"/>
                <a:gd name="T62" fmla="*/ 265 w 563"/>
                <a:gd name="T63" fmla="*/ 589 h 657"/>
                <a:gd name="T64" fmla="*/ 251 w 563"/>
                <a:gd name="T65" fmla="*/ 589 h 657"/>
                <a:gd name="T66" fmla="*/ 211 w 563"/>
                <a:gd name="T67" fmla="*/ 620 h 657"/>
                <a:gd name="T68" fmla="*/ 211 w 563"/>
                <a:gd name="T69" fmla="*/ 516 h 657"/>
                <a:gd name="T70" fmla="*/ 305 w 563"/>
                <a:gd name="T71" fmla="*/ 516 h 657"/>
                <a:gd name="T72" fmla="*/ 305 w 563"/>
                <a:gd name="T73" fmla="*/ 620 h 657"/>
                <a:gd name="T74" fmla="*/ 539 w 563"/>
                <a:gd name="T75" fmla="*/ 586 h 657"/>
                <a:gd name="T76" fmla="*/ 328 w 563"/>
                <a:gd name="T77" fmla="*/ 586 h 657"/>
                <a:gd name="T78" fmla="*/ 328 w 563"/>
                <a:gd name="T79" fmla="*/ 563 h 657"/>
                <a:gd name="T80" fmla="*/ 539 w 563"/>
                <a:gd name="T81" fmla="*/ 563 h 657"/>
                <a:gd name="T82" fmla="*/ 539 w 563"/>
                <a:gd name="T83" fmla="*/ 586 h 657"/>
                <a:gd name="T84" fmla="*/ 539 w 563"/>
                <a:gd name="T85" fmla="*/ 539 h 657"/>
                <a:gd name="T86" fmla="*/ 328 w 563"/>
                <a:gd name="T87" fmla="*/ 539 h 657"/>
                <a:gd name="T88" fmla="*/ 328 w 563"/>
                <a:gd name="T89" fmla="*/ 516 h 657"/>
                <a:gd name="T90" fmla="*/ 387 w 563"/>
                <a:gd name="T91" fmla="*/ 516 h 657"/>
                <a:gd name="T92" fmla="*/ 399 w 563"/>
                <a:gd name="T93" fmla="*/ 504 h 657"/>
                <a:gd name="T94" fmla="*/ 387 w 563"/>
                <a:gd name="T95" fmla="*/ 492 h 657"/>
                <a:gd name="T96" fmla="*/ 82 w 563"/>
                <a:gd name="T97" fmla="*/ 492 h 657"/>
                <a:gd name="T98" fmla="*/ 70 w 563"/>
                <a:gd name="T99" fmla="*/ 504 h 657"/>
                <a:gd name="T100" fmla="*/ 82 w 563"/>
                <a:gd name="T101" fmla="*/ 516 h 657"/>
                <a:gd name="T102" fmla="*/ 188 w 563"/>
                <a:gd name="T103" fmla="*/ 516 h 657"/>
                <a:gd name="T104" fmla="*/ 188 w 563"/>
                <a:gd name="T105" fmla="*/ 539 h 657"/>
                <a:gd name="T106" fmla="*/ 82 w 563"/>
                <a:gd name="T107" fmla="*/ 539 h 657"/>
                <a:gd name="T108" fmla="*/ 28 w 563"/>
                <a:gd name="T109" fmla="*/ 504 h 657"/>
                <a:gd name="T110" fmla="*/ 82 w 563"/>
                <a:gd name="T111" fmla="*/ 469 h 657"/>
                <a:gd name="T112" fmla="*/ 539 w 563"/>
                <a:gd name="T113" fmla="*/ 469 h 657"/>
                <a:gd name="T114" fmla="*/ 539 w 563"/>
                <a:gd name="T115" fmla="*/ 539 h 657"/>
                <a:gd name="T116" fmla="*/ 539 w 563"/>
                <a:gd name="T117" fmla="*/ 445 h 657"/>
                <a:gd name="T118" fmla="*/ 94 w 563"/>
                <a:gd name="T119" fmla="*/ 445 h 657"/>
                <a:gd name="T120" fmla="*/ 94 w 563"/>
                <a:gd name="T121" fmla="*/ 23 h 657"/>
                <a:gd name="T122" fmla="*/ 539 w 563"/>
                <a:gd name="T123" fmla="*/ 23 h 657"/>
                <a:gd name="T124" fmla="*/ 539 w 563"/>
                <a:gd name="T125" fmla="*/ 44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657">
                  <a:moveTo>
                    <a:pt x="551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0" y="573"/>
                    <a:pt x="37" y="610"/>
                    <a:pt x="82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8" y="645"/>
                    <a:pt x="188" y="645"/>
                    <a:pt x="188" y="645"/>
                  </a:cubicBezTo>
                  <a:cubicBezTo>
                    <a:pt x="188" y="649"/>
                    <a:pt x="190" y="653"/>
                    <a:pt x="194" y="655"/>
                  </a:cubicBezTo>
                  <a:cubicBezTo>
                    <a:pt x="198" y="657"/>
                    <a:pt x="203" y="657"/>
                    <a:pt x="207" y="654"/>
                  </a:cubicBezTo>
                  <a:cubicBezTo>
                    <a:pt x="258" y="613"/>
                    <a:pt x="258" y="613"/>
                    <a:pt x="258" y="613"/>
                  </a:cubicBezTo>
                  <a:cubicBezTo>
                    <a:pt x="309" y="654"/>
                    <a:pt x="309" y="654"/>
                    <a:pt x="309" y="654"/>
                  </a:cubicBezTo>
                  <a:cubicBezTo>
                    <a:pt x="311" y="656"/>
                    <a:pt x="314" y="656"/>
                    <a:pt x="317" y="656"/>
                  </a:cubicBezTo>
                  <a:cubicBezTo>
                    <a:pt x="318" y="656"/>
                    <a:pt x="320" y="656"/>
                    <a:pt x="322" y="655"/>
                  </a:cubicBezTo>
                  <a:cubicBezTo>
                    <a:pt x="326" y="653"/>
                    <a:pt x="328" y="649"/>
                    <a:pt x="328" y="645"/>
                  </a:cubicBezTo>
                  <a:cubicBezTo>
                    <a:pt x="328" y="610"/>
                    <a:pt x="328" y="610"/>
                    <a:pt x="328" y="610"/>
                  </a:cubicBezTo>
                  <a:cubicBezTo>
                    <a:pt x="551" y="610"/>
                    <a:pt x="551" y="610"/>
                    <a:pt x="551" y="610"/>
                  </a:cubicBezTo>
                  <a:cubicBezTo>
                    <a:pt x="558" y="610"/>
                    <a:pt x="563" y="604"/>
                    <a:pt x="563" y="598"/>
                  </a:cubicBezTo>
                  <a:cubicBezTo>
                    <a:pt x="563" y="11"/>
                    <a:pt x="563" y="11"/>
                    <a:pt x="563" y="11"/>
                  </a:cubicBezTo>
                  <a:cubicBezTo>
                    <a:pt x="563" y="5"/>
                    <a:pt x="558" y="0"/>
                    <a:pt x="551" y="0"/>
                  </a:cubicBezTo>
                  <a:close/>
                  <a:moveTo>
                    <a:pt x="23" y="470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3" y="53"/>
                    <a:pt x="44" y="30"/>
                    <a:pt x="70" y="24"/>
                  </a:cubicBezTo>
                  <a:cubicBezTo>
                    <a:pt x="70" y="446"/>
                    <a:pt x="70" y="446"/>
                    <a:pt x="70" y="446"/>
                  </a:cubicBezTo>
                  <a:cubicBezTo>
                    <a:pt x="52" y="449"/>
                    <a:pt x="36" y="457"/>
                    <a:pt x="23" y="470"/>
                  </a:cubicBezTo>
                  <a:close/>
                  <a:moveTo>
                    <a:pt x="188" y="586"/>
                  </a:moveTo>
                  <a:cubicBezTo>
                    <a:pt x="82" y="586"/>
                    <a:pt x="82" y="586"/>
                    <a:pt x="82" y="586"/>
                  </a:cubicBezTo>
                  <a:cubicBezTo>
                    <a:pt x="54" y="586"/>
                    <a:pt x="30" y="566"/>
                    <a:pt x="25" y="539"/>
                  </a:cubicBezTo>
                  <a:cubicBezTo>
                    <a:pt x="39" y="554"/>
                    <a:pt x="60" y="563"/>
                    <a:pt x="82" y="563"/>
                  </a:cubicBezTo>
                  <a:cubicBezTo>
                    <a:pt x="188" y="563"/>
                    <a:pt x="188" y="563"/>
                    <a:pt x="188" y="563"/>
                  </a:cubicBezTo>
                  <a:cubicBezTo>
                    <a:pt x="188" y="586"/>
                    <a:pt x="188" y="586"/>
                    <a:pt x="188" y="586"/>
                  </a:cubicBezTo>
                  <a:close/>
                  <a:moveTo>
                    <a:pt x="305" y="620"/>
                  </a:moveTo>
                  <a:cubicBezTo>
                    <a:pt x="265" y="589"/>
                    <a:pt x="265" y="589"/>
                    <a:pt x="265" y="589"/>
                  </a:cubicBezTo>
                  <a:cubicBezTo>
                    <a:pt x="261" y="585"/>
                    <a:pt x="255" y="585"/>
                    <a:pt x="251" y="589"/>
                  </a:cubicBezTo>
                  <a:cubicBezTo>
                    <a:pt x="211" y="620"/>
                    <a:pt x="211" y="620"/>
                    <a:pt x="211" y="620"/>
                  </a:cubicBezTo>
                  <a:cubicBezTo>
                    <a:pt x="211" y="516"/>
                    <a:pt x="211" y="516"/>
                    <a:pt x="211" y="516"/>
                  </a:cubicBezTo>
                  <a:cubicBezTo>
                    <a:pt x="305" y="516"/>
                    <a:pt x="305" y="516"/>
                    <a:pt x="305" y="516"/>
                  </a:cubicBezTo>
                  <a:cubicBezTo>
                    <a:pt x="305" y="620"/>
                    <a:pt x="305" y="620"/>
                    <a:pt x="305" y="620"/>
                  </a:cubicBezTo>
                  <a:close/>
                  <a:moveTo>
                    <a:pt x="539" y="586"/>
                  </a:moveTo>
                  <a:cubicBezTo>
                    <a:pt x="328" y="586"/>
                    <a:pt x="328" y="586"/>
                    <a:pt x="328" y="586"/>
                  </a:cubicBezTo>
                  <a:cubicBezTo>
                    <a:pt x="328" y="563"/>
                    <a:pt x="328" y="563"/>
                    <a:pt x="328" y="563"/>
                  </a:cubicBezTo>
                  <a:cubicBezTo>
                    <a:pt x="539" y="563"/>
                    <a:pt x="539" y="563"/>
                    <a:pt x="539" y="563"/>
                  </a:cubicBezTo>
                  <a:cubicBezTo>
                    <a:pt x="539" y="586"/>
                    <a:pt x="539" y="586"/>
                    <a:pt x="539" y="586"/>
                  </a:cubicBezTo>
                  <a:close/>
                  <a:moveTo>
                    <a:pt x="539" y="539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8" y="516"/>
                    <a:pt x="328" y="516"/>
                    <a:pt x="328" y="516"/>
                  </a:cubicBezTo>
                  <a:cubicBezTo>
                    <a:pt x="387" y="516"/>
                    <a:pt x="387" y="516"/>
                    <a:pt x="387" y="516"/>
                  </a:cubicBezTo>
                  <a:cubicBezTo>
                    <a:pt x="393" y="516"/>
                    <a:pt x="399" y="510"/>
                    <a:pt x="399" y="504"/>
                  </a:cubicBezTo>
                  <a:cubicBezTo>
                    <a:pt x="399" y="498"/>
                    <a:pt x="393" y="492"/>
                    <a:pt x="387" y="492"/>
                  </a:cubicBezTo>
                  <a:cubicBezTo>
                    <a:pt x="82" y="492"/>
                    <a:pt x="82" y="492"/>
                    <a:pt x="82" y="492"/>
                  </a:cubicBezTo>
                  <a:cubicBezTo>
                    <a:pt x="76" y="492"/>
                    <a:pt x="70" y="498"/>
                    <a:pt x="70" y="504"/>
                  </a:cubicBezTo>
                  <a:cubicBezTo>
                    <a:pt x="70" y="510"/>
                    <a:pt x="76" y="516"/>
                    <a:pt x="82" y="516"/>
                  </a:cubicBezTo>
                  <a:cubicBezTo>
                    <a:pt x="188" y="516"/>
                    <a:pt x="188" y="516"/>
                    <a:pt x="188" y="516"/>
                  </a:cubicBezTo>
                  <a:cubicBezTo>
                    <a:pt x="188" y="539"/>
                    <a:pt x="188" y="539"/>
                    <a:pt x="188" y="539"/>
                  </a:cubicBezTo>
                  <a:cubicBezTo>
                    <a:pt x="82" y="539"/>
                    <a:pt x="82" y="539"/>
                    <a:pt x="82" y="539"/>
                  </a:cubicBezTo>
                  <a:cubicBezTo>
                    <a:pt x="58" y="539"/>
                    <a:pt x="37" y="525"/>
                    <a:pt x="28" y="504"/>
                  </a:cubicBezTo>
                  <a:cubicBezTo>
                    <a:pt x="37" y="483"/>
                    <a:pt x="58" y="469"/>
                    <a:pt x="82" y="469"/>
                  </a:cubicBezTo>
                  <a:cubicBezTo>
                    <a:pt x="539" y="469"/>
                    <a:pt x="539" y="469"/>
                    <a:pt x="539" y="469"/>
                  </a:cubicBezTo>
                  <a:lnTo>
                    <a:pt x="539" y="539"/>
                  </a:lnTo>
                  <a:close/>
                  <a:moveTo>
                    <a:pt x="539" y="445"/>
                  </a:moveTo>
                  <a:cubicBezTo>
                    <a:pt x="94" y="445"/>
                    <a:pt x="94" y="445"/>
                    <a:pt x="94" y="445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539" y="23"/>
                    <a:pt x="539" y="23"/>
                    <a:pt x="539" y="23"/>
                  </a:cubicBezTo>
                  <a:cubicBezTo>
                    <a:pt x="539" y="445"/>
                    <a:pt x="539" y="445"/>
                    <a:pt x="539" y="44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0"/>
            <p:cNvSpPr/>
            <p:nvPr/>
          </p:nvSpPr>
          <p:spPr bwMode="auto">
            <a:xfrm>
              <a:off x="4337455" y="1642665"/>
              <a:ext cx="26620" cy="25686"/>
            </a:xfrm>
            <a:custGeom>
              <a:avLst/>
              <a:gdLst>
                <a:gd name="T0" fmla="*/ 0 w 24"/>
                <a:gd name="T1" fmla="*/ 12 h 23"/>
                <a:gd name="T2" fmla="*/ 12 w 24"/>
                <a:gd name="T3" fmla="*/ 23 h 23"/>
                <a:gd name="T4" fmla="*/ 24 w 24"/>
                <a:gd name="T5" fmla="*/ 12 h 23"/>
                <a:gd name="T6" fmla="*/ 24 w 24"/>
                <a:gd name="T7" fmla="*/ 12 h 23"/>
                <a:gd name="T8" fmla="*/ 12 w 24"/>
                <a:gd name="T9" fmla="*/ 0 h 23"/>
                <a:gd name="T10" fmla="*/ 0 w 24"/>
                <a:gd name="T11" fmla="*/ 11 h 23"/>
                <a:gd name="T12" fmla="*/ 0 w 24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1"/>
            <p:cNvSpPr/>
            <p:nvPr/>
          </p:nvSpPr>
          <p:spPr bwMode="auto">
            <a:xfrm>
              <a:off x="4389760" y="1642665"/>
              <a:ext cx="26620" cy="25686"/>
            </a:xfrm>
            <a:custGeom>
              <a:avLst/>
              <a:gdLst>
                <a:gd name="T0" fmla="*/ 0 w 24"/>
                <a:gd name="T1" fmla="*/ 12 h 23"/>
                <a:gd name="T2" fmla="*/ 12 w 24"/>
                <a:gd name="T3" fmla="*/ 23 h 23"/>
                <a:gd name="T4" fmla="*/ 24 w 24"/>
                <a:gd name="T5" fmla="*/ 12 h 23"/>
                <a:gd name="T6" fmla="*/ 24 w 24"/>
                <a:gd name="T7" fmla="*/ 12 h 23"/>
                <a:gd name="T8" fmla="*/ 12 w 24"/>
                <a:gd name="T9" fmla="*/ 0 h 23"/>
                <a:gd name="T10" fmla="*/ 0 w 24"/>
                <a:gd name="T11" fmla="*/ 11 h 23"/>
                <a:gd name="T12" fmla="*/ 0 w 24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矩形: 圆角 150"/>
          <p:cNvSpPr/>
          <p:nvPr/>
        </p:nvSpPr>
        <p:spPr>
          <a:xfrm>
            <a:off x="4043083" y="3050101"/>
            <a:ext cx="1057835" cy="32397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3290836" y="3534090"/>
            <a:ext cx="2562328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78" name="Freeform 3735"/>
          <p:cNvSpPr/>
          <p:nvPr/>
        </p:nvSpPr>
        <p:spPr bwMode="auto">
          <a:xfrm>
            <a:off x="6786540" y="1266355"/>
            <a:ext cx="1613399" cy="1612980"/>
          </a:xfrm>
          <a:custGeom>
            <a:avLst/>
            <a:gdLst>
              <a:gd name="T0" fmla="*/ 863 w 880"/>
              <a:gd name="T1" fmla="*/ 466 h 880"/>
              <a:gd name="T2" fmla="*/ 863 w 880"/>
              <a:gd name="T3" fmla="*/ 414 h 880"/>
              <a:gd name="T4" fmla="*/ 855 w 880"/>
              <a:gd name="T5" fmla="*/ 356 h 880"/>
              <a:gd name="T6" fmla="*/ 842 w 880"/>
              <a:gd name="T7" fmla="*/ 306 h 880"/>
              <a:gd name="T8" fmla="*/ 819 w 880"/>
              <a:gd name="T9" fmla="*/ 251 h 880"/>
              <a:gd name="T10" fmla="*/ 794 w 880"/>
              <a:gd name="T11" fmla="*/ 206 h 880"/>
              <a:gd name="T12" fmla="*/ 757 w 880"/>
              <a:gd name="T13" fmla="*/ 160 h 880"/>
              <a:gd name="T14" fmla="*/ 721 w 880"/>
              <a:gd name="T15" fmla="*/ 123 h 880"/>
              <a:gd name="T16" fmla="*/ 674 w 880"/>
              <a:gd name="T17" fmla="*/ 87 h 880"/>
              <a:gd name="T18" fmla="*/ 630 w 880"/>
              <a:gd name="T19" fmla="*/ 61 h 880"/>
              <a:gd name="T20" fmla="*/ 575 w 880"/>
              <a:gd name="T21" fmla="*/ 39 h 880"/>
              <a:gd name="T22" fmla="*/ 525 w 880"/>
              <a:gd name="T23" fmla="*/ 25 h 880"/>
              <a:gd name="T24" fmla="*/ 466 w 880"/>
              <a:gd name="T25" fmla="*/ 18 h 880"/>
              <a:gd name="T26" fmla="*/ 415 w 880"/>
              <a:gd name="T27" fmla="*/ 17 h 880"/>
              <a:gd name="T28" fmla="*/ 356 w 880"/>
              <a:gd name="T29" fmla="*/ 25 h 880"/>
              <a:gd name="T30" fmla="*/ 306 w 880"/>
              <a:gd name="T31" fmla="*/ 38 h 880"/>
              <a:gd name="T32" fmla="*/ 251 w 880"/>
              <a:gd name="T33" fmla="*/ 61 h 880"/>
              <a:gd name="T34" fmla="*/ 206 w 880"/>
              <a:gd name="T35" fmla="*/ 86 h 880"/>
              <a:gd name="T36" fmla="*/ 160 w 880"/>
              <a:gd name="T37" fmla="*/ 123 h 880"/>
              <a:gd name="T38" fmla="*/ 123 w 880"/>
              <a:gd name="T39" fmla="*/ 159 h 880"/>
              <a:gd name="T40" fmla="*/ 87 w 880"/>
              <a:gd name="T41" fmla="*/ 206 h 880"/>
              <a:gd name="T42" fmla="*/ 61 w 880"/>
              <a:gd name="T43" fmla="*/ 250 h 880"/>
              <a:gd name="T44" fmla="*/ 39 w 880"/>
              <a:gd name="T45" fmla="*/ 305 h 880"/>
              <a:gd name="T46" fmla="*/ 25 w 880"/>
              <a:gd name="T47" fmla="*/ 355 h 880"/>
              <a:gd name="T48" fmla="*/ 18 w 880"/>
              <a:gd name="T49" fmla="*/ 414 h 880"/>
              <a:gd name="T50" fmla="*/ 17 w 880"/>
              <a:gd name="T51" fmla="*/ 465 h 880"/>
              <a:gd name="T52" fmla="*/ 25 w 880"/>
              <a:gd name="T53" fmla="*/ 524 h 880"/>
              <a:gd name="T54" fmla="*/ 38 w 880"/>
              <a:gd name="T55" fmla="*/ 574 h 880"/>
              <a:gd name="T56" fmla="*/ 61 w 880"/>
              <a:gd name="T57" fmla="*/ 629 h 880"/>
              <a:gd name="T58" fmla="*/ 86 w 880"/>
              <a:gd name="T59" fmla="*/ 674 h 880"/>
              <a:gd name="T60" fmla="*/ 123 w 880"/>
              <a:gd name="T61" fmla="*/ 720 h 880"/>
              <a:gd name="T62" fmla="*/ 159 w 880"/>
              <a:gd name="T63" fmla="*/ 757 h 880"/>
              <a:gd name="T64" fmla="*/ 206 w 880"/>
              <a:gd name="T65" fmla="*/ 793 h 880"/>
              <a:gd name="T66" fmla="*/ 251 w 880"/>
              <a:gd name="T67" fmla="*/ 819 h 880"/>
              <a:gd name="T68" fmla="*/ 306 w 880"/>
              <a:gd name="T69" fmla="*/ 841 h 880"/>
              <a:gd name="T70" fmla="*/ 355 w 880"/>
              <a:gd name="T71" fmla="*/ 855 h 880"/>
              <a:gd name="T72" fmla="*/ 414 w 880"/>
              <a:gd name="T73" fmla="*/ 862 h 880"/>
              <a:gd name="T74" fmla="*/ 466 w 880"/>
              <a:gd name="T75" fmla="*/ 863 h 880"/>
              <a:gd name="T76" fmla="*/ 524 w 880"/>
              <a:gd name="T77" fmla="*/ 855 h 880"/>
              <a:gd name="T78" fmla="*/ 574 w 880"/>
              <a:gd name="T79" fmla="*/ 842 h 880"/>
              <a:gd name="T80" fmla="*/ 629 w 880"/>
              <a:gd name="T81" fmla="*/ 819 h 880"/>
              <a:gd name="T82" fmla="*/ 674 w 880"/>
              <a:gd name="T83" fmla="*/ 794 h 880"/>
              <a:gd name="T84" fmla="*/ 720 w 880"/>
              <a:gd name="T85" fmla="*/ 757 h 880"/>
              <a:gd name="T86" fmla="*/ 757 w 880"/>
              <a:gd name="T87" fmla="*/ 721 h 880"/>
              <a:gd name="T88" fmla="*/ 793 w 880"/>
              <a:gd name="T89" fmla="*/ 674 h 880"/>
              <a:gd name="T90" fmla="*/ 819 w 880"/>
              <a:gd name="T91" fmla="*/ 629 h 880"/>
              <a:gd name="T92" fmla="*/ 841 w 880"/>
              <a:gd name="T93" fmla="*/ 574 h 880"/>
              <a:gd name="T94" fmla="*/ 855 w 880"/>
              <a:gd name="T95" fmla="*/ 52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0" h="880">
                <a:moveTo>
                  <a:pt x="855" y="524"/>
                </a:moveTo>
                <a:cubicBezTo>
                  <a:pt x="842" y="506"/>
                  <a:pt x="846" y="480"/>
                  <a:pt x="863" y="466"/>
                </a:cubicBezTo>
                <a:cubicBezTo>
                  <a:pt x="863" y="465"/>
                  <a:pt x="863" y="465"/>
                  <a:pt x="863" y="465"/>
                </a:cubicBezTo>
                <a:cubicBezTo>
                  <a:pt x="880" y="451"/>
                  <a:pt x="880" y="428"/>
                  <a:pt x="863" y="414"/>
                </a:cubicBezTo>
                <a:cubicBezTo>
                  <a:pt x="863" y="414"/>
                  <a:pt x="863" y="414"/>
                  <a:pt x="863" y="414"/>
                </a:cubicBezTo>
                <a:cubicBezTo>
                  <a:pt x="846" y="400"/>
                  <a:pt x="842" y="374"/>
                  <a:pt x="855" y="356"/>
                </a:cubicBezTo>
                <a:cubicBezTo>
                  <a:pt x="855" y="355"/>
                  <a:pt x="855" y="355"/>
                  <a:pt x="855" y="355"/>
                </a:cubicBezTo>
                <a:cubicBezTo>
                  <a:pt x="868" y="337"/>
                  <a:pt x="862" y="315"/>
                  <a:pt x="842" y="306"/>
                </a:cubicBezTo>
                <a:cubicBezTo>
                  <a:pt x="841" y="305"/>
                  <a:pt x="841" y="305"/>
                  <a:pt x="841" y="305"/>
                </a:cubicBezTo>
                <a:cubicBezTo>
                  <a:pt x="821" y="296"/>
                  <a:pt x="811" y="272"/>
                  <a:pt x="819" y="251"/>
                </a:cubicBezTo>
                <a:cubicBezTo>
                  <a:pt x="819" y="250"/>
                  <a:pt x="819" y="250"/>
                  <a:pt x="819" y="250"/>
                </a:cubicBezTo>
                <a:cubicBezTo>
                  <a:pt x="827" y="230"/>
                  <a:pt x="815" y="210"/>
                  <a:pt x="794" y="206"/>
                </a:cubicBezTo>
                <a:cubicBezTo>
                  <a:pt x="793" y="206"/>
                  <a:pt x="793" y="206"/>
                  <a:pt x="793" y="206"/>
                </a:cubicBezTo>
                <a:cubicBezTo>
                  <a:pt x="771" y="203"/>
                  <a:pt x="755" y="182"/>
                  <a:pt x="757" y="160"/>
                </a:cubicBezTo>
                <a:cubicBezTo>
                  <a:pt x="757" y="159"/>
                  <a:pt x="757" y="159"/>
                  <a:pt x="757" y="159"/>
                </a:cubicBezTo>
                <a:cubicBezTo>
                  <a:pt x="759" y="137"/>
                  <a:pt x="743" y="121"/>
                  <a:pt x="721" y="123"/>
                </a:cubicBezTo>
                <a:cubicBezTo>
                  <a:pt x="720" y="123"/>
                  <a:pt x="720" y="123"/>
                  <a:pt x="720" y="123"/>
                </a:cubicBezTo>
                <a:cubicBezTo>
                  <a:pt x="698" y="125"/>
                  <a:pt x="678" y="109"/>
                  <a:pt x="674" y="87"/>
                </a:cubicBezTo>
                <a:cubicBezTo>
                  <a:pt x="674" y="86"/>
                  <a:pt x="674" y="86"/>
                  <a:pt x="674" y="86"/>
                </a:cubicBezTo>
                <a:cubicBezTo>
                  <a:pt x="670" y="65"/>
                  <a:pt x="650" y="53"/>
                  <a:pt x="630" y="61"/>
                </a:cubicBezTo>
                <a:cubicBezTo>
                  <a:pt x="629" y="61"/>
                  <a:pt x="629" y="61"/>
                  <a:pt x="629" y="61"/>
                </a:cubicBezTo>
                <a:cubicBezTo>
                  <a:pt x="608" y="69"/>
                  <a:pt x="584" y="59"/>
                  <a:pt x="575" y="39"/>
                </a:cubicBezTo>
                <a:cubicBezTo>
                  <a:pt x="574" y="38"/>
                  <a:pt x="574" y="38"/>
                  <a:pt x="574" y="38"/>
                </a:cubicBezTo>
                <a:cubicBezTo>
                  <a:pt x="565" y="18"/>
                  <a:pt x="543" y="12"/>
                  <a:pt x="525" y="25"/>
                </a:cubicBezTo>
                <a:cubicBezTo>
                  <a:pt x="524" y="25"/>
                  <a:pt x="524" y="25"/>
                  <a:pt x="524" y="25"/>
                </a:cubicBezTo>
                <a:cubicBezTo>
                  <a:pt x="506" y="38"/>
                  <a:pt x="480" y="34"/>
                  <a:pt x="466" y="18"/>
                </a:cubicBezTo>
                <a:cubicBezTo>
                  <a:pt x="466" y="17"/>
                  <a:pt x="466" y="17"/>
                  <a:pt x="466" y="17"/>
                </a:cubicBezTo>
                <a:cubicBezTo>
                  <a:pt x="452" y="0"/>
                  <a:pt x="429" y="0"/>
                  <a:pt x="415" y="17"/>
                </a:cubicBezTo>
                <a:cubicBezTo>
                  <a:pt x="414" y="18"/>
                  <a:pt x="414" y="18"/>
                  <a:pt x="414" y="18"/>
                </a:cubicBezTo>
                <a:cubicBezTo>
                  <a:pt x="400" y="35"/>
                  <a:pt x="374" y="38"/>
                  <a:pt x="356" y="25"/>
                </a:cubicBezTo>
                <a:cubicBezTo>
                  <a:pt x="355" y="25"/>
                  <a:pt x="355" y="25"/>
                  <a:pt x="355" y="25"/>
                </a:cubicBezTo>
                <a:cubicBezTo>
                  <a:pt x="337" y="12"/>
                  <a:pt x="315" y="18"/>
                  <a:pt x="306" y="38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296" y="59"/>
                  <a:pt x="272" y="69"/>
                  <a:pt x="251" y="61"/>
                </a:cubicBezTo>
                <a:cubicBezTo>
                  <a:pt x="251" y="61"/>
                  <a:pt x="251" y="61"/>
                  <a:pt x="251" y="61"/>
                </a:cubicBezTo>
                <a:cubicBezTo>
                  <a:pt x="230" y="53"/>
                  <a:pt x="210" y="65"/>
                  <a:pt x="206" y="86"/>
                </a:cubicBezTo>
                <a:cubicBezTo>
                  <a:pt x="206" y="87"/>
                  <a:pt x="206" y="87"/>
                  <a:pt x="206" y="87"/>
                </a:cubicBezTo>
                <a:cubicBezTo>
                  <a:pt x="203" y="109"/>
                  <a:pt x="182" y="125"/>
                  <a:pt x="160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37" y="121"/>
                  <a:pt x="121" y="137"/>
                  <a:pt x="123" y="159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5" y="182"/>
                  <a:pt x="109" y="203"/>
                  <a:pt x="87" y="206"/>
                </a:cubicBezTo>
                <a:cubicBezTo>
                  <a:pt x="86" y="206"/>
                  <a:pt x="86" y="206"/>
                  <a:pt x="86" y="206"/>
                </a:cubicBezTo>
                <a:cubicBezTo>
                  <a:pt x="65" y="210"/>
                  <a:pt x="53" y="230"/>
                  <a:pt x="61" y="250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69" y="272"/>
                  <a:pt x="59" y="296"/>
                  <a:pt x="39" y="305"/>
                </a:cubicBezTo>
                <a:cubicBezTo>
                  <a:pt x="38" y="306"/>
                  <a:pt x="38" y="306"/>
                  <a:pt x="38" y="306"/>
                </a:cubicBezTo>
                <a:cubicBezTo>
                  <a:pt x="18" y="315"/>
                  <a:pt x="12" y="337"/>
                  <a:pt x="25" y="355"/>
                </a:cubicBezTo>
                <a:cubicBezTo>
                  <a:pt x="25" y="356"/>
                  <a:pt x="25" y="356"/>
                  <a:pt x="25" y="356"/>
                </a:cubicBezTo>
                <a:cubicBezTo>
                  <a:pt x="38" y="374"/>
                  <a:pt x="35" y="400"/>
                  <a:pt x="18" y="414"/>
                </a:cubicBezTo>
                <a:cubicBezTo>
                  <a:pt x="17" y="414"/>
                  <a:pt x="17" y="414"/>
                  <a:pt x="17" y="414"/>
                </a:cubicBezTo>
                <a:cubicBezTo>
                  <a:pt x="0" y="429"/>
                  <a:pt x="0" y="451"/>
                  <a:pt x="17" y="465"/>
                </a:cubicBezTo>
                <a:cubicBezTo>
                  <a:pt x="18" y="466"/>
                  <a:pt x="18" y="466"/>
                  <a:pt x="18" y="466"/>
                </a:cubicBezTo>
                <a:cubicBezTo>
                  <a:pt x="35" y="480"/>
                  <a:pt x="38" y="506"/>
                  <a:pt x="25" y="524"/>
                </a:cubicBezTo>
                <a:cubicBezTo>
                  <a:pt x="25" y="525"/>
                  <a:pt x="25" y="525"/>
                  <a:pt x="25" y="525"/>
                </a:cubicBezTo>
                <a:cubicBezTo>
                  <a:pt x="12" y="543"/>
                  <a:pt x="18" y="565"/>
                  <a:pt x="38" y="574"/>
                </a:cubicBezTo>
                <a:cubicBezTo>
                  <a:pt x="39" y="575"/>
                  <a:pt x="39" y="575"/>
                  <a:pt x="39" y="575"/>
                </a:cubicBezTo>
                <a:cubicBezTo>
                  <a:pt x="59" y="584"/>
                  <a:pt x="69" y="608"/>
                  <a:pt x="61" y="629"/>
                </a:cubicBezTo>
                <a:cubicBezTo>
                  <a:pt x="61" y="629"/>
                  <a:pt x="61" y="629"/>
                  <a:pt x="61" y="629"/>
                </a:cubicBezTo>
                <a:cubicBezTo>
                  <a:pt x="53" y="650"/>
                  <a:pt x="65" y="670"/>
                  <a:pt x="86" y="674"/>
                </a:cubicBezTo>
                <a:cubicBezTo>
                  <a:pt x="87" y="674"/>
                  <a:pt x="87" y="674"/>
                  <a:pt x="87" y="674"/>
                </a:cubicBezTo>
                <a:cubicBezTo>
                  <a:pt x="109" y="677"/>
                  <a:pt x="125" y="698"/>
                  <a:pt x="123" y="720"/>
                </a:cubicBezTo>
                <a:cubicBezTo>
                  <a:pt x="123" y="721"/>
                  <a:pt x="123" y="721"/>
                  <a:pt x="123" y="721"/>
                </a:cubicBezTo>
                <a:cubicBezTo>
                  <a:pt x="121" y="743"/>
                  <a:pt x="137" y="759"/>
                  <a:pt x="159" y="757"/>
                </a:cubicBezTo>
                <a:cubicBezTo>
                  <a:pt x="160" y="757"/>
                  <a:pt x="160" y="757"/>
                  <a:pt x="160" y="757"/>
                </a:cubicBezTo>
                <a:cubicBezTo>
                  <a:pt x="182" y="755"/>
                  <a:pt x="203" y="771"/>
                  <a:pt x="206" y="793"/>
                </a:cubicBezTo>
                <a:cubicBezTo>
                  <a:pt x="206" y="794"/>
                  <a:pt x="206" y="794"/>
                  <a:pt x="206" y="794"/>
                </a:cubicBezTo>
                <a:cubicBezTo>
                  <a:pt x="210" y="815"/>
                  <a:pt x="230" y="827"/>
                  <a:pt x="251" y="819"/>
                </a:cubicBezTo>
                <a:cubicBezTo>
                  <a:pt x="251" y="819"/>
                  <a:pt x="251" y="819"/>
                  <a:pt x="251" y="819"/>
                </a:cubicBezTo>
                <a:cubicBezTo>
                  <a:pt x="272" y="811"/>
                  <a:pt x="296" y="821"/>
                  <a:pt x="306" y="841"/>
                </a:cubicBezTo>
                <a:cubicBezTo>
                  <a:pt x="306" y="842"/>
                  <a:pt x="306" y="842"/>
                  <a:pt x="306" y="842"/>
                </a:cubicBezTo>
                <a:cubicBezTo>
                  <a:pt x="315" y="862"/>
                  <a:pt x="337" y="868"/>
                  <a:pt x="355" y="855"/>
                </a:cubicBezTo>
                <a:cubicBezTo>
                  <a:pt x="356" y="855"/>
                  <a:pt x="356" y="855"/>
                  <a:pt x="356" y="855"/>
                </a:cubicBezTo>
                <a:cubicBezTo>
                  <a:pt x="374" y="842"/>
                  <a:pt x="400" y="845"/>
                  <a:pt x="414" y="862"/>
                </a:cubicBezTo>
                <a:cubicBezTo>
                  <a:pt x="415" y="863"/>
                  <a:pt x="415" y="863"/>
                  <a:pt x="415" y="863"/>
                </a:cubicBezTo>
                <a:cubicBezTo>
                  <a:pt x="429" y="880"/>
                  <a:pt x="452" y="880"/>
                  <a:pt x="466" y="863"/>
                </a:cubicBezTo>
                <a:cubicBezTo>
                  <a:pt x="466" y="862"/>
                  <a:pt x="466" y="862"/>
                  <a:pt x="466" y="862"/>
                </a:cubicBezTo>
                <a:cubicBezTo>
                  <a:pt x="480" y="845"/>
                  <a:pt x="506" y="842"/>
                  <a:pt x="524" y="855"/>
                </a:cubicBezTo>
                <a:cubicBezTo>
                  <a:pt x="525" y="855"/>
                  <a:pt x="525" y="855"/>
                  <a:pt x="525" y="855"/>
                </a:cubicBezTo>
                <a:cubicBezTo>
                  <a:pt x="543" y="868"/>
                  <a:pt x="565" y="862"/>
                  <a:pt x="574" y="842"/>
                </a:cubicBezTo>
                <a:cubicBezTo>
                  <a:pt x="575" y="841"/>
                  <a:pt x="575" y="841"/>
                  <a:pt x="575" y="841"/>
                </a:cubicBezTo>
                <a:cubicBezTo>
                  <a:pt x="584" y="821"/>
                  <a:pt x="608" y="811"/>
                  <a:pt x="629" y="819"/>
                </a:cubicBezTo>
                <a:cubicBezTo>
                  <a:pt x="630" y="819"/>
                  <a:pt x="630" y="819"/>
                  <a:pt x="630" y="819"/>
                </a:cubicBezTo>
                <a:cubicBezTo>
                  <a:pt x="650" y="827"/>
                  <a:pt x="670" y="815"/>
                  <a:pt x="674" y="794"/>
                </a:cubicBezTo>
                <a:cubicBezTo>
                  <a:pt x="674" y="793"/>
                  <a:pt x="674" y="793"/>
                  <a:pt x="674" y="793"/>
                </a:cubicBezTo>
                <a:cubicBezTo>
                  <a:pt x="678" y="771"/>
                  <a:pt x="698" y="755"/>
                  <a:pt x="720" y="757"/>
                </a:cubicBezTo>
                <a:cubicBezTo>
                  <a:pt x="721" y="757"/>
                  <a:pt x="721" y="757"/>
                  <a:pt x="721" y="757"/>
                </a:cubicBezTo>
                <a:cubicBezTo>
                  <a:pt x="743" y="759"/>
                  <a:pt x="759" y="743"/>
                  <a:pt x="757" y="721"/>
                </a:cubicBezTo>
                <a:cubicBezTo>
                  <a:pt x="757" y="720"/>
                  <a:pt x="757" y="720"/>
                  <a:pt x="757" y="720"/>
                </a:cubicBezTo>
                <a:cubicBezTo>
                  <a:pt x="755" y="698"/>
                  <a:pt x="771" y="677"/>
                  <a:pt x="793" y="674"/>
                </a:cubicBezTo>
                <a:cubicBezTo>
                  <a:pt x="794" y="674"/>
                  <a:pt x="794" y="674"/>
                  <a:pt x="794" y="674"/>
                </a:cubicBezTo>
                <a:cubicBezTo>
                  <a:pt x="815" y="670"/>
                  <a:pt x="827" y="650"/>
                  <a:pt x="819" y="629"/>
                </a:cubicBezTo>
                <a:cubicBezTo>
                  <a:pt x="819" y="629"/>
                  <a:pt x="819" y="629"/>
                  <a:pt x="819" y="629"/>
                </a:cubicBezTo>
                <a:cubicBezTo>
                  <a:pt x="811" y="608"/>
                  <a:pt x="821" y="584"/>
                  <a:pt x="841" y="574"/>
                </a:cubicBezTo>
                <a:cubicBezTo>
                  <a:pt x="842" y="574"/>
                  <a:pt x="842" y="574"/>
                  <a:pt x="842" y="574"/>
                </a:cubicBezTo>
                <a:cubicBezTo>
                  <a:pt x="862" y="565"/>
                  <a:pt x="868" y="543"/>
                  <a:pt x="855" y="525"/>
                </a:cubicBezTo>
                <a:lnTo>
                  <a:pt x="855" y="524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Oval 3736"/>
          <p:cNvSpPr>
            <a:spLocks noChangeArrowheads="1"/>
          </p:cNvSpPr>
          <p:nvPr/>
        </p:nvSpPr>
        <p:spPr bwMode="auto">
          <a:xfrm>
            <a:off x="6966112" y="1445982"/>
            <a:ext cx="1254255" cy="1253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3737"/>
          <p:cNvSpPr/>
          <p:nvPr/>
        </p:nvSpPr>
        <p:spPr bwMode="auto">
          <a:xfrm>
            <a:off x="7043071" y="1577953"/>
            <a:ext cx="1100336" cy="1028275"/>
          </a:xfrm>
          <a:custGeom>
            <a:avLst/>
            <a:gdLst>
              <a:gd name="T0" fmla="*/ 580 w 600"/>
              <a:gd name="T1" fmla="*/ 303 h 561"/>
              <a:gd name="T2" fmla="*/ 535 w 600"/>
              <a:gd name="T3" fmla="*/ 267 h 561"/>
              <a:gd name="T4" fmla="*/ 545 w 600"/>
              <a:gd name="T5" fmla="*/ 206 h 561"/>
              <a:gd name="T6" fmla="*/ 554 w 600"/>
              <a:gd name="T7" fmla="*/ 105 h 561"/>
              <a:gd name="T8" fmla="*/ 524 w 600"/>
              <a:gd name="T9" fmla="*/ 94 h 561"/>
              <a:gd name="T10" fmla="*/ 456 w 600"/>
              <a:gd name="T11" fmla="*/ 91 h 561"/>
              <a:gd name="T12" fmla="*/ 445 w 600"/>
              <a:gd name="T13" fmla="*/ 82 h 561"/>
              <a:gd name="T14" fmla="*/ 370 w 600"/>
              <a:gd name="T15" fmla="*/ 58 h 561"/>
              <a:gd name="T16" fmla="*/ 374 w 600"/>
              <a:gd name="T17" fmla="*/ 118 h 561"/>
              <a:gd name="T18" fmla="*/ 447 w 600"/>
              <a:gd name="T19" fmla="*/ 120 h 561"/>
              <a:gd name="T20" fmla="*/ 512 w 600"/>
              <a:gd name="T21" fmla="*/ 183 h 561"/>
              <a:gd name="T22" fmla="*/ 517 w 600"/>
              <a:gd name="T23" fmla="*/ 195 h 561"/>
              <a:gd name="T24" fmla="*/ 489 w 600"/>
              <a:gd name="T25" fmla="*/ 246 h 561"/>
              <a:gd name="T26" fmla="*/ 508 w 600"/>
              <a:gd name="T27" fmla="*/ 267 h 561"/>
              <a:gd name="T28" fmla="*/ 510 w 600"/>
              <a:gd name="T29" fmla="*/ 358 h 561"/>
              <a:gd name="T30" fmla="*/ 504 w 600"/>
              <a:gd name="T31" fmla="*/ 370 h 561"/>
              <a:gd name="T32" fmla="*/ 448 w 600"/>
              <a:gd name="T33" fmla="*/ 386 h 561"/>
              <a:gd name="T34" fmla="*/ 447 w 600"/>
              <a:gd name="T35" fmla="*/ 414 h 561"/>
              <a:gd name="T36" fmla="*/ 384 w 600"/>
              <a:gd name="T37" fmla="*/ 479 h 561"/>
              <a:gd name="T38" fmla="*/ 371 w 600"/>
              <a:gd name="T39" fmla="*/ 484 h 561"/>
              <a:gd name="T40" fmla="*/ 320 w 600"/>
              <a:gd name="T41" fmla="*/ 456 h 561"/>
              <a:gd name="T42" fmla="*/ 280 w 600"/>
              <a:gd name="T43" fmla="*/ 456 h 561"/>
              <a:gd name="T44" fmla="*/ 229 w 600"/>
              <a:gd name="T45" fmla="*/ 484 h 561"/>
              <a:gd name="T46" fmla="*/ 215 w 600"/>
              <a:gd name="T47" fmla="*/ 479 h 561"/>
              <a:gd name="T48" fmla="*/ 153 w 600"/>
              <a:gd name="T49" fmla="*/ 414 h 561"/>
              <a:gd name="T50" fmla="*/ 152 w 600"/>
              <a:gd name="T51" fmla="*/ 386 h 561"/>
              <a:gd name="T52" fmla="*/ 96 w 600"/>
              <a:gd name="T53" fmla="*/ 370 h 561"/>
              <a:gd name="T54" fmla="*/ 90 w 600"/>
              <a:gd name="T55" fmla="*/ 357 h 561"/>
              <a:gd name="T56" fmla="*/ 92 w 600"/>
              <a:gd name="T57" fmla="*/ 267 h 561"/>
              <a:gd name="T58" fmla="*/ 111 w 600"/>
              <a:gd name="T59" fmla="*/ 246 h 561"/>
              <a:gd name="T60" fmla="*/ 83 w 600"/>
              <a:gd name="T61" fmla="*/ 196 h 561"/>
              <a:gd name="T62" fmla="*/ 88 w 600"/>
              <a:gd name="T63" fmla="*/ 182 h 561"/>
              <a:gd name="T64" fmla="*/ 154 w 600"/>
              <a:gd name="T65" fmla="*/ 120 h 561"/>
              <a:gd name="T66" fmla="*/ 226 w 600"/>
              <a:gd name="T67" fmla="*/ 118 h 561"/>
              <a:gd name="T68" fmla="*/ 230 w 600"/>
              <a:gd name="T69" fmla="*/ 58 h 561"/>
              <a:gd name="T70" fmla="*/ 155 w 600"/>
              <a:gd name="T71" fmla="*/ 82 h 561"/>
              <a:gd name="T72" fmla="*/ 144 w 600"/>
              <a:gd name="T73" fmla="*/ 92 h 561"/>
              <a:gd name="T74" fmla="*/ 76 w 600"/>
              <a:gd name="T75" fmla="*/ 94 h 561"/>
              <a:gd name="T76" fmla="*/ 46 w 600"/>
              <a:gd name="T77" fmla="*/ 105 h 561"/>
              <a:gd name="T78" fmla="*/ 55 w 600"/>
              <a:gd name="T79" fmla="*/ 206 h 561"/>
              <a:gd name="T80" fmla="*/ 65 w 600"/>
              <a:gd name="T81" fmla="*/ 267 h 561"/>
              <a:gd name="T82" fmla="*/ 20 w 600"/>
              <a:gd name="T83" fmla="*/ 303 h 561"/>
              <a:gd name="T84" fmla="*/ 7 w 600"/>
              <a:gd name="T85" fmla="*/ 332 h 561"/>
              <a:gd name="T86" fmla="*/ 84 w 600"/>
              <a:gd name="T87" fmla="*/ 397 h 561"/>
              <a:gd name="T88" fmla="*/ 159 w 600"/>
              <a:gd name="T89" fmla="*/ 455 h 561"/>
              <a:gd name="T90" fmla="*/ 171 w 600"/>
              <a:gd name="T91" fmla="*/ 464 h 561"/>
              <a:gd name="T92" fmla="*/ 192 w 600"/>
              <a:gd name="T93" fmla="*/ 528 h 561"/>
              <a:gd name="T94" fmla="*/ 210 w 600"/>
              <a:gd name="T95" fmla="*/ 554 h 561"/>
              <a:gd name="T96" fmla="*/ 313 w 600"/>
              <a:gd name="T97" fmla="*/ 502 h 561"/>
              <a:gd name="T98" fmla="*/ 328 w 600"/>
              <a:gd name="T99" fmla="*/ 500 h 561"/>
              <a:gd name="T100" fmla="*/ 422 w 600"/>
              <a:gd name="T101" fmla="*/ 488 h 561"/>
              <a:gd name="T102" fmla="*/ 521 w 600"/>
              <a:gd name="T103" fmla="*/ 470 h 561"/>
              <a:gd name="T104" fmla="*/ 524 w 600"/>
              <a:gd name="T105" fmla="*/ 439 h 561"/>
              <a:gd name="T106" fmla="*/ 510 w 600"/>
              <a:gd name="T107" fmla="*/ 373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0" h="561">
                <a:moveTo>
                  <a:pt x="542" y="337"/>
                </a:moveTo>
                <a:cubicBezTo>
                  <a:pt x="533" y="341"/>
                  <a:pt x="523" y="350"/>
                  <a:pt x="517" y="358"/>
                </a:cubicBezTo>
                <a:cubicBezTo>
                  <a:pt x="523" y="344"/>
                  <a:pt x="527" y="330"/>
                  <a:pt x="530" y="315"/>
                </a:cubicBezTo>
                <a:cubicBezTo>
                  <a:pt x="539" y="316"/>
                  <a:pt x="562" y="318"/>
                  <a:pt x="580" y="303"/>
                </a:cubicBezTo>
                <a:cubicBezTo>
                  <a:pt x="598" y="288"/>
                  <a:pt x="600" y="254"/>
                  <a:pt x="600" y="254"/>
                </a:cubicBezTo>
                <a:cubicBezTo>
                  <a:pt x="600" y="254"/>
                  <a:pt x="579" y="251"/>
                  <a:pt x="552" y="272"/>
                </a:cubicBezTo>
                <a:cubicBezTo>
                  <a:pt x="544" y="278"/>
                  <a:pt x="537" y="290"/>
                  <a:pt x="533" y="299"/>
                </a:cubicBezTo>
                <a:cubicBezTo>
                  <a:pt x="534" y="289"/>
                  <a:pt x="535" y="278"/>
                  <a:pt x="535" y="267"/>
                </a:cubicBezTo>
                <a:cubicBezTo>
                  <a:pt x="535" y="262"/>
                  <a:pt x="535" y="258"/>
                  <a:pt x="535" y="253"/>
                </a:cubicBezTo>
                <a:cubicBezTo>
                  <a:pt x="543" y="253"/>
                  <a:pt x="566" y="249"/>
                  <a:pt x="580" y="230"/>
                </a:cubicBezTo>
                <a:cubicBezTo>
                  <a:pt x="594" y="210"/>
                  <a:pt x="587" y="177"/>
                  <a:pt x="587" y="177"/>
                </a:cubicBezTo>
                <a:cubicBezTo>
                  <a:pt x="587" y="177"/>
                  <a:pt x="565" y="179"/>
                  <a:pt x="545" y="206"/>
                </a:cubicBezTo>
                <a:cubicBezTo>
                  <a:pt x="539" y="215"/>
                  <a:pt x="535" y="227"/>
                  <a:pt x="533" y="238"/>
                </a:cubicBezTo>
                <a:cubicBezTo>
                  <a:pt x="531" y="222"/>
                  <a:pt x="528" y="207"/>
                  <a:pt x="523" y="193"/>
                </a:cubicBezTo>
                <a:cubicBezTo>
                  <a:pt x="531" y="190"/>
                  <a:pt x="552" y="180"/>
                  <a:pt x="561" y="158"/>
                </a:cubicBezTo>
                <a:cubicBezTo>
                  <a:pt x="569" y="136"/>
                  <a:pt x="554" y="105"/>
                  <a:pt x="554" y="105"/>
                </a:cubicBezTo>
                <a:cubicBezTo>
                  <a:pt x="554" y="105"/>
                  <a:pt x="534" y="113"/>
                  <a:pt x="521" y="145"/>
                </a:cubicBezTo>
                <a:cubicBezTo>
                  <a:pt x="517" y="155"/>
                  <a:pt x="517" y="168"/>
                  <a:pt x="518" y="178"/>
                </a:cubicBezTo>
                <a:cubicBezTo>
                  <a:pt x="512" y="164"/>
                  <a:pt x="505" y="150"/>
                  <a:pt x="496" y="138"/>
                </a:cubicBezTo>
                <a:cubicBezTo>
                  <a:pt x="503" y="133"/>
                  <a:pt x="521" y="118"/>
                  <a:pt x="524" y="94"/>
                </a:cubicBezTo>
                <a:cubicBezTo>
                  <a:pt x="526" y="71"/>
                  <a:pt x="503" y="45"/>
                  <a:pt x="503" y="45"/>
                </a:cubicBezTo>
                <a:cubicBezTo>
                  <a:pt x="503" y="45"/>
                  <a:pt x="486" y="58"/>
                  <a:pt x="482" y="92"/>
                </a:cubicBezTo>
                <a:cubicBezTo>
                  <a:pt x="480" y="102"/>
                  <a:pt x="484" y="115"/>
                  <a:pt x="487" y="125"/>
                </a:cubicBezTo>
                <a:cubicBezTo>
                  <a:pt x="478" y="113"/>
                  <a:pt x="468" y="102"/>
                  <a:pt x="456" y="91"/>
                </a:cubicBezTo>
                <a:cubicBezTo>
                  <a:pt x="462" y="85"/>
                  <a:pt x="475" y="66"/>
                  <a:pt x="471" y="42"/>
                </a:cubicBezTo>
                <a:cubicBezTo>
                  <a:pt x="468" y="19"/>
                  <a:pt x="439" y="0"/>
                  <a:pt x="439" y="0"/>
                </a:cubicBezTo>
                <a:cubicBezTo>
                  <a:pt x="439" y="0"/>
                  <a:pt x="425" y="17"/>
                  <a:pt x="430" y="50"/>
                </a:cubicBezTo>
                <a:cubicBezTo>
                  <a:pt x="432" y="61"/>
                  <a:pt x="439" y="73"/>
                  <a:pt x="445" y="82"/>
                </a:cubicBezTo>
                <a:cubicBezTo>
                  <a:pt x="434" y="74"/>
                  <a:pt x="424" y="67"/>
                  <a:pt x="412" y="61"/>
                </a:cubicBezTo>
                <a:cubicBezTo>
                  <a:pt x="411" y="53"/>
                  <a:pt x="407" y="37"/>
                  <a:pt x="392" y="27"/>
                </a:cubicBezTo>
                <a:cubicBezTo>
                  <a:pt x="376" y="16"/>
                  <a:pt x="350" y="21"/>
                  <a:pt x="350" y="21"/>
                </a:cubicBezTo>
                <a:cubicBezTo>
                  <a:pt x="350" y="21"/>
                  <a:pt x="355" y="47"/>
                  <a:pt x="370" y="58"/>
                </a:cubicBezTo>
                <a:cubicBezTo>
                  <a:pt x="384" y="68"/>
                  <a:pt x="400" y="67"/>
                  <a:pt x="408" y="66"/>
                </a:cubicBezTo>
                <a:cubicBezTo>
                  <a:pt x="420" y="72"/>
                  <a:pt x="431" y="79"/>
                  <a:pt x="441" y="87"/>
                </a:cubicBezTo>
                <a:cubicBezTo>
                  <a:pt x="430" y="83"/>
                  <a:pt x="415" y="79"/>
                  <a:pt x="403" y="87"/>
                </a:cubicBezTo>
                <a:cubicBezTo>
                  <a:pt x="383" y="100"/>
                  <a:pt x="374" y="118"/>
                  <a:pt x="374" y="118"/>
                </a:cubicBezTo>
                <a:cubicBezTo>
                  <a:pt x="374" y="118"/>
                  <a:pt x="398" y="125"/>
                  <a:pt x="418" y="119"/>
                </a:cubicBezTo>
                <a:cubicBezTo>
                  <a:pt x="438" y="113"/>
                  <a:pt x="448" y="102"/>
                  <a:pt x="452" y="97"/>
                </a:cubicBezTo>
                <a:cubicBezTo>
                  <a:pt x="463" y="107"/>
                  <a:pt x="474" y="118"/>
                  <a:pt x="483" y="130"/>
                </a:cubicBezTo>
                <a:cubicBezTo>
                  <a:pt x="474" y="123"/>
                  <a:pt x="460" y="115"/>
                  <a:pt x="447" y="120"/>
                </a:cubicBezTo>
                <a:cubicBezTo>
                  <a:pt x="423" y="127"/>
                  <a:pt x="410" y="143"/>
                  <a:pt x="410" y="143"/>
                </a:cubicBezTo>
                <a:cubicBezTo>
                  <a:pt x="410" y="143"/>
                  <a:pt x="432" y="155"/>
                  <a:pt x="453" y="154"/>
                </a:cubicBezTo>
                <a:cubicBezTo>
                  <a:pt x="474" y="154"/>
                  <a:pt x="486" y="145"/>
                  <a:pt x="491" y="142"/>
                </a:cubicBezTo>
                <a:cubicBezTo>
                  <a:pt x="500" y="154"/>
                  <a:pt x="507" y="168"/>
                  <a:pt x="512" y="183"/>
                </a:cubicBezTo>
                <a:cubicBezTo>
                  <a:pt x="506" y="173"/>
                  <a:pt x="494" y="162"/>
                  <a:pt x="480" y="163"/>
                </a:cubicBezTo>
                <a:cubicBezTo>
                  <a:pt x="455" y="164"/>
                  <a:pt x="439" y="176"/>
                  <a:pt x="439" y="176"/>
                </a:cubicBezTo>
                <a:cubicBezTo>
                  <a:pt x="439" y="176"/>
                  <a:pt x="456" y="193"/>
                  <a:pt x="477" y="198"/>
                </a:cubicBezTo>
                <a:cubicBezTo>
                  <a:pt x="497" y="203"/>
                  <a:pt x="512" y="198"/>
                  <a:pt x="517" y="195"/>
                </a:cubicBezTo>
                <a:cubicBezTo>
                  <a:pt x="522" y="210"/>
                  <a:pt x="525" y="225"/>
                  <a:pt x="527" y="241"/>
                </a:cubicBezTo>
                <a:cubicBezTo>
                  <a:pt x="523" y="230"/>
                  <a:pt x="515" y="216"/>
                  <a:pt x="501" y="213"/>
                </a:cubicBezTo>
                <a:cubicBezTo>
                  <a:pt x="477" y="208"/>
                  <a:pt x="458" y="215"/>
                  <a:pt x="458" y="215"/>
                </a:cubicBezTo>
                <a:cubicBezTo>
                  <a:pt x="458" y="215"/>
                  <a:pt x="470" y="236"/>
                  <a:pt x="489" y="246"/>
                </a:cubicBezTo>
                <a:cubicBezTo>
                  <a:pt x="507" y="256"/>
                  <a:pt x="522" y="255"/>
                  <a:pt x="528" y="254"/>
                </a:cubicBezTo>
                <a:cubicBezTo>
                  <a:pt x="528" y="258"/>
                  <a:pt x="529" y="263"/>
                  <a:pt x="529" y="267"/>
                </a:cubicBezTo>
                <a:cubicBezTo>
                  <a:pt x="529" y="278"/>
                  <a:pt x="528" y="290"/>
                  <a:pt x="526" y="301"/>
                </a:cubicBezTo>
                <a:cubicBezTo>
                  <a:pt x="525" y="289"/>
                  <a:pt x="521" y="273"/>
                  <a:pt x="508" y="267"/>
                </a:cubicBezTo>
                <a:cubicBezTo>
                  <a:pt x="486" y="256"/>
                  <a:pt x="466" y="257"/>
                  <a:pt x="466" y="257"/>
                </a:cubicBezTo>
                <a:cubicBezTo>
                  <a:pt x="466" y="257"/>
                  <a:pt x="472" y="281"/>
                  <a:pt x="488" y="296"/>
                </a:cubicBezTo>
                <a:cubicBezTo>
                  <a:pt x="503" y="310"/>
                  <a:pt x="518" y="313"/>
                  <a:pt x="524" y="314"/>
                </a:cubicBezTo>
                <a:cubicBezTo>
                  <a:pt x="521" y="329"/>
                  <a:pt x="516" y="344"/>
                  <a:pt x="510" y="358"/>
                </a:cubicBezTo>
                <a:cubicBezTo>
                  <a:pt x="511" y="347"/>
                  <a:pt x="512" y="330"/>
                  <a:pt x="501" y="321"/>
                </a:cubicBezTo>
                <a:cubicBezTo>
                  <a:pt x="483" y="304"/>
                  <a:pt x="463" y="301"/>
                  <a:pt x="463" y="301"/>
                </a:cubicBezTo>
                <a:cubicBezTo>
                  <a:pt x="463" y="301"/>
                  <a:pt x="463" y="325"/>
                  <a:pt x="474" y="343"/>
                </a:cubicBezTo>
                <a:cubicBezTo>
                  <a:pt x="485" y="361"/>
                  <a:pt x="498" y="368"/>
                  <a:pt x="504" y="370"/>
                </a:cubicBezTo>
                <a:cubicBezTo>
                  <a:pt x="497" y="384"/>
                  <a:pt x="489" y="397"/>
                  <a:pt x="479" y="409"/>
                </a:cubicBezTo>
                <a:cubicBezTo>
                  <a:pt x="484" y="398"/>
                  <a:pt x="488" y="383"/>
                  <a:pt x="480" y="371"/>
                </a:cubicBezTo>
                <a:cubicBezTo>
                  <a:pt x="467" y="350"/>
                  <a:pt x="448" y="342"/>
                  <a:pt x="448" y="342"/>
                </a:cubicBezTo>
                <a:cubicBezTo>
                  <a:pt x="448" y="342"/>
                  <a:pt x="442" y="366"/>
                  <a:pt x="448" y="386"/>
                </a:cubicBezTo>
                <a:cubicBezTo>
                  <a:pt x="454" y="406"/>
                  <a:pt x="465" y="416"/>
                  <a:pt x="470" y="420"/>
                </a:cubicBezTo>
                <a:cubicBezTo>
                  <a:pt x="467" y="423"/>
                  <a:pt x="465" y="426"/>
                  <a:pt x="462" y="429"/>
                </a:cubicBezTo>
                <a:cubicBezTo>
                  <a:pt x="454" y="437"/>
                  <a:pt x="445" y="444"/>
                  <a:pt x="436" y="451"/>
                </a:cubicBezTo>
                <a:cubicBezTo>
                  <a:pt x="443" y="441"/>
                  <a:pt x="451" y="428"/>
                  <a:pt x="447" y="414"/>
                </a:cubicBezTo>
                <a:cubicBezTo>
                  <a:pt x="439" y="391"/>
                  <a:pt x="424" y="378"/>
                  <a:pt x="424" y="378"/>
                </a:cubicBezTo>
                <a:cubicBezTo>
                  <a:pt x="424" y="378"/>
                  <a:pt x="412" y="399"/>
                  <a:pt x="412" y="420"/>
                </a:cubicBezTo>
                <a:cubicBezTo>
                  <a:pt x="413" y="441"/>
                  <a:pt x="421" y="454"/>
                  <a:pt x="425" y="458"/>
                </a:cubicBezTo>
                <a:cubicBezTo>
                  <a:pt x="412" y="467"/>
                  <a:pt x="399" y="474"/>
                  <a:pt x="384" y="479"/>
                </a:cubicBezTo>
                <a:cubicBezTo>
                  <a:pt x="394" y="472"/>
                  <a:pt x="405" y="461"/>
                  <a:pt x="404" y="447"/>
                </a:cubicBezTo>
                <a:cubicBezTo>
                  <a:pt x="402" y="423"/>
                  <a:pt x="391" y="406"/>
                  <a:pt x="391" y="406"/>
                </a:cubicBezTo>
                <a:cubicBezTo>
                  <a:pt x="391" y="406"/>
                  <a:pt x="374" y="424"/>
                  <a:pt x="369" y="444"/>
                </a:cubicBezTo>
                <a:cubicBezTo>
                  <a:pt x="364" y="464"/>
                  <a:pt x="369" y="479"/>
                  <a:pt x="371" y="484"/>
                </a:cubicBezTo>
                <a:cubicBezTo>
                  <a:pt x="357" y="489"/>
                  <a:pt x="342" y="492"/>
                  <a:pt x="327" y="494"/>
                </a:cubicBezTo>
                <a:cubicBezTo>
                  <a:pt x="338" y="490"/>
                  <a:pt x="351" y="482"/>
                  <a:pt x="354" y="468"/>
                </a:cubicBezTo>
                <a:cubicBezTo>
                  <a:pt x="359" y="444"/>
                  <a:pt x="352" y="425"/>
                  <a:pt x="352" y="425"/>
                </a:cubicBezTo>
                <a:cubicBezTo>
                  <a:pt x="352" y="425"/>
                  <a:pt x="330" y="437"/>
                  <a:pt x="320" y="456"/>
                </a:cubicBezTo>
                <a:cubicBezTo>
                  <a:pt x="311" y="474"/>
                  <a:pt x="311" y="489"/>
                  <a:pt x="312" y="495"/>
                </a:cubicBezTo>
                <a:cubicBezTo>
                  <a:pt x="308" y="495"/>
                  <a:pt x="304" y="496"/>
                  <a:pt x="300" y="496"/>
                </a:cubicBezTo>
                <a:cubicBezTo>
                  <a:pt x="296" y="496"/>
                  <a:pt x="292" y="495"/>
                  <a:pt x="288" y="495"/>
                </a:cubicBezTo>
                <a:cubicBezTo>
                  <a:pt x="289" y="489"/>
                  <a:pt x="289" y="474"/>
                  <a:pt x="280" y="456"/>
                </a:cubicBezTo>
                <a:cubicBezTo>
                  <a:pt x="270" y="437"/>
                  <a:pt x="248" y="425"/>
                  <a:pt x="248" y="425"/>
                </a:cubicBezTo>
                <a:cubicBezTo>
                  <a:pt x="248" y="425"/>
                  <a:pt x="241" y="444"/>
                  <a:pt x="246" y="468"/>
                </a:cubicBezTo>
                <a:cubicBezTo>
                  <a:pt x="249" y="481"/>
                  <a:pt x="262" y="489"/>
                  <a:pt x="273" y="494"/>
                </a:cubicBezTo>
                <a:cubicBezTo>
                  <a:pt x="258" y="492"/>
                  <a:pt x="243" y="489"/>
                  <a:pt x="229" y="484"/>
                </a:cubicBezTo>
                <a:cubicBezTo>
                  <a:pt x="232" y="478"/>
                  <a:pt x="236" y="464"/>
                  <a:pt x="231" y="444"/>
                </a:cubicBezTo>
                <a:cubicBezTo>
                  <a:pt x="227" y="424"/>
                  <a:pt x="209" y="406"/>
                  <a:pt x="209" y="406"/>
                </a:cubicBezTo>
                <a:cubicBezTo>
                  <a:pt x="209" y="406"/>
                  <a:pt x="198" y="423"/>
                  <a:pt x="196" y="447"/>
                </a:cubicBezTo>
                <a:cubicBezTo>
                  <a:pt x="196" y="461"/>
                  <a:pt x="206" y="472"/>
                  <a:pt x="215" y="479"/>
                </a:cubicBezTo>
                <a:cubicBezTo>
                  <a:pt x="201" y="474"/>
                  <a:pt x="188" y="467"/>
                  <a:pt x="175" y="458"/>
                </a:cubicBezTo>
                <a:cubicBezTo>
                  <a:pt x="179" y="453"/>
                  <a:pt x="187" y="441"/>
                  <a:pt x="188" y="420"/>
                </a:cubicBezTo>
                <a:cubicBezTo>
                  <a:pt x="189" y="399"/>
                  <a:pt x="176" y="378"/>
                  <a:pt x="176" y="378"/>
                </a:cubicBezTo>
                <a:cubicBezTo>
                  <a:pt x="176" y="378"/>
                  <a:pt x="161" y="391"/>
                  <a:pt x="153" y="414"/>
                </a:cubicBezTo>
                <a:cubicBezTo>
                  <a:pt x="149" y="427"/>
                  <a:pt x="156" y="441"/>
                  <a:pt x="164" y="450"/>
                </a:cubicBezTo>
                <a:cubicBezTo>
                  <a:pt x="155" y="444"/>
                  <a:pt x="146" y="436"/>
                  <a:pt x="139" y="429"/>
                </a:cubicBezTo>
                <a:cubicBezTo>
                  <a:pt x="136" y="426"/>
                  <a:pt x="133" y="423"/>
                  <a:pt x="130" y="420"/>
                </a:cubicBezTo>
                <a:cubicBezTo>
                  <a:pt x="135" y="416"/>
                  <a:pt x="146" y="406"/>
                  <a:pt x="152" y="386"/>
                </a:cubicBezTo>
                <a:cubicBezTo>
                  <a:pt x="158" y="366"/>
                  <a:pt x="152" y="342"/>
                  <a:pt x="152" y="342"/>
                </a:cubicBezTo>
                <a:cubicBezTo>
                  <a:pt x="152" y="342"/>
                  <a:pt x="134" y="350"/>
                  <a:pt x="120" y="371"/>
                </a:cubicBezTo>
                <a:cubicBezTo>
                  <a:pt x="112" y="383"/>
                  <a:pt x="116" y="398"/>
                  <a:pt x="121" y="408"/>
                </a:cubicBezTo>
                <a:cubicBezTo>
                  <a:pt x="111" y="397"/>
                  <a:pt x="103" y="384"/>
                  <a:pt x="96" y="370"/>
                </a:cubicBezTo>
                <a:cubicBezTo>
                  <a:pt x="102" y="368"/>
                  <a:pt x="116" y="361"/>
                  <a:pt x="126" y="343"/>
                </a:cubicBezTo>
                <a:cubicBezTo>
                  <a:pt x="137" y="325"/>
                  <a:pt x="138" y="301"/>
                  <a:pt x="138" y="301"/>
                </a:cubicBezTo>
                <a:cubicBezTo>
                  <a:pt x="138" y="301"/>
                  <a:pt x="118" y="304"/>
                  <a:pt x="99" y="321"/>
                </a:cubicBezTo>
                <a:cubicBezTo>
                  <a:pt x="89" y="330"/>
                  <a:pt x="89" y="346"/>
                  <a:pt x="90" y="357"/>
                </a:cubicBezTo>
                <a:cubicBezTo>
                  <a:pt x="84" y="344"/>
                  <a:pt x="80" y="329"/>
                  <a:pt x="76" y="314"/>
                </a:cubicBezTo>
                <a:cubicBezTo>
                  <a:pt x="83" y="313"/>
                  <a:pt x="97" y="310"/>
                  <a:pt x="113" y="296"/>
                </a:cubicBezTo>
                <a:cubicBezTo>
                  <a:pt x="128" y="281"/>
                  <a:pt x="134" y="257"/>
                  <a:pt x="134" y="257"/>
                </a:cubicBezTo>
                <a:cubicBezTo>
                  <a:pt x="134" y="257"/>
                  <a:pt x="114" y="256"/>
                  <a:pt x="92" y="267"/>
                </a:cubicBezTo>
                <a:cubicBezTo>
                  <a:pt x="80" y="273"/>
                  <a:pt x="75" y="288"/>
                  <a:pt x="74" y="300"/>
                </a:cubicBezTo>
                <a:cubicBezTo>
                  <a:pt x="73" y="289"/>
                  <a:pt x="72" y="278"/>
                  <a:pt x="72" y="267"/>
                </a:cubicBezTo>
                <a:cubicBezTo>
                  <a:pt x="72" y="263"/>
                  <a:pt x="72" y="258"/>
                  <a:pt x="72" y="254"/>
                </a:cubicBezTo>
                <a:cubicBezTo>
                  <a:pt x="78" y="255"/>
                  <a:pt x="93" y="256"/>
                  <a:pt x="111" y="246"/>
                </a:cubicBezTo>
                <a:cubicBezTo>
                  <a:pt x="130" y="236"/>
                  <a:pt x="143" y="215"/>
                  <a:pt x="143" y="215"/>
                </a:cubicBezTo>
                <a:cubicBezTo>
                  <a:pt x="143" y="215"/>
                  <a:pt x="123" y="208"/>
                  <a:pt x="100" y="213"/>
                </a:cubicBezTo>
                <a:cubicBezTo>
                  <a:pt x="86" y="216"/>
                  <a:pt x="78" y="229"/>
                  <a:pt x="73" y="240"/>
                </a:cubicBezTo>
                <a:cubicBezTo>
                  <a:pt x="75" y="225"/>
                  <a:pt x="78" y="210"/>
                  <a:pt x="83" y="196"/>
                </a:cubicBezTo>
                <a:cubicBezTo>
                  <a:pt x="89" y="198"/>
                  <a:pt x="103" y="203"/>
                  <a:pt x="123" y="198"/>
                </a:cubicBezTo>
                <a:cubicBezTo>
                  <a:pt x="144" y="193"/>
                  <a:pt x="161" y="176"/>
                  <a:pt x="161" y="176"/>
                </a:cubicBezTo>
                <a:cubicBezTo>
                  <a:pt x="161" y="176"/>
                  <a:pt x="145" y="164"/>
                  <a:pt x="120" y="163"/>
                </a:cubicBezTo>
                <a:cubicBezTo>
                  <a:pt x="106" y="162"/>
                  <a:pt x="95" y="173"/>
                  <a:pt x="88" y="182"/>
                </a:cubicBezTo>
                <a:cubicBezTo>
                  <a:pt x="94" y="168"/>
                  <a:pt x="101" y="154"/>
                  <a:pt x="109" y="142"/>
                </a:cubicBezTo>
                <a:cubicBezTo>
                  <a:pt x="114" y="146"/>
                  <a:pt x="127" y="154"/>
                  <a:pt x="147" y="154"/>
                </a:cubicBezTo>
                <a:cubicBezTo>
                  <a:pt x="168" y="155"/>
                  <a:pt x="190" y="143"/>
                  <a:pt x="190" y="143"/>
                </a:cubicBezTo>
                <a:cubicBezTo>
                  <a:pt x="190" y="143"/>
                  <a:pt x="177" y="127"/>
                  <a:pt x="154" y="120"/>
                </a:cubicBezTo>
                <a:cubicBezTo>
                  <a:pt x="140" y="115"/>
                  <a:pt x="127" y="123"/>
                  <a:pt x="118" y="130"/>
                </a:cubicBezTo>
                <a:cubicBezTo>
                  <a:pt x="127" y="118"/>
                  <a:pt x="137" y="107"/>
                  <a:pt x="148" y="97"/>
                </a:cubicBezTo>
                <a:cubicBezTo>
                  <a:pt x="152" y="102"/>
                  <a:pt x="162" y="113"/>
                  <a:pt x="182" y="119"/>
                </a:cubicBezTo>
                <a:cubicBezTo>
                  <a:pt x="202" y="125"/>
                  <a:pt x="226" y="118"/>
                  <a:pt x="226" y="118"/>
                </a:cubicBezTo>
                <a:cubicBezTo>
                  <a:pt x="226" y="118"/>
                  <a:pt x="217" y="100"/>
                  <a:pt x="197" y="87"/>
                </a:cubicBezTo>
                <a:cubicBezTo>
                  <a:pt x="185" y="79"/>
                  <a:pt x="170" y="82"/>
                  <a:pt x="160" y="87"/>
                </a:cubicBezTo>
                <a:cubicBezTo>
                  <a:pt x="170" y="79"/>
                  <a:pt x="181" y="72"/>
                  <a:pt x="192" y="66"/>
                </a:cubicBezTo>
                <a:cubicBezTo>
                  <a:pt x="200" y="67"/>
                  <a:pt x="216" y="68"/>
                  <a:pt x="230" y="58"/>
                </a:cubicBezTo>
                <a:cubicBezTo>
                  <a:pt x="246" y="47"/>
                  <a:pt x="250" y="21"/>
                  <a:pt x="250" y="21"/>
                </a:cubicBezTo>
                <a:cubicBezTo>
                  <a:pt x="250" y="21"/>
                  <a:pt x="224" y="16"/>
                  <a:pt x="208" y="27"/>
                </a:cubicBezTo>
                <a:cubicBezTo>
                  <a:pt x="193" y="37"/>
                  <a:pt x="189" y="53"/>
                  <a:pt x="188" y="61"/>
                </a:cubicBezTo>
                <a:cubicBezTo>
                  <a:pt x="176" y="67"/>
                  <a:pt x="166" y="74"/>
                  <a:pt x="155" y="82"/>
                </a:cubicBezTo>
                <a:cubicBezTo>
                  <a:pt x="161" y="74"/>
                  <a:pt x="169" y="61"/>
                  <a:pt x="170" y="50"/>
                </a:cubicBezTo>
                <a:cubicBezTo>
                  <a:pt x="175" y="17"/>
                  <a:pt x="161" y="0"/>
                  <a:pt x="161" y="0"/>
                </a:cubicBezTo>
                <a:cubicBezTo>
                  <a:pt x="161" y="0"/>
                  <a:pt x="132" y="19"/>
                  <a:pt x="129" y="42"/>
                </a:cubicBezTo>
                <a:cubicBezTo>
                  <a:pt x="125" y="66"/>
                  <a:pt x="139" y="85"/>
                  <a:pt x="144" y="92"/>
                </a:cubicBezTo>
                <a:cubicBezTo>
                  <a:pt x="133" y="102"/>
                  <a:pt x="122" y="113"/>
                  <a:pt x="113" y="126"/>
                </a:cubicBezTo>
                <a:cubicBezTo>
                  <a:pt x="116" y="116"/>
                  <a:pt x="120" y="103"/>
                  <a:pt x="118" y="92"/>
                </a:cubicBezTo>
                <a:cubicBezTo>
                  <a:pt x="114" y="58"/>
                  <a:pt x="97" y="45"/>
                  <a:pt x="97" y="45"/>
                </a:cubicBezTo>
                <a:cubicBezTo>
                  <a:pt x="97" y="45"/>
                  <a:pt x="74" y="71"/>
                  <a:pt x="76" y="94"/>
                </a:cubicBezTo>
                <a:cubicBezTo>
                  <a:pt x="79" y="118"/>
                  <a:pt x="97" y="133"/>
                  <a:pt x="104" y="138"/>
                </a:cubicBezTo>
                <a:cubicBezTo>
                  <a:pt x="96" y="151"/>
                  <a:pt x="88" y="164"/>
                  <a:pt x="82" y="179"/>
                </a:cubicBezTo>
                <a:cubicBezTo>
                  <a:pt x="83" y="168"/>
                  <a:pt x="83" y="155"/>
                  <a:pt x="79" y="145"/>
                </a:cubicBezTo>
                <a:cubicBezTo>
                  <a:pt x="67" y="113"/>
                  <a:pt x="46" y="105"/>
                  <a:pt x="46" y="105"/>
                </a:cubicBezTo>
                <a:cubicBezTo>
                  <a:pt x="46" y="105"/>
                  <a:pt x="31" y="136"/>
                  <a:pt x="39" y="158"/>
                </a:cubicBezTo>
                <a:cubicBezTo>
                  <a:pt x="48" y="180"/>
                  <a:pt x="69" y="190"/>
                  <a:pt x="77" y="193"/>
                </a:cubicBezTo>
                <a:cubicBezTo>
                  <a:pt x="72" y="208"/>
                  <a:pt x="69" y="223"/>
                  <a:pt x="67" y="238"/>
                </a:cubicBezTo>
                <a:cubicBezTo>
                  <a:pt x="65" y="228"/>
                  <a:pt x="62" y="215"/>
                  <a:pt x="55" y="206"/>
                </a:cubicBezTo>
                <a:cubicBezTo>
                  <a:pt x="35" y="179"/>
                  <a:pt x="13" y="177"/>
                  <a:pt x="13" y="177"/>
                </a:cubicBezTo>
                <a:cubicBezTo>
                  <a:pt x="13" y="177"/>
                  <a:pt x="6" y="210"/>
                  <a:pt x="20" y="230"/>
                </a:cubicBezTo>
                <a:cubicBezTo>
                  <a:pt x="34" y="249"/>
                  <a:pt x="57" y="253"/>
                  <a:pt x="66" y="253"/>
                </a:cubicBezTo>
                <a:cubicBezTo>
                  <a:pt x="65" y="258"/>
                  <a:pt x="65" y="262"/>
                  <a:pt x="65" y="267"/>
                </a:cubicBezTo>
                <a:cubicBezTo>
                  <a:pt x="65" y="278"/>
                  <a:pt x="66" y="289"/>
                  <a:pt x="68" y="300"/>
                </a:cubicBezTo>
                <a:cubicBezTo>
                  <a:pt x="63" y="290"/>
                  <a:pt x="56" y="278"/>
                  <a:pt x="48" y="272"/>
                </a:cubicBezTo>
                <a:cubicBezTo>
                  <a:pt x="21" y="251"/>
                  <a:pt x="0" y="254"/>
                  <a:pt x="0" y="254"/>
                </a:cubicBezTo>
                <a:cubicBezTo>
                  <a:pt x="0" y="254"/>
                  <a:pt x="2" y="288"/>
                  <a:pt x="20" y="303"/>
                </a:cubicBezTo>
                <a:cubicBezTo>
                  <a:pt x="38" y="318"/>
                  <a:pt x="62" y="316"/>
                  <a:pt x="70" y="315"/>
                </a:cubicBezTo>
                <a:cubicBezTo>
                  <a:pt x="73" y="330"/>
                  <a:pt x="78" y="345"/>
                  <a:pt x="84" y="358"/>
                </a:cubicBezTo>
                <a:cubicBezTo>
                  <a:pt x="77" y="351"/>
                  <a:pt x="68" y="341"/>
                  <a:pt x="58" y="337"/>
                </a:cubicBezTo>
                <a:cubicBezTo>
                  <a:pt x="26" y="324"/>
                  <a:pt x="7" y="332"/>
                  <a:pt x="7" y="332"/>
                </a:cubicBezTo>
                <a:cubicBezTo>
                  <a:pt x="7" y="332"/>
                  <a:pt x="17" y="365"/>
                  <a:pt x="39" y="375"/>
                </a:cubicBezTo>
                <a:cubicBezTo>
                  <a:pt x="61" y="384"/>
                  <a:pt x="83" y="376"/>
                  <a:pt x="90" y="373"/>
                </a:cubicBezTo>
                <a:cubicBezTo>
                  <a:pt x="97" y="387"/>
                  <a:pt x="106" y="400"/>
                  <a:pt x="115" y="412"/>
                </a:cubicBezTo>
                <a:cubicBezTo>
                  <a:pt x="107" y="406"/>
                  <a:pt x="95" y="399"/>
                  <a:pt x="84" y="397"/>
                </a:cubicBezTo>
                <a:cubicBezTo>
                  <a:pt x="50" y="393"/>
                  <a:pt x="34" y="406"/>
                  <a:pt x="34" y="406"/>
                </a:cubicBezTo>
                <a:cubicBezTo>
                  <a:pt x="34" y="406"/>
                  <a:pt x="52" y="435"/>
                  <a:pt x="76" y="439"/>
                </a:cubicBezTo>
                <a:cubicBezTo>
                  <a:pt x="99" y="443"/>
                  <a:pt x="118" y="429"/>
                  <a:pt x="125" y="423"/>
                </a:cubicBezTo>
                <a:cubicBezTo>
                  <a:pt x="135" y="435"/>
                  <a:pt x="147" y="445"/>
                  <a:pt x="159" y="455"/>
                </a:cubicBezTo>
                <a:cubicBezTo>
                  <a:pt x="149" y="451"/>
                  <a:pt x="136" y="448"/>
                  <a:pt x="125" y="449"/>
                </a:cubicBezTo>
                <a:cubicBezTo>
                  <a:pt x="91" y="453"/>
                  <a:pt x="79" y="470"/>
                  <a:pt x="79" y="470"/>
                </a:cubicBezTo>
                <a:cubicBezTo>
                  <a:pt x="79" y="470"/>
                  <a:pt x="104" y="493"/>
                  <a:pt x="128" y="491"/>
                </a:cubicBezTo>
                <a:cubicBezTo>
                  <a:pt x="152" y="489"/>
                  <a:pt x="167" y="471"/>
                  <a:pt x="171" y="464"/>
                </a:cubicBezTo>
                <a:cubicBezTo>
                  <a:pt x="184" y="472"/>
                  <a:pt x="198" y="479"/>
                  <a:pt x="213" y="485"/>
                </a:cubicBezTo>
                <a:cubicBezTo>
                  <a:pt x="202" y="484"/>
                  <a:pt x="188" y="484"/>
                  <a:pt x="178" y="488"/>
                </a:cubicBezTo>
                <a:cubicBezTo>
                  <a:pt x="147" y="501"/>
                  <a:pt x="139" y="521"/>
                  <a:pt x="139" y="521"/>
                </a:cubicBezTo>
                <a:cubicBezTo>
                  <a:pt x="139" y="521"/>
                  <a:pt x="170" y="537"/>
                  <a:pt x="192" y="528"/>
                </a:cubicBezTo>
                <a:cubicBezTo>
                  <a:pt x="214" y="520"/>
                  <a:pt x="224" y="498"/>
                  <a:pt x="227" y="490"/>
                </a:cubicBezTo>
                <a:cubicBezTo>
                  <a:pt x="241" y="495"/>
                  <a:pt x="257" y="498"/>
                  <a:pt x="272" y="500"/>
                </a:cubicBezTo>
                <a:cubicBezTo>
                  <a:pt x="262" y="502"/>
                  <a:pt x="249" y="506"/>
                  <a:pt x="240" y="512"/>
                </a:cubicBezTo>
                <a:cubicBezTo>
                  <a:pt x="212" y="533"/>
                  <a:pt x="210" y="554"/>
                  <a:pt x="210" y="554"/>
                </a:cubicBezTo>
                <a:cubicBezTo>
                  <a:pt x="210" y="554"/>
                  <a:pt x="244" y="561"/>
                  <a:pt x="263" y="547"/>
                </a:cubicBezTo>
                <a:cubicBezTo>
                  <a:pt x="282" y="533"/>
                  <a:pt x="286" y="510"/>
                  <a:pt x="287" y="502"/>
                </a:cubicBezTo>
                <a:cubicBezTo>
                  <a:pt x="291" y="502"/>
                  <a:pt x="296" y="502"/>
                  <a:pt x="300" y="502"/>
                </a:cubicBezTo>
                <a:cubicBezTo>
                  <a:pt x="304" y="502"/>
                  <a:pt x="309" y="502"/>
                  <a:pt x="313" y="502"/>
                </a:cubicBezTo>
                <a:cubicBezTo>
                  <a:pt x="314" y="510"/>
                  <a:pt x="318" y="533"/>
                  <a:pt x="337" y="547"/>
                </a:cubicBezTo>
                <a:cubicBezTo>
                  <a:pt x="356" y="561"/>
                  <a:pt x="390" y="554"/>
                  <a:pt x="390" y="554"/>
                </a:cubicBezTo>
                <a:cubicBezTo>
                  <a:pt x="390" y="554"/>
                  <a:pt x="388" y="533"/>
                  <a:pt x="360" y="512"/>
                </a:cubicBezTo>
                <a:cubicBezTo>
                  <a:pt x="352" y="506"/>
                  <a:pt x="338" y="502"/>
                  <a:pt x="328" y="500"/>
                </a:cubicBezTo>
                <a:cubicBezTo>
                  <a:pt x="343" y="498"/>
                  <a:pt x="359" y="495"/>
                  <a:pt x="373" y="490"/>
                </a:cubicBezTo>
                <a:cubicBezTo>
                  <a:pt x="376" y="498"/>
                  <a:pt x="386" y="520"/>
                  <a:pt x="408" y="528"/>
                </a:cubicBezTo>
                <a:cubicBezTo>
                  <a:pt x="430" y="537"/>
                  <a:pt x="461" y="521"/>
                  <a:pt x="461" y="521"/>
                </a:cubicBezTo>
                <a:cubicBezTo>
                  <a:pt x="461" y="521"/>
                  <a:pt x="454" y="501"/>
                  <a:pt x="422" y="488"/>
                </a:cubicBezTo>
                <a:cubicBezTo>
                  <a:pt x="412" y="484"/>
                  <a:pt x="398" y="484"/>
                  <a:pt x="388" y="485"/>
                </a:cubicBezTo>
                <a:cubicBezTo>
                  <a:pt x="402" y="479"/>
                  <a:pt x="416" y="472"/>
                  <a:pt x="429" y="464"/>
                </a:cubicBezTo>
                <a:cubicBezTo>
                  <a:pt x="434" y="471"/>
                  <a:pt x="449" y="489"/>
                  <a:pt x="472" y="491"/>
                </a:cubicBezTo>
                <a:cubicBezTo>
                  <a:pt x="496" y="493"/>
                  <a:pt x="521" y="470"/>
                  <a:pt x="521" y="470"/>
                </a:cubicBezTo>
                <a:cubicBezTo>
                  <a:pt x="521" y="470"/>
                  <a:pt x="509" y="453"/>
                  <a:pt x="475" y="449"/>
                </a:cubicBezTo>
                <a:cubicBezTo>
                  <a:pt x="464" y="448"/>
                  <a:pt x="451" y="451"/>
                  <a:pt x="441" y="455"/>
                </a:cubicBezTo>
                <a:cubicBezTo>
                  <a:pt x="454" y="445"/>
                  <a:pt x="465" y="435"/>
                  <a:pt x="475" y="424"/>
                </a:cubicBezTo>
                <a:cubicBezTo>
                  <a:pt x="482" y="429"/>
                  <a:pt x="501" y="443"/>
                  <a:pt x="524" y="439"/>
                </a:cubicBezTo>
                <a:cubicBezTo>
                  <a:pt x="548" y="435"/>
                  <a:pt x="566" y="406"/>
                  <a:pt x="566" y="406"/>
                </a:cubicBezTo>
                <a:cubicBezTo>
                  <a:pt x="566" y="406"/>
                  <a:pt x="550" y="393"/>
                  <a:pt x="516" y="397"/>
                </a:cubicBezTo>
                <a:cubicBezTo>
                  <a:pt x="505" y="399"/>
                  <a:pt x="494" y="406"/>
                  <a:pt x="485" y="411"/>
                </a:cubicBezTo>
                <a:cubicBezTo>
                  <a:pt x="495" y="399"/>
                  <a:pt x="503" y="386"/>
                  <a:pt x="510" y="373"/>
                </a:cubicBezTo>
                <a:cubicBezTo>
                  <a:pt x="518" y="376"/>
                  <a:pt x="540" y="384"/>
                  <a:pt x="561" y="375"/>
                </a:cubicBezTo>
                <a:cubicBezTo>
                  <a:pt x="583" y="365"/>
                  <a:pt x="593" y="332"/>
                  <a:pt x="593" y="332"/>
                </a:cubicBezTo>
                <a:cubicBezTo>
                  <a:pt x="593" y="332"/>
                  <a:pt x="574" y="324"/>
                  <a:pt x="542" y="337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5"/>
          <p:cNvSpPr/>
          <p:nvPr/>
        </p:nvSpPr>
        <p:spPr bwMode="auto">
          <a:xfrm>
            <a:off x="7278680" y="1732512"/>
            <a:ext cx="599173" cy="652879"/>
          </a:xfrm>
          <a:custGeom>
            <a:avLst/>
            <a:gdLst>
              <a:gd name="T0" fmla="*/ 70 w 539"/>
              <a:gd name="T1" fmla="*/ 0 h 587"/>
              <a:gd name="T2" fmla="*/ 0 w 539"/>
              <a:gd name="T3" fmla="*/ 71 h 587"/>
              <a:gd name="T4" fmla="*/ 0 w 539"/>
              <a:gd name="T5" fmla="*/ 516 h 587"/>
              <a:gd name="T6" fmla="*/ 70 w 539"/>
              <a:gd name="T7" fmla="*/ 587 h 587"/>
              <a:gd name="T8" fmla="*/ 539 w 539"/>
              <a:gd name="T9" fmla="*/ 587 h 587"/>
              <a:gd name="T10" fmla="*/ 539 w 539"/>
              <a:gd name="T11" fmla="*/ 0 h 587"/>
              <a:gd name="T12" fmla="*/ 70 w 539"/>
              <a:gd name="T13" fmla="*/ 0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9" h="587">
                <a:moveTo>
                  <a:pt x="70" y="0"/>
                </a:moveTo>
                <a:cubicBezTo>
                  <a:pt x="31" y="0"/>
                  <a:pt x="0" y="32"/>
                  <a:pt x="0" y="71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55"/>
                  <a:pt x="31" y="587"/>
                  <a:pt x="70" y="587"/>
                </a:cubicBezTo>
                <a:cubicBezTo>
                  <a:pt x="539" y="587"/>
                  <a:pt x="539" y="587"/>
                  <a:pt x="539" y="587"/>
                </a:cubicBezTo>
                <a:cubicBezTo>
                  <a:pt x="539" y="0"/>
                  <a:pt x="539" y="0"/>
                  <a:pt x="539" y="0"/>
                </a:cubicBezTo>
                <a:lnTo>
                  <a:pt x="70" y="0"/>
                </a:lnTo>
                <a:close/>
              </a:path>
            </a:pathLst>
          </a:custGeom>
          <a:solidFill>
            <a:srgbClr val="7E9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6"/>
          <p:cNvSpPr>
            <a:spLocks noEditPoints="1"/>
          </p:cNvSpPr>
          <p:nvPr/>
        </p:nvSpPr>
        <p:spPr bwMode="auto">
          <a:xfrm>
            <a:off x="7395433" y="1772675"/>
            <a:ext cx="26620" cy="417040"/>
          </a:xfrm>
          <a:custGeom>
            <a:avLst/>
            <a:gdLst>
              <a:gd name="T0" fmla="*/ 12 w 24"/>
              <a:gd name="T1" fmla="*/ 70 h 375"/>
              <a:gd name="T2" fmla="*/ 0 w 24"/>
              <a:gd name="T3" fmla="*/ 58 h 375"/>
              <a:gd name="T4" fmla="*/ 0 w 24"/>
              <a:gd name="T5" fmla="*/ 11 h 375"/>
              <a:gd name="T6" fmla="*/ 12 w 24"/>
              <a:gd name="T7" fmla="*/ 0 h 375"/>
              <a:gd name="T8" fmla="*/ 24 w 24"/>
              <a:gd name="T9" fmla="*/ 11 h 375"/>
              <a:gd name="T10" fmla="*/ 24 w 24"/>
              <a:gd name="T11" fmla="*/ 58 h 375"/>
              <a:gd name="T12" fmla="*/ 12 w 24"/>
              <a:gd name="T13" fmla="*/ 70 h 375"/>
              <a:gd name="T14" fmla="*/ 12 w 24"/>
              <a:gd name="T15" fmla="*/ 375 h 375"/>
              <a:gd name="T16" fmla="*/ 0 w 24"/>
              <a:gd name="T17" fmla="*/ 363 h 375"/>
              <a:gd name="T18" fmla="*/ 0 w 24"/>
              <a:gd name="T19" fmla="*/ 152 h 375"/>
              <a:gd name="T20" fmla="*/ 12 w 24"/>
              <a:gd name="T21" fmla="*/ 140 h 375"/>
              <a:gd name="T22" fmla="*/ 24 w 24"/>
              <a:gd name="T23" fmla="*/ 152 h 375"/>
              <a:gd name="T24" fmla="*/ 24 w 24"/>
              <a:gd name="T25" fmla="*/ 363 h 375"/>
              <a:gd name="T26" fmla="*/ 12 w 24"/>
              <a:gd name="T27" fmla="*/ 3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" h="375">
                <a:moveTo>
                  <a:pt x="12" y="70"/>
                </a:moveTo>
                <a:cubicBezTo>
                  <a:pt x="5" y="70"/>
                  <a:pt x="0" y="65"/>
                  <a:pt x="0" y="5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18" y="0"/>
                  <a:pt x="24" y="5"/>
                  <a:pt x="24" y="11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65"/>
                  <a:pt x="18" y="70"/>
                  <a:pt x="12" y="70"/>
                </a:cubicBezTo>
                <a:close/>
                <a:moveTo>
                  <a:pt x="12" y="375"/>
                </a:moveTo>
                <a:cubicBezTo>
                  <a:pt x="5" y="375"/>
                  <a:pt x="0" y="370"/>
                  <a:pt x="0" y="3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6"/>
                  <a:pt x="5" y="140"/>
                  <a:pt x="12" y="140"/>
                </a:cubicBezTo>
                <a:cubicBezTo>
                  <a:pt x="18" y="140"/>
                  <a:pt x="24" y="146"/>
                  <a:pt x="24" y="152"/>
                </a:cubicBezTo>
                <a:cubicBezTo>
                  <a:pt x="24" y="363"/>
                  <a:pt x="24" y="363"/>
                  <a:pt x="24" y="363"/>
                </a:cubicBezTo>
                <a:cubicBezTo>
                  <a:pt x="24" y="370"/>
                  <a:pt x="18" y="375"/>
                  <a:pt x="12" y="375"/>
                </a:cubicBezTo>
                <a:close/>
              </a:path>
            </a:pathLst>
          </a:custGeom>
          <a:solidFill>
            <a:srgbClr val="FFE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7"/>
          <p:cNvSpPr/>
          <p:nvPr/>
        </p:nvSpPr>
        <p:spPr bwMode="auto">
          <a:xfrm>
            <a:off x="7278680" y="2255096"/>
            <a:ext cx="599173" cy="130296"/>
          </a:xfrm>
          <a:custGeom>
            <a:avLst/>
            <a:gdLst>
              <a:gd name="T0" fmla="*/ 70 w 539"/>
              <a:gd name="T1" fmla="*/ 117 h 117"/>
              <a:gd name="T2" fmla="*/ 539 w 539"/>
              <a:gd name="T3" fmla="*/ 117 h 117"/>
              <a:gd name="T4" fmla="*/ 539 w 539"/>
              <a:gd name="T5" fmla="*/ 70 h 117"/>
              <a:gd name="T6" fmla="*/ 70 w 539"/>
              <a:gd name="T7" fmla="*/ 70 h 117"/>
              <a:gd name="T8" fmla="*/ 0 w 539"/>
              <a:gd name="T9" fmla="*/ 0 h 117"/>
              <a:gd name="T10" fmla="*/ 0 w 539"/>
              <a:gd name="T11" fmla="*/ 46 h 117"/>
              <a:gd name="T12" fmla="*/ 70 w 539"/>
              <a:gd name="T13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9" h="117">
                <a:moveTo>
                  <a:pt x="70" y="117"/>
                </a:moveTo>
                <a:cubicBezTo>
                  <a:pt x="539" y="117"/>
                  <a:pt x="539" y="117"/>
                  <a:pt x="539" y="117"/>
                </a:cubicBezTo>
                <a:cubicBezTo>
                  <a:pt x="539" y="70"/>
                  <a:pt x="539" y="70"/>
                  <a:pt x="539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31" y="70"/>
                  <a:pt x="0" y="39"/>
                  <a:pt x="0" y="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85"/>
                  <a:pt x="31" y="117"/>
                  <a:pt x="70" y="117"/>
                </a:cubicBezTo>
                <a:close/>
              </a:path>
            </a:pathLst>
          </a:custGeom>
          <a:solidFill>
            <a:srgbClr val="7E9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8"/>
          <p:cNvSpPr/>
          <p:nvPr/>
        </p:nvSpPr>
        <p:spPr bwMode="auto">
          <a:xfrm>
            <a:off x="7282883" y="2228476"/>
            <a:ext cx="594970" cy="104610"/>
          </a:xfrm>
          <a:custGeom>
            <a:avLst/>
            <a:gdLst>
              <a:gd name="T0" fmla="*/ 0 w 535"/>
              <a:gd name="T1" fmla="*/ 47 h 94"/>
              <a:gd name="T2" fmla="*/ 66 w 535"/>
              <a:gd name="T3" fmla="*/ 94 h 94"/>
              <a:gd name="T4" fmla="*/ 535 w 535"/>
              <a:gd name="T5" fmla="*/ 94 h 94"/>
              <a:gd name="T6" fmla="*/ 535 w 535"/>
              <a:gd name="T7" fmla="*/ 0 h 94"/>
              <a:gd name="T8" fmla="*/ 66 w 535"/>
              <a:gd name="T9" fmla="*/ 0 h 94"/>
              <a:gd name="T10" fmla="*/ 0 w 535"/>
              <a:gd name="T11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94">
                <a:moveTo>
                  <a:pt x="0" y="47"/>
                </a:moveTo>
                <a:cubicBezTo>
                  <a:pt x="9" y="74"/>
                  <a:pt x="36" y="94"/>
                  <a:pt x="66" y="94"/>
                </a:cubicBezTo>
                <a:cubicBezTo>
                  <a:pt x="535" y="94"/>
                  <a:pt x="535" y="94"/>
                  <a:pt x="535" y="94"/>
                </a:cubicBezTo>
                <a:cubicBezTo>
                  <a:pt x="535" y="0"/>
                  <a:pt x="535" y="0"/>
                  <a:pt x="53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36" y="0"/>
                  <a:pt x="9" y="20"/>
                  <a:pt x="0" y="47"/>
                </a:cubicBezTo>
                <a:close/>
              </a:path>
            </a:pathLst>
          </a:custGeom>
          <a:solidFill>
            <a:srgbClr val="E3CA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9"/>
          <p:cNvSpPr/>
          <p:nvPr/>
        </p:nvSpPr>
        <p:spPr bwMode="auto">
          <a:xfrm>
            <a:off x="7282883" y="2228476"/>
            <a:ext cx="594970" cy="96671"/>
          </a:xfrm>
          <a:custGeom>
            <a:avLst/>
            <a:gdLst>
              <a:gd name="T0" fmla="*/ 0 w 535"/>
              <a:gd name="T1" fmla="*/ 47 h 87"/>
              <a:gd name="T2" fmla="*/ 35 w 535"/>
              <a:gd name="T3" fmla="*/ 87 h 87"/>
              <a:gd name="T4" fmla="*/ 31 w 535"/>
              <a:gd name="T5" fmla="*/ 70 h 87"/>
              <a:gd name="T6" fmla="*/ 66 w 535"/>
              <a:gd name="T7" fmla="*/ 35 h 87"/>
              <a:gd name="T8" fmla="*/ 535 w 535"/>
              <a:gd name="T9" fmla="*/ 35 h 87"/>
              <a:gd name="T10" fmla="*/ 535 w 535"/>
              <a:gd name="T11" fmla="*/ 0 h 87"/>
              <a:gd name="T12" fmla="*/ 66 w 535"/>
              <a:gd name="T13" fmla="*/ 0 h 87"/>
              <a:gd name="T14" fmla="*/ 0 w 535"/>
              <a:gd name="T15" fmla="*/ 4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5" h="87">
                <a:moveTo>
                  <a:pt x="0" y="47"/>
                </a:moveTo>
                <a:cubicBezTo>
                  <a:pt x="6" y="64"/>
                  <a:pt x="19" y="79"/>
                  <a:pt x="35" y="87"/>
                </a:cubicBezTo>
                <a:cubicBezTo>
                  <a:pt x="32" y="82"/>
                  <a:pt x="31" y="76"/>
                  <a:pt x="31" y="70"/>
                </a:cubicBezTo>
                <a:cubicBezTo>
                  <a:pt x="31" y="51"/>
                  <a:pt x="47" y="35"/>
                  <a:pt x="66" y="35"/>
                </a:cubicBezTo>
                <a:cubicBezTo>
                  <a:pt x="535" y="35"/>
                  <a:pt x="535" y="35"/>
                  <a:pt x="535" y="35"/>
                </a:cubicBezTo>
                <a:cubicBezTo>
                  <a:pt x="535" y="0"/>
                  <a:pt x="535" y="0"/>
                  <a:pt x="53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36" y="0"/>
                  <a:pt x="9" y="20"/>
                  <a:pt x="0" y="47"/>
                </a:cubicBezTo>
                <a:close/>
              </a:path>
            </a:pathLst>
          </a:custGeom>
          <a:solidFill>
            <a:srgbClr val="CEA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10"/>
          <p:cNvSpPr/>
          <p:nvPr/>
        </p:nvSpPr>
        <p:spPr bwMode="auto">
          <a:xfrm>
            <a:off x="7486500" y="2280782"/>
            <a:ext cx="131230" cy="156915"/>
          </a:xfrm>
          <a:custGeom>
            <a:avLst/>
            <a:gdLst>
              <a:gd name="T0" fmla="*/ 0 w 281"/>
              <a:gd name="T1" fmla="*/ 0 h 336"/>
              <a:gd name="T2" fmla="*/ 0 w 281"/>
              <a:gd name="T3" fmla="*/ 336 h 336"/>
              <a:gd name="T4" fmla="*/ 140 w 281"/>
              <a:gd name="T5" fmla="*/ 224 h 336"/>
              <a:gd name="T6" fmla="*/ 281 w 281"/>
              <a:gd name="T7" fmla="*/ 336 h 336"/>
              <a:gd name="T8" fmla="*/ 281 w 281"/>
              <a:gd name="T9" fmla="*/ 0 h 336"/>
              <a:gd name="T10" fmla="*/ 0 w 281"/>
              <a:gd name="T11" fmla="*/ 0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336">
                <a:moveTo>
                  <a:pt x="0" y="0"/>
                </a:moveTo>
                <a:lnTo>
                  <a:pt x="0" y="336"/>
                </a:lnTo>
                <a:lnTo>
                  <a:pt x="140" y="224"/>
                </a:lnTo>
                <a:lnTo>
                  <a:pt x="281" y="336"/>
                </a:lnTo>
                <a:lnTo>
                  <a:pt x="281" y="0"/>
                </a:lnTo>
                <a:lnTo>
                  <a:pt x="0" y="0"/>
                </a:lnTo>
                <a:close/>
              </a:path>
            </a:pathLst>
          </a:custGeom>
          <a:solidFill>
            <a:srgbClr val="D15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11"/>
          <p:cNvSpPr/>
          <p:nvPr/>
        </p:nvSpPr>
        <p:spPr bwMode="auto">
          <a:xfrm>
            <a:off x="7486500" y="2346630"/>
            <a:ext cx="131230" cy="91067"/>
          </a:xfrm>
          <a:custGeom>
            <a:avLst/>
            <a:gdLst>
              <a:gd name="T0" fmla="*/ 0 w 281"/>
              <a:gd name="T1" fmla="*/ 0 h 195"/>
              <a:gd name="T2" fmla="*/ 0 w 281"/>
              <a:gd name="T3" fmla="*/ 195 h 195"/>
              <a:gd name="T4" fmla="*/ 140 w 281"/>
              <a:gd name="T5" fmla="*/ 83 h 195"/>
              <a:gd name="T6" fmla="*/ 281 w 281"/>
              <a:gd name="T7" fmla="*/ 195 h 195"/>
              <a:gd name="T8" fmla="*/ 281 w 281"/>
              <a:gd name="T9" fmla="*/ 0 h 195"/>
              <a:gd name="T10" fmla="*/ 0 w 281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95">
                <a:moveTo>
                  <a:pt x="0" y="0"/>
                </a:moveTo>
                <a:lnTo>
                  <a:pt x="0" y="195"/>
                </a:lnTo>
                <a:lnTo>
                  <a:pt x="140" y="83"/>
                </a:lnTo>
                <a:lnTo>
                  <a:pt x="281" y="195"/>
                </a:lnTo>
                <a:lnTo>
                  <a:pt x="281" y="0"/>
                </a:lnTo>
                <a:lnTo>
                  <a:pt x="0" y="0"/>
                </a:lnTo>
                <a:close/>
              </a:path>
            </a:pathLst>
          </a:custGeom>
          <a:solidFill>
            <a:srgbClr val="DB7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12"/>
          <p:cNvSpPr/>
          <p:nvPr/>
        </p:nvSpPr>
        <p:spPr bwMode="auto">
          <a:xfrm>
            <a:off x="7395433" y="1875884"/>
            <a:ext cx="26620" cy="26620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  <a:gd name="T12" fmla="*/ 0 w 24"/>
              <a:gd name="T13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9"/>
                  <a:pt x="5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8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FFEE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13"/>
          <p:cNvSpPr>
            <a:spLocks noEditPoints="1"/>
          </p:cNvSpPr>
          <p:nvPr/>
        </p:nvSpPr>
        <p:spPr bwMode="auto">
          <a:xfrm>
            <a:off x="7474357" y="1850199"/>
            <a:ext cx="286744" cy="261525"/>
          </a:xfrm>
          <a:custGeom>
            <a:avLst/>
            <a:gdLst>
              <a:gd name="T0" fmla="*/ 11 w 258"/>
              <a:gd name="T1" fmla="*/ 23 h 235"/>
              <a:gd name="T2" fmla="*/ 246 w 258"/>
              <a:gd name="T3" fmla="*/ 23 h 235"/>
              <a:gd name="T4" fmla="*/ 258 w 258"/>
              <a:gd name="T5" fmla="*/ 12 h 235"/>
              <a:gd name="T6" fmla="*/ 246 w 258"/>
              <a:gd name="T7" fmla="*/ 0 h 235"/>
              <a:gd name="T8" fmla="*/ 11 w 258"/>
              <a:gd name="T9" fmla="*/ 0 h 235"/>
              <a:gd name="T10" fmla="*/ 0 w 258"/>
              <a:gd name="T11" fmla="*/ 12 h 235"/>
              <a:gd name="T12" fmla="*/ 11 w 258"/>
              <a:gd name="T13" fmla="*/ 23 h 235"/>
              <a:gd name="T14" fmla="*/ 211 w 258"/>
              <a:gd name="T15" fmla="*/ 59 h 235"/>
              <a:gd name="T16" fmla="*/ 199 w 258"/>
              <a:gd name="T17" fmla="*/ 47 h 235"/>
              <a:gd name="T18" fmla="*/ 58 w 258"/>
              <a:gd name="T19" fmla="*/ 47 h 235"/>
              <a:gd name="T20" fmla="*/ 46 w 258"/>
              <a:gd name="T21" fmla="*/ 59 h 235"/>
              <a:gd name="T22" fmla="*/ 58 w 258"/>
              <a:gd name="T23" fmla="*/ 70 h 235"/>
              <a:gd name="T24" fmla="*/ 199 w 258"/>
              <a:gd name="T25" fmla="*/ 70 h 235"/>
              <a:gd name="T26" fmla="*/ 211 w 258"/>
              <a:gd name="T27" fmla="*/ 59 h 235"/>
              <a:gd name="T28" fmla="*/ 11 w 258"/>
              <a:gd name="T29" fmla="*/ 235 h 235"/>
              <a:gd name="T30" fmla="*/ 140 w 258"/>
              <a:gd name="T31" fmla="*/ 235 h 235"/>
              <a:gd name="T32" fmla="*/ 152 w 258"/>
              <a:gd name="T33" fmla="*/ 223 h 235"/>
              <a:gd name="T34" fmla="*/ 140 w 258"/>
              <a:gd name="T35" fmla="*/ 211 h 235"/>
              <a:gd name="T36" fmla="*/ 11 w 258"/>
              <a:gd name="T37" fmla="*/ 211 h 235"/>
              <a:gd name="T38" fmla="*/ 0 w 258"/>
              <a:gd name="T39" fmla="*/ 223 h 235"/>
              <a:gd name="T40" fmla="*/ 11 w 258"/>
              <a:gd name="T41" fmla="*/ 235 h 235"/>
              <a:gd name="T42" fmla="*/ 246 w 258"/>
              <a:gd name="T43" fmla="*/ 211 h 235"/>
              <a:gd name="T44" fmla="*/ 187 w 258"/>
              <a:gd name="T45" fmla="*/ 211 h 235"/>
              <a:gd name="T46" fmla="*/ 175 w 258"/>
              <a:gd name="T47" fmla="*/ 223 h 235"/>
              <a:gd name="T48" fmla="*/ 187 w 258"/>
              <a:gd name="T49" fmla="*/ 235 h 235"/>
              <a:gd name="T50" fmla="*/ 246 w 258"/>
              <a:gd name="T51" fmla="*/ 235 h 235"/>
              <a:gd name="T52" fmla="*/ 258 w 258"/>
              <a:gd name="T53" fmla="*/ 223 h 235"/>
              <a:gd name="T54" fmla="*/ 246 w 258"/>
              <a:gd name="T55" fmla="*/ 211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8" h="235">
                <a:moveTo>
                  <a:pt x="11" y="23"/>
                </a:moveTo>
                <a:cubicBezTo>
                  <a:pt x="246" y="23"/>
                  <a:pt x="246" y="23"/>
                  <a:pt x="246" y="23"/>
                </a:cubicBezTo>
                <a:cubicBezTo>
                  <a:pt x="252" y="23"/>
                  <a:pt x="258" y="18"/>
                  <a:pt x="258" y="12"/>
                </a:cubicBezTo>
                <a:cubicBezTo>
                  <a:pt x="258" y="5"/>
                  <a:pt x="252" y="0"/>
                  <a:pt x="24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8"/>
                  <a:pt x="5" y="23"/>
                  <a:pt x="11" y="23"/>
                </a:cubicBezTo>
                <a:close/>
                <a:moveTo>
                  <a:pt x="211" y="59"/>
                </a:moveTo>
                <a:cubicBezTo>
                  <a:pt x="211" y="52"/>
                  <a:pt x="205" y="47"/>
                  <a:pt x="199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2" y="47"/>
                  <a:pt x="46" y="52"/>
                  <a:pt x="46" y="59"/>
                </a:cubicBezTo>
                <a:cubicBezTo>
                  <a:pt x="46" y="65"/>
                  <a:pt x="52" y="70"/>
                  <a:pt x="58" y="70"/>
                </a:cubicBezTo>
                <a:cubicBezTo>
                  <a:pt x="199" y="70"/>
                  <a:pt x="199" y="70"/>
                  <a:pt x="199" y="70"/>
                </a:cubicBezTo>
                <a:cubicBezTo>
                  <a:pt x="205" y="70"/>
                  <a:pt x="211" y="65"/>
                  <a:pt x="211" y="59"/>
                </a:cubicBezTo>
                <a:close/>
                <a:moveTo>
                  <a:pt x="11" y="235"/>
                </a:moveTo>
                <a:cubicBezTo>
                  <a:pt x="140" y="235"/>
                  <a:pt x="140" y="235"/>
                  <a:pt x="140" y="235"/>
                </a:cubicBezTo>
                <a:cubicBezTo>
                  <a:pt x="147" y="235"/>
                  <a:pt x="152" y="229"/>
                  <a:pt x="152" y="223"/>
                </a:cubicBezTo>
                <a:cubicBezTo>
                  <a:pt x="152" y="216"/>
                  <a:pt x="147" y="211"/>
                  <a:pt x="140" y="211"/>
                </a:cubicBezTo>
                <a:cubicBezTo>
                  <a:pt x="11" y="211"/>
                  <a:pt x="11" y="211"/>
                  <a:pt x="11" y="211"/>
                </a:cubicBezTo>
                <a:cubicBezTo>
                  <a:pt x="5" y="211"/>
                  <a:pt x="0" y="216"/>
                  <a:pt x="0" y="223"/>
                </a:cubicBezTo>
                <a:cubicBezTo>
                  <a:pt x="0" y="229"/>
                  <a:pt x="5" y="235"/>
                  <a:pt x="11" y="235"/>
                </a:cubicBezTo>
                <a:close/>
                <a:moveTo>
                  <a:pt x="246" y="211"/>
                </a:moveTo>
                <a:cubicBezTo>
                  <a:pt x="187" y="211"/>
                  <a:pt x="187" y="211"/>
                  <a:pt x="187" y="211"/>
                </a:cubicBezTo>
                <a:cubicBezTo>
                  <a:pt x="181" y="211"/>
                  <a:pt x="175" y="216"/>
                  <a:pt x="175" y="223"/>
                </a:cubicBezTo>
                <a:cubicBezTo>
                  <a:pt x="175" y="229"/>
                  <a:pt x="181" y="235"/>
                  <a:pt x="187" y="235"/>
                </a:cubicBezTo>
                <a:cubicBezTo>
                  <a:pt x="246" y="235"/>
                  <a:pt x="246" y="235"/>
                  <a:pt x="246" y="235"/>
                </a:cubicBezTo>
                <a:cubicBezTo>
                  <a:pt x="252" y="235"/>
                  <a:pt x="258" y="229"/>
                  <a:pt x="258" y="223"/>
                </a:cubicBezTo>
                <a:cubicBezTo>
                  <a:pt x="258" y="216"/>
                  <a:pt x="252" y="211"/>
                  <a:pt x="246" y="211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14"/>
          <p:cNvSpPr/>
          <p:nvPr/>
        </p:nvSpPr>
        <p:spPr bwMode="auto">
          <a:xfrm>
            <a:off x="7734482" y="2267238"/>
            <a:ext cx="26620" cy="27087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8"/>
                  <a:pt x="5" y="24"/>
                  <a:pt x="12" y="24"/>
                </a:cubicBezTo>
                <a:cubicBezTo>
                  <a:pt x="18" y="24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Oval 15"/>
          <p:cNvSpPr>
            <a:spLocks noChangeArrowheads="1"/>
          </p:cNvSpPr>
          <p:nvPr/>
        </p:nvSpPr>
        <p:spPr bwMode="auto">
          <a:xfrm>
            <a:off x="7916615" y="2215400"/>
            <a:ext cx="26620" cy="26620"/>
          </a:xfrm>
          <a:prstGeom prst="ellipse">
            <a:avLst/>
          </a:pr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16"/>
          <p:cNvSpPr/>
          <p:nvPr/>
        </p:nvSpPr>
        <p:spPr bwMode="auto">
          <a:xfrm>
            <a:off x="7916615" y="2163095"/>
            <a:ext cx="26620" cy="26620"/>
          </a:xfrm>
          <a:custGeom>
            <a:avLst/>
            <a:gdLst>
              <a:gd name="T0" fmla="*/ 0 w 24"/>
              <a:gd name="T1" fmla="*/ 12 h 24"/>
              <a:gd name="T2" fmla="*/ 12 w 24"/>
              <a:gd name="T3" fmla="*/ 24 h 24"/>
              <a:gd name="T4" fmla="*/ 24 w 24"/>
              <a:gd name="T5" fmla="*/ 12 h 24"/>
              <a:gd name="T6" fmla="*/ 24 w 24"/>
              <a:gd name="T7" fmla="*/ 12 h 24"/>
              <a:gd name="T8" fmla="*/ 12 w 24"/>
              <a:gd name="T9" fmla="*/ 0 h 24"/>
              <a:gd name="T10" fmla="*/ 0 w 24"/>
              <a:gd name="T1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4">
                <a:moveTo>
                  <a:pt x="0" y="12"/>
                </a:moveTo>
                <a:cubicBezTo>
                  <a:pt x="0" y="19"/>
                  <a:pt x="6" y="24"/>
                  <a:pt x="12" y="24"/>
                </a:cubicBezTo>
                <a:cubicBezTo>
                  <a:pt x="18" y="24"/>
                  <a:pt x="24" y="19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8" y="0"/>
                  <a:pt x="12" y="0"/>
                </a:cubicBezTo>
                <a:cubicBezTo>
                  <a:pt x="6" y="0"/>
                  <a:pt x="0" y="6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17"/>
          <p:cNvSpPr/>
          <p:nvPr/>
        </p:nvSpPr>
        <p:spPr bwMode="auto">
          <a:xfrm>
            <a:off x="7916615" y="2111724"/>
            <a:ext cx="26620" cy="25686"/>
          </a:xfrm>
          <a:custGeom>
            <a:avLst/>
            <a:gdLst>
              <a:gd name="T0" fmla="*/ 0 w 24"/>
              <a:gd name="T1" fmla="*/ 11 h 23"/>
              <a:gd name="T2" fmla="*/ 12 w 24"/>
              <a:gd name="T3" fmla="*/ 23 h 23"/>
              <a:gd name="T4" fmla="*/ 24 w 24"/>
              <a:gd name="T5" fmla="*/ 11 h 23"/>
              <a:gd name="T6" fmla="*/ 24 w 24"/>
              <a:gd name="T7" fmla="*/ 11 h 23"/>
              <a:gd name="T8" fmla="*/ 12 w 24"/>
              <a:gd name="T9" fmla="*/ 0 h 23"/>
              <a:gd name="T10" fmla="*/ 0 w 24"/>
              <a:gd name="T11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3">
                <a:moveTo>
                  <a:pt x="0" y="11"/>
                </a:moveTo>
                <a:cubicBezTo>
                  <a:pt x="0" y="18"/>
                  <a:pt x="6" y="23"/>
                  <a:pt x="12" y="23"/>
                </a:cubicBezTo>
                <a:cubicBezTo>
                  <a:pt x="18" y="23"/>
                  <a:pt x="24" y="18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5"/>
                  <a:pt x="18" y="0"/>
                  <a:pt x="12" y="0"/>
                </a:cubicBezTo>
                <a:cubicBezTo>
                  <a:pt x="6" y="0"/>
                  <a:pt x="0" y="5"/>
                  <a:pt x="0" y="11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Freeform 18"/>
          <p:cNvSpPr/>
          <p:nvPr/>
        </p:nvSpPr>
        <p:spPr bwMode="auto">
          <a:xfrm>
            <a:off x="7212832" y="1668065"/>
            <a:ext cx="156915" cy="286744"/>
          </a:xfrm>
          <a:custGeom>
            <a:avLst/>
            <a:gdLst>
              <a:gd name="T0" fmla="*/ 129 w 141"/>
              <a:gd name="T1" fmla="*/ 23 h 258"/>
              <a:gd name="T2" fmla="*/ 141 w 141"/>
              <a:gd name="T3" fmla="*/ 12 h 258"/>
              <a:gd name="T4" fmla="*/ 129 w 141"/>
              <a:gd name="T5" fmla="*/ 0 h 258"/>
              <a:gd name="T6" fmla="*/ 0 w 141"/>
              <a:gd name="T7" fmla="*/ 129 h 258"/>
              <a:gd name="T8" fmla="*/ 0 w 141"/>
              <a:gd name="T9" fmla="*/ 246 h 258"/>
              <a:gd name="T10" fmla="*/ 12 w 141"/>
              <a:gd name="T11" fmla="*/ 258 h 258"/>
              <a:gd name="T12" fmla="*/ 23 w 141"/>
              <a:gd name="T13" fmla="*/ 246 h 258"/>
              <a:gd name="T14" fmla="*/ 23 w 141"/>
              <a:gd name="T15" fmla="*/ 129 h 258"/>
              <a:gd name="T16" fmla="*/ 129 w 141"/>
              <a:gd name="T17" fmla="*/ 23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" h="258">
                <a:moveTo>
                  <a:pt x="129" y="23"/>
                </a:moveTo>
                <a:cubicBezTo>
                  <a:pt x="135" y="23"/>
                  <a:pt x="141" y="18"/>
                  <a:pt x="141" y="12"/>
                </a:cubicBezTo>
                <a:cubicBezTo>
                  <a:pt x="141" y="5"/>
                  <a:pt x="135" y="0"/>
                  <a:pt x="129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53"/>
                  <a:pt x="5" y="258"/>
                  <a:pt x="12" y="258"/>
                </a:cubicBezTo>
                <a:cubicBezTo>
                  <a:pt x="18" y="258"/>
                  <a:pt x="23" y="253"/>
                  <a:pt x="23" y="246"/>
                </a:cubicBezTo>
                <a:cubicBezTo>
                  <a:pt x="23" y="129"/>
                  <a:pt x="23" y="129"/>
                  <a:pt x="23" y="129"/>
                </a:cubicBezTo>
                <a:cubicBezTo>
                  <a:pt x="23" y="70"/>
                  <a:pt x="71" y="23"/>
                  <a:pt x="129" y="23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19"/>
          <p:cNvSpPr>
            <a:spLocks noEditPoints="1"/>
          </p:cNvSpPr>
          <p:nvPr/>
        </p:nvSpPr>
        <p:spPr bwMode="auto">
          <a:xfrm>
            <a:off x="7265137" y="1720370"/>
            <a:ext cx="626260" cy="730403"/>
          </a:xfrm>
          <a:custGeom>
            <a:avLst/>
            <a:gdLst>
              <a:gd name="T0" fmla="*/ 551 w 563"/>
              <a:gd name="T1" fmla="*/ 0 h 657"/>
              <a:gd name="T2" fmla="*/ 82 w 563"/>
              <a:gd name="T3" fmla="*/ 0 h 657"/>
              <a:gd name="T4" fmla="*/ 0 w 563"/>
              <a:gd name="T5" fmla="*/ 82 h 657"/>
              <a:gd name="T6" fmla="*/ 0 w 563"/>
              <a:gd name="T7" fmla="*/ 527 h 657"/>
              <a:gd name="T8" fmla="*/ 82 w 563"/>
              <a:gd name="T9" fmla="*/ 610 h 657"/>
              <a:gd name="T10" fmla="*/ 188 w 563"/>
              <a:gd name="T11" fmla="*/ 610 h 657"/>
              <a:gd name="T12" fmla="*/ 188 w 563"/>
              <a:gd name="T13" fmla="*/ 645 h 657"/>
              <a:gd name="T14" fmla="*/ 194 w 563"/>
              <a:gd name="T15" fmla="*/ 655 h 657"/>
              <a:gd name="T16" fmla="*/ 207 w 563"/>
              <a:gd name="T17" fmla="*/ 654 h 657"/>
              <a:gd name="T18" fmla="*/ 258 w 563"/>
              <a:gd name="T19" fmla="*/ 613 h 657"/>
              <a:gd name="T20" fmla="*/ 309 w 563"/>
              <a:gd name="T21" fmla="*/ 654 h 657"/>
              <a:gd name="T22" fmla="*/ 317 w 563"/>
              <a:gd name="T23" fmla="*/ 656 h 657"/>
              <a:gd name="T24" fmla="*/ 322 w 563"/>
              <a:gd name="T25" fmla="*/ 655 h 657"/>
              <a:gd name="T26" fmla="*/ 328 w 563"/>
              <a:gd name="T27" fmla="*/ 645 h 657"/>
              <a:gd name="T28" fmla="*/ 328 w 563"/>
              <a:gd name="T29" fmla="*/ 610 h 657"/>
              <a:gd name="T30" fmla="*/ 551 w 563"/>
              <a:gd name="T31" fmla="*/ 610 h 657"/>
              <a:gd name="T32" fmla="*/ 563 w 563"/>
              <a:gd name="T33" fmla="*/ 598 h 657"/>
              <a:gd name="T34" fmla="*/ 563 w 563"/>
              <a:gd name="T35" fmla="*/ 11 h 657"/>
              <a:gd name="T36" fmla="*/ 551 w 563"/>
              <a:gd name="T37" fmla="*/ 0 h 657"/>
              <a:gd name="T38" fmla="*/ 23 w 563"/>
              <a:gd name="T39" fmla="*/ 470 h 657"/>
              <a:gd name="T40" fmla="*/ 23 w 563"/>
              <a:gd name="T41" fmla="*/ 82 h 657"/>
              <a:gd name="T42" fmla="*/ 70 w 563"/>
              <a:gd name="T43" fmla="*/ 24 h 657"/>
              <a:gd name="T44" fmla="*/ 70 w 563"/>
              <a:gd name="T45" fmla="*/ 446 h 657"/>
              <a:gd name="T46" fmla="*/ 23 w 563"/>
              <a:gd name="T47" fmla="*/ 470 h 657"/>
              <a:gd name="T48" fmla="*/ 188 w 563"/>
              <a:gd name="T49" fmla="*/ 586 h 657"/>
              <a:gd name="T50" fmla="*/ 82 w 563"/>
              <a:gd name="T51" fmla="*/ 586 h 657"/>
              <a:gd name="T52" fmla="*/ 25 w 563"/>
              <a:gd name="T53" fmla="*/ 539 h 657"/>
              <a:gd name="T54" fmla="*/ 82 w 563"/>
              <a:gd name="T55" fmla="*/ 563 h 657"/>
              <a:gd name="T56" fmla="*/ 188 w 563"/>
              <a:gd name="T57" fmla="*/ 563 h 657"/>
              <a:gd name="T58" fmla="*/ 188 w 563"/>
              <a:gd name="T59" fmla="*/ 586 h 657"/>
              <a:gd name="T60" fmla="*/ 305 w 563"/>
              <a:gd name="T61" fmla="*/ 620 h 657"/>
              <a:gd name="T62" fmla="*/ 265 w 563"/>
              <a:gd name="T63" fmla="*/ 589 h 657"/>
              <a:gd name="T64" fmla="*/ 251 w 563"/>
              <a:gd name="T65" fmla="*/ 589 h 657"/>
              <a:gd name="T66" fmla="*/ 211 w 563"/>
              <a:gd name="T67" fmla="*/ 620 h 657"/>
              <a:gd name="T68" fmla="*/ 211 w 563"/>
              <a:gd name="T69" fmla="*/ 516 h 657"/>
              <a:gd name="T70" fmla="*/ 305 w 563"/>
              <a:gd name="T71" fmla="*/ 516 h 657"/>
              <a:gd name="T72" fmla="*/ 305 w 563"/>
              <a:gd name="T73" fmla="*/ 620 h 657"/>
              <a:gd name="T74" fmla="*/ 539 w 563"/>
              <a:gd name="T75" fmla="*/ 586 h 657"/>
              <a:gd name="T76" fmla="*/ 328 w 563"/>
              <a:gd name="T77" fmla="*/ 586 h 657"/>
              <a:gd name="T78" fmla="*/ 328 w 563"/>
              <a:gd name="T79" fmla="*/ 563 h 657"/>
              <a:gd name="T80" fmla="*/ 539 w 563"/>
              <a:gd name="T81" fmla="*/ 563 h 657"/>
              <a:gd name="T82" fmla="*/ 539 w 563"/>
              <a:gd name="T83" fmla="*/ 586 h 657"/>
              <a:gd name="T84" fmla="*/ 539 w 563"/>
              <a:gd name="T85" fmla="*/ 539 h 657"/>
              <a:gd name="T86" fmla="*/ 328 w 563"/>
              <a:gd name="T87" fmla="*/ 539 h 657"/>
              <a:gd name="T88" fmla="*/ 328 w 563"/>
              <a:gd name="T89" fmla="*/ 516 h 657"/>
              <a:gd name="T90" fmla="*/ 387 w 563"/>
              <a:gd name="T91" fmla="*/ 516 h 657"/>
              <a:gd name="T92" fmla="*/ 399 w 563"/>
              <a:gd name="T93" fmla="*/ 504 h 657"/>
              <a:gd name="T94" fmla="*/ 387 w 563"/>
              <a:gd name="T95" fmla="*/ 492 h 657"/>
              <a:gd name="T96" fmla="*/ 82 w 563"/>
              <a:gd name="T97" fmla="*/ 492 h 657"/>
              <a:gd name="T98" fmla="*/ 70 w 563"/>
              <a:gd name="T99" fmla="*/ 504 h 657"/>
              <a:gd name="T100" fmla="*/ 82 w 563"/>
              <a:gd name="T101" fmla="*/ 516 h 657"/>
              <a:gd name="T102" fmla="*/ 188 w 563"/>
              <a:gd name="T103" fmla="*/ 516 h 657"/>
              <a:gd name="T104" fmla="*/ 188 w 563"/>
              <a:gd name="T105" fmla="*/ 539 h 657"/>
              <a:gd name="T106" fmla="*/ 82 w 563"/>
              <a:gd name="T107" fmla="*/ 539 h 657"/>
              <a:gd name="T108" fmla="*/ 28 w 563"/>
              <a:gd name="T109" fmla="*/ 504 h 657"/>
              <a:gd name="T110" fmla="*/ 82 w 563"/>
              <a:gd name="T111" fmla="*/ 469 h 657"/>
              <a:gd name="T112" fmla="*/ 539 w 563"/>
              <a:gd name="T113" fmla="*/ 469 h 657"/>
              <a:gd name="T114" fmla="*/ 539 w 563"/>
              <a:gd name="T115" fmla="*/ 539 h 657"/>
              <a:gd name="T116" fmla="*/ 539 w 563"/>
              <a:gd name="T117" fmla="*/ 445 h 657"/>
              <a:gd name="T118" fmla="*/ 94 w 563"/>
              <a:gd name="T119" fmla="*/ 445 h 657"/>
              <a:gd name="T120" fmla="*/ 94 w 563"/>
              <a:gd name="T121" fmla="*/ 23 h 657"/>
              <a:gd name="T122" fmla="*/ 539 w 563"/>
              <a:gd name="T123" fmla="*/ 23 h 657"/>
              <a:gd name="T124" fmla="*/ 539 w 563"/>
              <a:gd name="T125" fmla="*/ 445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3" h="657">
                <a:moveTo>
                  <a:pt x="551" y="0"/>
                </a:moveTo>
                <a:cubicBezTo>
                  <a:pt x="82" y="0"/>
                  <a:pt x="82" y="0"/>
                  <a:pt x="82" y="0"/>
                </a:cubicBezTo>
                <a:cubicBezTo>
                  <a:pt x="37" y="0"/>
                  <a:pt x="0" y="37"/>
                  <a:pt x="0" y="82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573"/>
                  <a:pt x="37" y="610"/>
                  <a:pt x="82" y="610"/>
                </a:cubicBezTo>
                <a:cubicBezTo>
                  <a:pt x="188" y="610"/>
                  <a:pt x="188" y="610"/>
                  <a:pt x="188" y="610"/>
                </a:cubicBezTo>
                <a:cubicBezTo>
                  <a:pt x="188" y="645"/>
                  <a:pt x="188" y="645"/>
                  <a:pt x="188" y="645"/>
                </a:cubicBezTo>
                <a:cubicBezTo>
                  <a:pt x="188" y="649"/>
                  <a:pt x="190" y="653"/>
                  <a:pt x="194" y="655"/>
                </a:cubicBezTo>
                <a:cubicBezTo>
                  <a:pt x="198" y="657"/>
                  <a:pt x="203" y="657"/>
                  <a:pt x="207" y="654"/>
                </a:cubicBezTo>
                <a:cubicBezTo>
                  <a:pt x="258" y="613"/>
                  <a:pt x="258" y="613"/>
                  <a:pt x="258" y="613"/>
                </a:cubicBezTo>
                <a:cubicBezTo>
                  <a:pt x="309" y="654"/>
                  <a:pt x="309" y="654"/>
                  <a:pt x="309" y="654"/>
                </a:cubicBezTo>
                <a:cubicBezTo>
                  <a:pt x="311" y="656"/>
                  <a:pt x="314" y="656"/>
                  <a:pt x="317" y="656"/>
                </a:cubicBezTo>
                <a:cubicBezTo>
                  <a:pt x="318" y="656"/>
                  <a:pt x="320" y="656"/>
                  <a:pt x="322" y="655"/>
                </a:cubicBezTo>
                <a:cubicBezTo>
                  <a:pt x="326" y="653"/>
                  <a:pt x="328" y="649"/>
                  <a:pt x="328" y="645"/>
                </a:cubicBezTo>
                <a:cubicBezTo>
                  <a:pt x="328" y="610"/>
                  <a:pt x="328" y="610"/>
                  <a:pt x="328" y="610"/>
                </a:cubicBezTo>
                <a:cubicBezTo>
                  <a:pt x="551" y="610"/>
                  <a:pt x="551" y="610"/>
                  <a:pt x="551" y="610"/>
                </a:cubicBezTo>
                <a:cubicBezTo>
                  <a:pt x="558" y="610"/>
                  <a:pt x="563" y="604"/>
                  <a:pt x="563" y="598"/>
                </a:cubicBezTo>
                <a:cubicBezTo>
                  <a:pt x="563" y="11"/>
                  <a:pt x="563" y="11"/>
                  <a:pt x="563" y="11"/>
                </a:cubicBezTo>
                <a:cubicBezTo>
                  <a:pt x="563" y="5"/>
                  <a:pt x="558" y="0"/>
                  <a:pt x="551" y="0"/>
                </a:cubicBezTo>
                <a:close/>
                <a:moveTo>
                  <a:pt x="23" y="470"/>
                </a:moveTo>
                <a:cubicBezTo>
                  <a:pt x="23" y="82"/>
                  <a:pt x="23" y="82"/>
                  <a:pt x="23" y="82"/>
                </a:cubicBezTo>
                <a:cubicBezTo>
                  <a:pt x="23" y="53"/>
                  <a:pt x="44" y="30"/>
                  <a:pt x="70" y="24"/>
                </a:cubicBezTo>
                <a:cubicBezTo>
                  <a:pt x="70" y="446"/>
                  <a:pt x="70" y="446"/>
                  <a:pt x="70" y="446"/>
                </a:cubicBezTo>
                <a:cubicBezTo>
                  <a:pt x="52" y="449"/>
                  <a:pt x="36" y="457"/>
                  <a:pt x="23" y="470"/>
                </a:cubicBezTo>
                <a:close/>
                <a:moveTo>
                  <a:pt x="188" y="586"/>
                </a:moveTo>
                <a:cubicBezTo>
                  <a:pt x="82" y="586"/>
                  <a:pt x="82" y="586"/>
                  <a:pt x="82" y="586"/>
                </a:cubicBezTo>
                <a:cubicBezTo>
                  <a:pt x="54" y="586"/>
                  <a:pt x="30" y="566"/>
                  <a:pt x="25" y="539"/>
                </a:cubicBezTo>
                <a:cubicBezTo>
                  <a:pt x="39" y="554"/>
                  <a:pt x="60" y="563"/>
                  <a:pt x="82" y="563"/>
                </a:cubicBezTo>
                <a:cubicBezTo>
                  <a:pt x="188" y="563"/>
                  <a:pt x="188" y="563"/>
                  <a:pt x="188" y="563"/>
                </a:cubicBezTo>
                <a:cubicBezTo>
                  <a:pt x="188" y="586"/>
                  <a:pt x="188" y="586"/>
                  <a:pt x="188" y="586"/>
                </a:cubicBezTo>
                <a:close/>
                <a:moveTo>
                  <a:pt x="305" y="620"/>
                </a:moveTo>
                <a:cubicBezTo>
                  <a:pt x="265" y="589"/>
                  <a:pt x="265" y="589"/>
                  <a:pt x="265" y="589"/>
                </a:cubicBezTo>
                <a:cubicBezTo>
                  <a:pt x="261" y="585"/>
                  <a:pt x="255" y="585"/>
                  <a:pt x="251" y="589"/>
                </a:cubicBezTo>
                <a:cubicBezTo>
                  <a:pt x="211" y="620"/>
                  <a:pt x="211" y="620"/>
                  <a:pt x="211" y="620"/>
                </a:cubicBezTo>
                <a:cubicBezTo>
                  <a:pt x="211" y="516"/>
                  <a:pt x="211" y="516"/>
                  <a:pt x="211" y="516"/>
                </a:cubicBezTo>
                <a:cubicBezTo>
                  <a:pt x="305" y="516"/>
                  <a:pt x="305" y="516"/>
                  <a:pt x="305" y="516"/>
                </a:cubicBezTo>
                <a:cubicBezTo>
                  <a:pt x="305" y="620"/>
                  <a:pt x="305" y="620"/>
                  <a:pt x="305" y="620"/>
                </a:cubicBezTo>
                <a:close/>
                <a:moveTo>
                  <a:pt x="539" y="586"/>
                </a:moveTo>
                <a:cubicBezTo>
                  <a:pt x="328" y="586"/>
                  <a:pt x="328" y="586"/>
                  <a:pt x="328" y="586"/>
                </a:cubicBezTo>
                <a:cubicBezTo>
                  <a:pt x="328" y="563"/>
                  <a:pt x="328" y="563"/>
                  <a:pt x="328" y="563"/>
                </a:cubicBezTo>
                <a:cubicBezTo>
                  <a:pt x="539" y="563"/>
                  <a:pt x="539" y="563"/>
                  <a:pt x="539" y="563"/>
                </a:cubicBezTo>
                <a:cubicBezTo>
                  <a:pt x="539" y="586"/>
                  <a:pt x="539" y="586"/>
                  <a:pt x="539" y="586"/>
                </a:cubicBezTo>
                <a:close/>
                <a:moveTo>
                  <a:pt x="539" y="539"/>
                </a:moveTo>
                <a:cubicBezTo>
                  <a:pt x="328" y="539"/>
                  <a:pt x="328" y="539"/>
                  <a:pt x="328" y="539"/>
                </a:cubicBezTo>
                <a:cubicBezTo>
                  <a:pt x="328" y="516"/>
                  <a:pt x="328" y="516"/>
                  <a:pt x="328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93" y="516"/>
                  <a:pt x="399" y="510"/>
                  <a:pt x="399" y="504"/>
                </a:cubicBezTo>
                <a:cubicBezTo>
                  <a:pt x="399" y="498"/>
                  <a:pt x="393" y="492"/>
                  <a:pt x="387" y="492"/>
                </a:cubicBezTo>
                <a:cubicBezTo>
                  <a:pt x="82" y="492"/>
                  <a:pt x="82" y="492"/>
                  <a:pt x="82" y="492"/>
                </a:cubicBezTo>
                <a:cubicBezTo>
                  <a:pt x="76" y="492"/>
                  <a:pt x="70" y="498"/>
                  <a:pt x="70" y="504"/>
                </a:cubicBezTo>
                <a:cubicBezTo>
                  <a:pt x="70" y="510"/>
                  <a:pt x="76" y="516"/>
                  <a:pt x="82" y="516"/>
                </a:cubicBezTo>
                <a:cubicBezTo>
                  <a:pt x="188" y="516"/>
                  <a:pt x="188" y="516"/>
                  <a:pt x="188" y="516"/>
                </a:cubicBezTo>
                <a:cubicBezTo>
                  <a:pt x="188" y="539"/>
                  <a:pt x="188" y="539"/>
                  <a:pt x="188" y="539"/>
                </a:cubicBezTo>
                <a:cubicBezTo>
                  <a:pt x="82" y="539"/>
                  <a:pt x="82" y="539"/>
                  <a:pt x="82" y="539"/>
                </a:cubicBezTo>
                <a:cubicBezTo>
                  <a:pt x="58" y="539"/>
                  <a:pt x="37" y="525"/>
                  <a:pt x="28" y="504"/>
                </a:cubicBezTo>
                <a:cubicBezTo>
                  <a:pt x="37" y="483"/>
                  <a:pt x="58" y="469"/>
                  <a:pt x="82" y="469"/>
                </a:cubicBezTo>
                <a:cubicBezTo>
                  <a:pt x="539" y="469"/>
                  <a:pt x="539" y="469"/>
                  <a:pt x="539" y="469"/>
                </a:cubicBezTo>
                <a:lnTo>
                  <a:pt x="539" y="539"/>
                </a:lnTo>
                <a:close/>
                <a:moveTo>
                  <a:pt x="539" y="445"/>
                </a:moveTo>
                <a:cubicBezTo>
                  <a:pt x="94" y="445"/>
                  <a:pt x="94" y="445"/>
                  <a:pt x="94" y="445"/>
                </a:cubicBezTo>
                <a:cubicBezTo>
                  <a:pt x="94" y="23"/>
                  <a:pt x="94" y="23"/>
                  <a:pt x="94" y="23"/>
                </a:cubicBezTo>
                <a:cubicBezTo>
                  <a:pt x="539" y="23"/>
                  <a:pt x="539" y="23"/>
                  <a:pt x="539" y="23"/>
                </a:cubicBezTo>
                <a:cubicBezTo>
                  <a:pt x="539" y="445"/>
                  <a:pt x="539" y="445"/>
                  <a:pt x="539" y="445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20"/>
          <p:cNvSpPr/>
          <p:nvPr/>
        </p:nvSpPr>
        <p:spPr bwMode="auto">
          <a:xfrm>
            <a:off x="7395433" y="1668065"/>
            <a:ext cx="26620" cy="25686"/>
          </a:xfrm>
          <a:custGeom>
            <a:avLst/>
            <a:gdLst>
              <a:gd name="T0" fmla="*/ 0 w 24"/>
              <a:gd name="T1" fmla="*/ 12 h 23"/>
              <a:gd name="T2" fmla="*/ 12 w 24"/>
              <a:gd name="T3" fmla="*/ 23 h 23"/>
              <a:gd name="T4" fmla="*/ 24 w 24"/>
              <a:gd name="T5" fmla="*/ 12 h 23"/>
              <a:gd name="T6" fmla="*/ 24 w 24"/>
              <a:gd name="T7" fmla="*/ 12 h 23"/>
              <a:gd name="T8" fmla="*/ 12 w 24"/>
              <a:gd name="T9" fmla="*/ 0 h 23"/>
              <a:gd name="T10" fmla="*/ 0 w 24"/>
              <a:gd name="T11" fmla="*/ 11 h 23"/>
              <a:gd name="T12" fmla="*/ 0 w 24"/>
              <a:gd name="T1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3">
                <a:moveTo>
                  <a:pt x="0" y="12"/>
                </a:move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21"/>
          <p:cNvSpPr/>
          <p:nvPr/>
        </p:nvSpPr>
        <p:spPr bwMode="auto">
          <a:xfrm>
            <a:off x="7447738" y="1668065"/>
            <a:ext cx="26620" cy="25686"/>
          </a:xfrm>
          <a:custGeom>
            <a:avLst/>
            <a:gdLst>
              <a:gd name="T0" fmla="*/ 0 w 24"/>
              <a:gd name="T1" fmla="*/ 12 h 23"/>
              <a:gd name="T2" fmla="*/ 12 w 24"/>
              <a:gd name="T3" fmla="*/ 23 h 23"/>
              <a:gd name="T4" fmla="*/ 24 w 24"/>
              <a:gd name="T5" fmla="*/ 12 h 23"/>
              <a:gd name="T6" fmla="*/ 24 w 24"/>
              <a:gd name="T7" fmla="*/ 12 h 23"/>
              <a:gd name="T8" fmla="*/ 12 w 24"/>
              <a:gd name="T9" fmla="*/ 0 h 23"/>
              <a:gd name="T10" fmla="*/ 0 w 24"/>
              <a:gd name="T11" fmla="*/ 11 h 23"/>
              <a:gd name="T12" fmla="*/ 0 w 24"/>
              <a:gd name="T13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3">
                <a:moveTo>
                  <a:pt x="0" y="12"/>
                </a:moveTo>
                <a:cubicBezTo>
                  <a:pt x="0" y="18"/>
                  <a:pt x="5" y="23"/>
                  <a:pt x="12" y="23"/>
                </a:cubicBezTo>
                <a:cubicBezTo>
                  <a:pt x="18" y="23"/>
                  <a:pt x="24" y="18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8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2"/>
                </a:cubicBezTo>
                <a:close/>
              </a:path>
            </a:pathLst>
          </a:custGeom>
          <a:solidFill>
            <a:srgbClr val="5044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矩形: 圆角 175"/>
          <p:cNvSpPr/>
          <p:nvPr/>
        </p:nvSpPr>
        <p:spPr>
          <a:xfrm>
            <a:off x="7064322" y="3075501"/>
            <a:ext cx="1057835" cy="32397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312075" y="3559490"/>
            <a:ext cx="2562328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39001" y="2056672"/>
            <a:ext cx="1465831" cy="1465831"/>
          </a:xfrm>
          <a:prstGeom prst="ellipse">
            <a:avLst/>
          </a:prstGeom>
          <a:solidFill>
            <a:srgbClr val="C0DDD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086473" y="1304143"/>
            <a:ext cx="2970888" cy="2970888"/>
          </a:xfrm>
          <a:prstGeom prst="ellipse">
            <a:avLst/>
          </a:prstGeom>
          <a:noFill/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297520" y="1634522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2927805" y="2662443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297520" y="3567124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5532479" y="1634522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5914523" y="2594717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5532479" y="3567124"/>
            <a:ext cx="274486" cy="274486"/>
          </a:xfrm>
          <a:prstGeom prst="ellipse">
            <a:avLst/>
          </a:prstGeom>
          <a:solidFill>
            <a:srgbClr val="7E9A66"/>
          </a:solidFill>
          <a:ln w="28575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9564" y="2494519"/>
            <a:ext cx="2315336" cy="853524"/>
            <a:chOff x="560843" y="2472824"/>
            <a:chExt cx="2315336" cy="853524"/>
          </a:xfrm>
        </p:grpSpPr>
        <p:sp>
          <p:nvSpPr>
            <p:cNvPr id="91" name="矩形: 圆角 90"/>
            <p:cNvSpPr/>
            <p:nvPr/>
          </p:nvSpPr>
          <p:spPr>
            <a:xfrm>
              <a:off x="1773679" y="2472824"/>
              <a:ext cx="1040597" cy="322512"/>
            </a:xfrm>
            <a:prstGeom prst="roundRect">
              <a:avLst>
                <a:gd name="adj" fmla="val 50000"/>
              </a:avLst>
            </a:prstGeom>
            <a:solidFill>
              <a:srgbClr val="9BC17A"/>
            </a:solidFill>
            <a:ln w="19050">
              <a:solidFill>
                <a:srgbClr val="5044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60843" y="2823551"/>
              <a:ext cx="2315336" cy="502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404054"/>
                  </a:solidFill>
                  <a:latin typeface="汉仪雅酷黑 65W" panose="020B0604020202020204" charset="-122"/>
                  <a:ea typeface="汉仪雅酷黑 65W" panose="020B060402020202020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10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1901" y="1349431"/>
            <a:ext cx="7660199" cy="853523"/>
            <a:chOff x="691898" y="1349431"/>
            <a:chExt cx="7660199" cy="853523"/>
          </a:xfrm>
        </p:grpSpPr>
        <p:grpSp>
          <p:nvGrpSpPr>
            <p:cNvPr id="7" name="组合 6"/>
            <p:cNvGrpSpPr/>
            <p:nvPr/>
          </p:nvGrpSpPr>
          <p:grpSpPr>
            <a:xfrm>
              <a:off x="691898" y="1349431"/>
              <a:ext cx="2315336" cy="853523"/>
              <a:chOff x="783177" y="1355487"/>
              <a:chExt cx="2315336" cy="853523"/>
            </a:xfrm>
          </p:grpSpPr>
          <p:sp>
            <p:nvSpPr>
              <p:cNvPr id="81" name="矩形: 圆角 80"/>
              <p:cNvSpPr/>
              <p:nvPr/>
            </p:nvSpPr>
            <p:spPr>
              <a:xfrm>
                <a:off x="1996012" y="1355487"/>
                <a:ext cx="1040597" cy="322512"/>
              </a:xfrm>
              <a:prstGeom prst="roundRect">
                <a:avLst>
                  <a:gd name="adj" fmla="val 50000"/>
                </a:avLst>
              </a:prstGeom>
              <a:solidFill>
                <a:srgbClr val="74ADB2"/>
              </a:solidFill>
              <a:ln w="19050">
                <a:solidFill>
                  <a:srgbClr val="504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783177" y="1706213"/>
                <a:ext cx="2315336" cy="502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>
                    <a:solidFill>
                      <a:srgbClr val="404054"/>
                    </a:solidFill>
                    <a:latin typeface="汉仪雅酷黑 65W" panose="020B0604020202020204" charset="-122"/>
                    <a:ea typeface="汉仪雅酷黑 65W" panose="020B0604020202020204" charset="-122"/>
                  </a:defRPr>
                </a:lvl1pPr>
              </a:lstStyle>
              <a:p>
                <a:pPr algn="r">
                  <a:lnSpc>
                    <a:spcPct val="15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  <a:latin typeface="+mn-ea"/>
                    <a:ea typeface="+mn-ea"/>
                  </a:rPr>
                  <a:t>您的内容打在这里，或者通过复制您的文本后，在此框中选择粘贴</a:t>
                </a:r>
                <a:endParaRPr lang="zh-CN" altLang="en-US" sz="105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36761" y="1349431"/>
              <a:ext cx="2315336" cy="853523"/>
              <a:chOff x="6128040" y="1349431"/>
              <a:chExt cx="2315336" cy="853523"/>
            </a:xfrm>
          </p:grpSpPr>
          <p:sp>
            <p:nvSpPr>
              <p:cNvPr id="95" name="矩形: 圆角 94"/>
              <p:cNvSpPr/>
              <p:nvPr/>
            </p:nvSpPr>
            <p:spPr>
              <a:xfrm>
                <a:off x="6128040" y="1349431"/>
                <a:ext cx="1040597" cy="322512"/>
              </a:xfrm>
              <a:prstGeom prst="roundRect">
                <a:avLst>
                  <a:gd name="adj" fmla="val 50000"/>
                </a:avLst>
              </a:prstGeom>
              <a:solidFill>
                <a:srgbClr val="74ADB2"/>
              </a:solidFill>
              <a:ln w="19050">
                <a:solidFill>
                  <a:srgbClr val="50443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+mj-ea"/>
                    <a:ea typeface="+mj-ea"/>
                  </a:rPr>
                  <a:t>关键词</a:t>
                </a:r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6128040" y="1700157"/>
                <a:ext cx="2315336" cy="502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>
                    <a:solidFill>
                      <a:srgbClr val="404054"/>
                    </a:solidFill>
                    <a:latin typeface="汉仪雅酷黑 65W" panose="020B0604020202020204" charset="-122"/>
                    <a:ea typeface="汉仪雅酷黑 65W" panose="020B0604020202020204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050">
                    <a:solidFill>
                      <a:schemeClr val="bg1"/>
                    </a:solidFill>
                    <a:latin typeface="+mn-ea"/>
                    <a:ea typeface="+mn-ea"/>
                  </a:rPr>
                  <a:t>您的内容打在这里，或者通过复制您的文本后，在此框中选择粘贴</a:t>
                </a:r>
                <a:endParaRPr lang="zh-CN" altLang="en-US" sz="105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46876" y="3639607"/>
            <a:ext cx="2315336" cy="853524"/>
            <a:chOff x="993127" y="3597218"/>
            <a:chExt cx="2315336" cy="853524"/>
          </a:xfrm>
        </p:grpSpPr>
        <p:sp>
          <p:nvSpPr>
            <p:cNvPr id="93" name="矩形: 圆角 92"/>
            <p:cNvSpPr/>
            <p:nvPr/>
          </p:nvSpPr>
          <p:spPr>
            <a:xfrm>
              <a:off x="2205963" y="3597218"/>
              <a:ext cx="1040597" cy="322512"/>
            </a:xfrm>
            <a:prstGeom prst="roundRect">
              <a:avLst>
                <a:gd name="adj" fmla="val 50000"/>
              </a:avLst>
            </a:prstGeom>
            <a:solidFill>
              <a:srgbClr val="74ADB2"/>
            </a:solidFill>
            <a:ln w="19050">
              <a:solidFill>
                <a:srgbClr val="5044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93127" y="3947945"/>
              <a:ext cx="2315336" cy="502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404054"/>
                  </a:solidFill>
                  <a:latin typeface="汉仪雅酷黑 65W" panose="020B0604020202020204" charset="-122"/>
                  <a:ea typeface="汉仪雅酷黑 65W" panose="020B0604020202020204" charset="-122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10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81789" y="3639607"/>
            <a:ext cx="2315336" cy="853524"/>
            <a:chOff x="6128040" y="3639607"/>
            <a:chExt cx="2315336" cy="853524"/>
          </a:xfrm>
        </p:grpSpPr>
        <p:sp>
          <p:nvSpPr>
            <p:cNvPr id="97" name="矩形: 圆角 96"/>
            <p:cNvSpPr/>
            <p:nvPr/>
          </p:nvSpPr>
          <p:spPr>
            <a:xfrm>
              <a:off x="6128040" y="3639607"/>
              <a:ext cx="1040597" cy="322512"/>
            </a:xfrm>
            <a:prstGeom prst="roundRect">
              <a:avLst>
                <a:gd name="adj" fmla="val 50000"/>
              </a:avLst>
            </a:prstGeom>
            <a:solidFill>
              <a:srgbClr val="74ADB2"/>
            </a:solidFill>
            <a:ln w="19050">
              <a:solidFill>
                <a:srgbClr val="5044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128040" y="3990334"/>
              <a:ext cx="2315336" cy="502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404054"/>
                  </a:solidFill>
                  <a:latin typeface="汉仪雅酷黑 65W" panose="020B0604020202020204" charset="-122"/>
                  <a:ea typeface="汉仪雅酷黑 65W" panose="020B060402020202020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10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59102" y="2494520"/>
            <a:ext cx="2315335" cy="853523"/>
            <a:chOff x="6450381" y="2444572"/>
            <a:chExt cx="2315335" cy="853523"/>
          </a:xfrm>
        </p:grpSpPr>
        <p:sp>
          <p:nvSpPr>
            <p:cNvPr id="99" name="矩形: 圆角 98"/>
            <p:cNvSpPr/>
            <p:nvPr/>
          </p:nvSpPr>
          <p:spPr>
            <a:xfrm>
              <a:off x="6450381" y="2444572"/>
              <a:ext cx="1040597" cy="322512"/>
            </a:xfrm>
            <a:prstGeom prst="roundRect">
              <a:avLst>
                <a:gd name="adj" fmla="val 50000"/>
              </a:avLst>
            </a:prstGeom>
            <a:solidFill>
              <a:srgbClr val="9BC17A"/>
            </a:solidFill>
            <a:ln w="19050">
              <a:solidFill>
                <a:srgbClr val="5044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关键词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6450381" y="2795298"/>
              <a:ext cx="2315335" cy="5027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rgbClr val="404054"/>
                  </a:solidFill>
                  <a:latin typeface="汉仪雅酷黑 65W" panose="020B0604020202020204" charset="-122"/>
                  <a:ea typeface="汉仪雅酷黑 65W" panose="020B0604020202020204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zh-CN" altLang="en-US" sz="105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8" name="Group 4"/>
          <p:cNvGrpSpPr>
            <a:grpSpLocks noChangeAspect="1"/>
          </p:cNvGrpSpPr>
          <p:nvPr/>
        </p:nvGrpSpPr>
        <p:grpSpPr bwMode="auto">
          <a:xfrm>
            <a:off x="3775764" y="1883007"/>
            <a:ext cx="1592471" cy="1706659"/>
            <a:chOff x="2106" y="787"/>
            <a:chExt cx="1548" cy="1659"/>
          </a:xfrm>
        </p:grpSpPr>
        <p:sp>
          <p:nvSpPr>
            <p:cNvPr id="129" name="Oval 5"/>
            <p:cNvSpPr>
              <a:spLocks noChangeArrowheads="1"/>
            </p:cNvSpPr>
            <p:nvPr/>
          </p:nvSpPr>
          <p:spPr bwMode="auto">
            <a:xfrm>
              <a:off x="2244" y="818"/>
              <a:ext cx="1272" cy="1268"/>
            </a:xfrm>
            <a:prstGeom prst="ellipse">
              <a:avLst/>
            </a:prstGeom>
            <a:solidFill>
              <a:srgbClr val="90C2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6"/>
            <p:cNvSpPr>
              <a:spLocks noEditPoints="1"/>
            </p:cNvSpPr>
            <p:nvPr/>
          </p:nvSpPr>
          <p:spPr bwMode="auto">
            <a:xfrm>
              <a:off x="2327" y="901"/>
              <a:ext cx="1106" cy="579"/>
            </a:xfrm>
            <a:custGeom>
              <a:avLst/>
              <a:gdLst>
                <a:gd name="T0" fmla="*/ 452 w 464"/>
                <a:gd name="T1" fmla="*/ 243 h 243"/>
                <a:gd name="T2" fmla="*/ 441 w 464"/>
                <a:gd name="T3" fmla="*/ 232 h 243"/>
                <a:gd name="T4" fmla="*/ 407 w 464"/>
                <a:gd name="T5" fmla="*/ 118 h 243"/>
                <a:gd name="T6" fmla="*/ 410 w 464"/>
                <a:gd name="T7" fmla="*/ 102 h 243"/>
                <a:gd name="T8" fmla="*/ 426 w 464"/>
                <a:gd name="T9" fmla="*/ 106 h 243"/>
                <a:gd name="T10" fmla="*/ 464 w 464"/>
                <a:gd name="T11" fmla="*/ 232 h 243"/>
                <a:gd name="T12" fmla="*/ 452 w 464"/>
                <a:gd name="T13" fmla="*/ 243 h 243"/>
                <a:gd name="T14" fmla="*/ 12 w 464"/>
                <a:gd name="T15" fmla="*/ 243 h 243"/>
                <a:gd name="T16" fmla="*/ 0 w 464"/>
                <a:gd name="T17" fmla="*/ 232 h 243"/>
                <a:gd name="T18" fmla="*/ 232 w 464"/>
                <a:gd name="T19" fmla="*/ 0 h 243"/>
                <a:gd name="T20" fmla="*/ 358 w 464"/>
                <a:gd name="T21" fmla="*/ 37 h 243"/>
                <a:gd name="T22" fmla="*/ 362 w 464"/>
                <a:gd name="T23" fmla="*/ 53 h 243"/>
                <a:gd name="T24" fmla="*/ 346 w 464"/>
                <a:gd name="T25" fmla="*/ 57 h 243"/>
                <a:gd name="T26" fmla="*/ 232 w 464"/>
                <a:gd name="T27" fmla="*/ 23 h 243"/>
                <a:gd name="T28" fmla="*/ 23 w 464"/>
                <a:gd name="T29" fmla="*/ 232 h 243"/>
                <a:gd name="T30" fmla="*/ 12 w 464"/>
                <a:gd name="T31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4" h="243">
                  <a:moveTo>
                    <a:pt x="452" y="243"/>
                  </a:moveTo>
                  <a:cubicBezTo>
                    <a:pt x="446" y="243"/>
                    <a:pt x="441" y="238"/>
                    <a:pt x="441" y="232"/>
                  </a:cubicBezTo>
                  <a:cubicBezTo>
                    <a:pt x="441" y="191"/>
                    <a:pt x="429" y="152"/>
                    <a:pt x="407" y="118"/>
                  </a:cubicBezTo>
                  <a:cubicBezTo>
                    <a:pt x="403" y="113"/>
                    <a:pt x="405" y="106"/>
                    <a:pt x="410" y="102"/>
                  </a:cubicBezTo>
                  <a:cubicBezTo>
                    <a:pt x="416" y="99"/>
                    <a:pt x="423" y="100"/>
                    <a:pt x="426" y="106"/>
                  </a:cubicBezTo>
                  <a:cubicBezTo>
                    <a:pt x="451" y="144"/>
                    <a:pt x="464" y="187"/>
                    <a:pt x="464" y="232"/>
                  </a:cubicBezTo>
                  <a:cubicBezTo>
                    <a:pt x="464" y="238"/>
                    <a:pt x="459" y="243"/>
                    <a:pt x="452" y="243"/>
                  </a:cubicBezTo>
                  <a:close/>
                  <a:moveTo>
                    <a:pt x="12" y="243"/>
                  </a:moveTo>
                  <a:cubicBezTo>
                    <a:pt x="5" y="243"/>
                    <a:pt x="0" y="238"/>
                    <a:pt x="0" y="232"/>
                  </a:cubicBezTo>
                  <a:cubicBezTo>
                    <a:pt x="0" y="104"/>
                    <a:pt x="104" y="0"/>
                    <a:pt x="232" y="0"/>
                  </a:cubicBezTo>
                  <a:cubicBezTo>
                    <a:pt x="277" y="0"/>
                    <a:pt x="320" y="13"/>
                    <a:pt x="358" y="37"/>
                  </a:cubicBezTo>
                  <a:cubicBezTo>
                    <a:pt x="364" y="41"/>
                    <a:pt x="365" y="48"/>
                    <a:pt x="362" y="53"/>
                  </a:cubicBezTo>
                  <a:cubicBezTo>
                    <a:pt x="358" y="58"/>
                    <a:pt x="351" y="60"/>
                    <a:pt x="346" y="57"/>
                  </a:cubicBezTo>
                  <a:cubicBezTo>
                    <a:pt x="311" y="35"/>
                    <a:pt x="272" y="23"/>
                    <a:pt x="232" y="23"/>
                  </a:cubicBezTo>
                  <a:cubicBezTo>
                    <a:pt x="117" y="23"/>
                    <a:pt x="23" y="117"/>
                    <a:pt x="23" y="232"/>
                  </a:cubicBezTo>
                  <a:cubicBezTo>
                    <a:pt x="23" y="238"/>
                    <a:pt x="18" y="243"/>
                    <a:pt x="12" y="243"/>
                  </a:cubicBezTo>
                  <a:close/>
                </a:path>
              </a:pathLst>
            </a:custGeom>
            <a:solidFill>
              <a:srgbClr val="C0DD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"/>
            <p:cNvSpPr>
              <a:spLocks noEditPoints="1"/>
            </p:cNvSpPr>
            <p:nvPr/>
          </p:nvSpPr>
          <p:spPr bwMode="auto">
            <a:xfrm>
              <a:off x="2563" y="820"/>
              <a:ext cx="939" cy="988"/>
            </a:xfrm>
            <a:custGeom>
              <a:avLst/>
              <a:gdLst>
                <a:gd name="T0" fmla="*/ 110 w 394"/>
                <a:gd name="T1" fmla="*/ 22 h 415"/>
                <a:gd name="T2" fmla="*/ 75 w 394"/>
                <a:gd name="T3" fmla="*/ 43 h 415"/>
                <a:gd name="T4" fmla="*/ 77 w 394"/>
                <a:gd name="T5" fmla="*/ 27 h 415"/>
                <a:gd name="T6" fmla="*/ 62 w 394"/>
                <a:gd name="T7" fmla="*/ 39 h 415"/>
                <a:gd name="T8" fmla="*/ 52 w 394"/>
                <a:gd name="T9" fmla="*/ 46 h 415"/>
                <a:gd name="T10" fmla="*/ 55 w 394"/>
                <a:gd name="T11" fmla="*/ 61 h 415"/>
                <a:gd name="T12" fmla="*/ 70 w 394"/>
                <a:gd name="T13" fmla="*/ 74 h 415"/>
                <a:gd name="T14" fmla="*/ 52 w 394"/>
                <a:gd name="T15" fmla="*/ 92 h 415"/>
                <a:gd name="T16" fmla="*/ 65 w 394"/>
                <a:gd name="T17" fmla="*/ 105 h 415"/>
                <a:gd name="T18" fmla="*/ 33 w 394"/>
                <a:gd name="T19" fmla="*/ 123 h 415"/>
                <a:gd name="T20" fmla="*/ 3 w 394"/>
                <a:gd name="T21" fmla="*/ 167 h 415"/>
                <a:gd name="T22" fmla="*/ 29 w 394"/>
                <a:gd name="T23" fmla="*/ 243 h 415"/>
                <a:gd name="T24" fmla="*/ 109 w 394"/>
                <a:gd name="T25" fmla="*/ 247 h 415"/>
                <a:gd name="T26" fmla="*/ 123 w 394"/>
                <a:gd name="T27" fmla="*/ 300 h 415"/>
                <a:gd name="T28" fmla="*/ 122 w 394"/>
                <a:gd name="T29" fmla="*/ 342 h 415"/>
                <a:gd name="T30" fmla="*/ 166 w 394"/>
                <a:gd name="T31" fmla="*/ 413 h 415"/>
                <a:gd name="T32" fmla="*/ 197 w 394"/>
                <a:gd name="T33" fmla="*/ 397 h 415"/>
                <a:gd name="T34" fmla="*/ 226 w 394"/>
                <a:gd name="T35" fmla="*/ 356 h 415"/>
                <a:gd name="T36" fmla="*/ 232 w 394"/>
                <a:gd name="T37" fmla="*/ 341 h 415"/>
                <a:gd name="T38" fmla="*/ 250 w 394"/>
                <a:gd name="T39" fmla="*/ 316 h 415"/>
                <a:gd name="T40" fmla="*/ 257 w 394"/>
                <a:gd name="T41" fmla="*/ 266 h 415"/>
                <a:gd name="T42" fmla="*/ 275 w 394"/>
                <a:gd name="T43" fmla="*/ 238 h 415"/>
                <a:gd name="T44" fmla="*/ 284 w 394"/>
                <a:gd name="T45" fmla="*/ 207 h 415"/>
                <a:gd name="T46" fmla="*/ 257 w 394"/>
                <a:gd name="T47" fmla="*/ 202 h 415"/>
                <a:gd name="T48" fmla="*/ 222 w 394"/>
                <a:gd name="T49" fmla="*/ 134 h 415"/>
                <a:gd name="T50" fmla="*/ 262 w 394"/>
                <a:gd name="T51" fmla="*/ 196 h 415"/>
                <a:gd name="T52" fmla="*/ 307 w 394"/>
                <a:gd name="T53" fmla="*/ 173 h 415"/>
                <a:gd name="T54" fmla="*/ 330 w 394"/>
                <a:gd name="T55" fmla="*/ 150 h 415"/>
                <a:gd name="T56" fmla="*/ 374 w 394"/>
                <a:gd name="T57" fmla="*/ 213 h 415"/>
                <a:gd name="T58" fmla="*/ 150 w 394"/>
                <a:gd name="T59" fmla="*/ 0 h 415"/>
                <a:gd name="T60" fmla="*/ 185 w 394"/>
                <a:gd name="T61" fmla="*/ 124 h 415"/>
                <a:gd name="T62" fmla="*/ 161 w 394"/>
                <a:gd name="T63" fmla="*/ 122 h 415"/>
                <a:gd name="T64" fmla="*/ 144 w 394"/>
                <a:gd name="T65" fmla="*/ 125 h 415"/>
                <a:gd name="T66" fmla="*/ 98 w 394"/>
                <a:gd name="T67" fmla="*/ 104 h 415"/>
                <a:gd name="T68" fmla="*/ 74 w 394"/>
                <a:gd name="T69" fmla="*/ 100 h 415"/>
                <a:gd name="T70" fmla="*/ 103 w 394"/>
                <a:gd name="T71" fmla="*/ 79 h 415"/>
                <a:gd name="T72" fmla="*/ 138 w 394"/>
                <a:gd name="T73" fmla="*/ 94 h 415"/>
                <a:gd name="T74" fmla="*/ 133 w 394"/>
                <a:gd name="T75" fmla="*/ 104 h 415"/>
                <a:gd name="T76" fmla="*/ 141 w 394"/>
                <a:gd name="T77" fmla="*/ 92 h 415"/>
                <a:gd name="T78" fmla="*/ 146 w 394"/>
                <a:gd name="T79" fmla="*/ 92 h 415"/>
                <a:gd name="T80" fmla="*/ 141 w 394"/>
                <a:gd name="T81" fmla="*/ 75 h 415"/>
                <a:gd name="T82" fmla="*/ 180 w 394"/>
                <a:gd name="T83" fmla="*/ 93 h 415"/>
                <a:gd name="T84" fmla="*/ 197 w 394"/>
                <a:gd name="T85" fmla="*/ 104 h 415"/>
                <a:gd name="T86" fmla="*/ 212 w 394"/>
                <a:gd name="T87" fmla="*/ 107 h 415"/>
                <a:gd name="T88" fmla="*/ 201 w 394"/>
                <a:gd name="T89" fmla="*/ 116 h 415"/>
                <a:gd name="T90" fmla="*/ 188 w 394"/>
                <a:gd name="T91" fmla="*/ 85 h 415"/>
                <a:gd name="T92" fmla="*/ 181 w 394"/>
                <a:gd name="T93" fmla="*/ 73 h 415"/>
                <a:gd name="T94" fmla="*/ 200 w 394"/>
                <a:gd name="T95" fmla="*/ 58 h 415"/>
                <a:gd name="T96" fmla="*/ 222 w 394"/>
                <a:gd name="T97" fmla="*/ 65 h 415"/>
                <a:gd name="T98" fmla="*/ 225 w 394"/>
                <a:gd name="T99" fmla="*/ 8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94" h="415">
                  <a:moveTo>
                    <a:pt x="150" y="0"/>
                  </a:moveTo>
                  <a:cubicBezTo>
                    <a:pt x="150" y="0"/>
                    <a:pt x="115" y="19"/>
                    <a:pt x="110" y="22"/>
                  </a:cubicBezTo>
                  <a:cubicBezTo>
                    <a:pt x="104" y="25"/>
                    <a:pt x="82" y="49"/>
                    <a:pt x="82" y="49"/>
                  </a:cubicBezTo>
                  <a:cubicBezTo>
                    <a:pt x="82" y="49"/>
                    <a:pt x="76" y="45"/>
                    <a:pt x="75" y="43"/>
                  </a:cubicBezTo>
                  <a:cubicBezTo>
                    <a:pt x="75" y="41"/>
                    <a:pt x="80" y="34"/>
                    <a:pt x="80" y="29"/>
                  </a:cubicBezTo>
                  <a:cubicBezTo>
                    <a:pt x="79" y="28"/>
                    <a:pt x="78" y="28"/>
                    <a:pt x="77" y="27"/>
                  </a:cubicBezTo>
                  <a:cubicBezTo>
                    <a:pt x="75" y="27"/>
                    <a:pt x="68" y="29"/>
                    <a:pt x="65" y="32"/>
                  </a:cubicBezTo>
                  <a:cubicBezTo>
                    <a:pt x="63" y="35"/>
                    <a:pt x="65" y="38"/>
                    <a:pt x="62" y="39"/>
                  </a:cubicBezTo>
                  <a:cubicBezTo>
                    <a:pt x="59" y="41"/>
                    <a:pt x="56" y="42"/>
                    <a:pt x="54" y="43"/>
                  </a:cubicBezTo>
                  <a:cubicBezTo>
                    <a:pt x="52" y="44"/>
                    <a:pt x="52" y="45"/>
                    <a:pt x="52" y="46"/>
                  </a:cubicBezTo>
                  <a:cubicBezTo>
                    <a:pt x="52" y="47"/>
                    <a:pt x="52" y="56"/>
                    <a:pt x="52" y="59"/>
                  </a:cubicBezTo>
                  <a:cubicBezTo>
                    <a:pt x="52" y="60"/>
                    <a:pt x="53" y="61"/>
                    <a:pt x="55" y="61"/>
                  </a:cubicBezTo>
                  <a:cubicBezTo>
                    <a:pt x="62" y="62"/>
                    <a:pt x="73" y="63"/>
                    <a:pt x="73" y="63"/>
                  </a:cubicBezTo>
                  <a:cubicBezTo>
                    <a:pt x="73" y="63"/>
                    <a:pt x="75" y="70"/>
                    <a:pt x="70" y="74"/>
                  </a:cubicBezTo>
                  <a:cubicBezTo>
                    <a:pt x="67" y="77"/>
                    <a:pt x="52" y="79"/>
                    <a:pt x="52" y="80"/>
                  </a:cubicBezTo>
                  <a:cubicBezTo>
                    <a:pt x="52" y="82"/>
                    <a:pt x="52" y="89"/>
                    <a:pt x="52" y="92"/>
                  </a:cubicBezTo>
                  <a:cubicBezTo>
                    <a:pt x="53" y="95"/>
                    <a:pt x="60" y="99"/>
                    <a:pt x="63" y="101"/>
                  </a:cubicBezTo>
                  <a:cubicBezTo>
                    <a:pt x="65" y="103"/>
                    <a:pt x="65" y="105"/>
                    <a:pt x="65" y="105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44" y="114"/>
                    <a:pt x="38" y="118"/>
                    <a:pt x="33" y="123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9" y="146"/>
                    <a:pt x="4" y="156"/>
                    <a:pt x="3" y="167"/>
                  </a:cubicBezTo>
                  <a:cubicBezTo>
                    <a:pt x="1" y="181"/>
                    <a:pt x="0" y="200"/>
                    <a:pt x="2" y="208"/>
                  </a:cubicBezTo>
                  <a:cubicBezTo>
                    <a:pt x="5" y="222"/>
                    <a:pt x="23" y="240"/>
                    <a:pt x="29" y="243"/>
                  </a:cubicBezTo>
                  <a:cubicBezTo>
                    <a:pt x="35" y="246"/>
                    <a:pt x="80" y="231"/>
                    <a:pt x="87" y="231"/>
                  </a:cubicBezTo>
                  <a:cubicBezTo>
                    <a:pt x="94" y="232"/>
                    <a:pt x="106" y="243"/>
                    <a:pt x="109" y="247"/>
                  </a:cubicBezTo>
                  <a:cubicBezTo>
                    <a:pt x="111" y="251"/>
                    <a:pt x="108" y="266"/>
                    <a:pt x="108" y="274"/>
                  </a:cubicBezTo>
                  <a:cubicBezTo>
                    <a:pt x="108" y="279"/>
                    <a:pt x="116" y="291"/>
                    <a:pt x="123" y="300"/>
                  </a:cubicBezTo>
                  <a:cubicBezTo>
                    <a:pt x="129" y="307"/>
                    <a:pt x="130" y="317"/>
                    <a:pt x="127" y="326"/>
                  </a:cubicBezTo>
                  <a:cubicBezTo>
                    <a:pt x="124" y="332"/>
                    <a:pt x="122" y="339"/>
                    <a:pt x="122" y="342"/>
                  </a:cubicBezTo>
                  <a:cubicBezTo>
                    <a:pt x="123" y="347"/>
                    <a:pt x="143" y="389"/>
                    <a:pt x="152" y="408"/>
                  </a:cubicBezTo>
                  <a:cubicBezTo>
                    <a:pt x="154" y="413"/>
                    <a:pt x="160" y="415"/>
                    <a:pt x="166" y="413"/>
                  </a:cubicBezTo>
                  <a:cubicBezTo>
                    <a:pt x="182" y="408"/>
                    <a:pt x="182" y="408"/>
                    <a:pt x="182" y="408"/>
                  </a:cubicBezTo>
                  <a:cubicBezTo>
                    <a:pt x="188" y="406"/>
                    <a:pt x="193" y="402"/>
                    <a:pt x="197" y="397"/>
                  </a:cubicBezTo>
                  <a:cubicBezTo>
                    <a:pt x="223" y="365"/>
                    <a:pt x="223" y="365"/>
                    <a:pt x="223" y="365"/>
                  </a:cubicBezTo>
                  <a:cubicBezTo>
                    <a:pt x="225" y="363"/>
                    <a:pt x="226" y="359"/>
                    <a:pt x="226" y="356"/>
                  </a:cubicBezTo>
                  <a:cubicBezTo>
                    <a:pt x="226" y="355"/>
                    <a:pt x="226" y="355"/>
                    <a:pt x="226" y="355"/>
                  </a:cubicBezTo>
                  <a:cubicBezTo>
                    <a:pt x="226" y="350"/>
                    <a:pt x="228" y="344"/>
                    <a:pt x="232" y="341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8" y="325"/>
                    <a:pt x="250" y="321"/>
                    <a:pt x="250" y="316"/>
                  </a:cubicBezTo>
                  <a:cubicBezTo>
                    <a:pt x="250" y="291"/>
                    <a:pt x="250" y="291"/>
                    <a:pt x="250" y="291"/>
                  </a:cubicBezTo>
                  <a:cubicBezTo>
                    <a:pt x="250" y="282"/>
                    <a:pt x="252" y="273"/>
                    <a:pt x="257" y="266"/>
                  </a:cubicBezTo>
                  <a:cubicBezTo>
                    <a:pt x="270" y="246"/>
                    <a:pt x="270" y="246"/>
                    <a:pt x="270" y="246"/>
                  </a:cubicBezTo>
                  <a:cubicBezTo>
                    <a:pt x="272" y="243"/>
                    <a:pt x="273" y="241"/>
                    <a:pt x="275" y="238"/>
                  </a:cubicBezTo>
                  <a:cubicBezTo>
                    <a:pt x="278" y="231"/>
                    <a:pt x="286" y="217"/>
                    <a:pt x="286" y="214"/>
                  </a:cubicBezTo>
                  <a:cubicBezTo>
                    <a:pt x="287" y="211"/>
                    <a:pt x="286" y="207"/>
                    <a:pt x="284" y="207"/>
                  </a:cubicBezTo>
                  <a:cubicBezTo>
                    <a:pt x="268" y="207"/>
                    <a:pt x="268" y="207"/>
                    <a:pt x="268" y="207"/>
                  </a:cubicBezTo>
                  <a:cubicBezTo>
                    <a:pt x="263" y="207"/>
                    <a:pt x="259" y="205"/>
                    <a:pt x="257" y="202"/>
                  </a:cubicBezTo>
                  <a:cubicBezTo>
                    <a:pt x="244" y="185"/>
                    <a:pt x="208" y="135"/>
                    <a:pt x="207" y="133"/>
                  </a:cubicBezTo>
                  <a:cubicBezTo>
                    <a:pt x="207" y="130"/>
                    <a:pt x="216" y="130"/>
                    <a:pt x="222" y="134"/>
                  </a:cubicBezTo>
                  <a:cubicBezTo>
                    <a:pt x="228" y="139"/>
                    <a:pt x="258" y="176"/>
                    <a:pt x="261" y="181"/>
                  </a:cubicBezTo>
                  <a:cubicBezTo>
                    <a:pt x="263" y="187"/>
                    <a:pt x="261" y="194"/>
                    <a:pt x="262" y="196"/>
                  </a:cubicBezTo>
                  <a:cubicBezTo>
                    <a:pt x="262" y="198"/>
                    <a:pt x="264" y="200"/>
                    <a:pt x="265" y="200"/>
                  </a:cubicBezTo>
                  <a:cubicBezTo>
                    <a:pt x="266" y="200"/>
                    <a:pt x="301" y="179"/>
                    <a:pt x="307" y="173"/>
                  </a:cubicBezTo>
                  <a:cubicBezTo>
                    <a:pt x="313" y="167"/>
                    <a:pt x="317" y="153"/>
                    <a:pt x="318" y="150"/>
                  </a:cubicBezTo>
                  <a:cubicBezTo>
                    <a:pt x="320" y="147"/>
                    <a:pt x="329" y="147"/>
                    <a:pt x="330" y="150"/>
                  </a:cubicBezTo>
                  <a:cubicBezTo>
                    <a:pt x="355" y="200"/>
                    <a:pt x="355" y="200"/>
                    <a:pt x="355" y="200"/>
                  </a:cubicBezTo>
                  <a:cubicBezTo>
                    <a:pt x="359" y="207"/>
                    <a:pt x="366" y="212"/>
                    <a:pt x="374" y="213"/>
                  </a:cubicBezTo>
                  <a:cubicBezTo>
                    <a:pt x="394" y="213"/>
                    <a:pt x="394" y="213"/>
                    <a:pt x="394" y="213"/>
                  </a:cubicBezTo>
                  <a:cubicBezTo>
                    <a:pt x="371" y="96"/>
                    <a:pt x="272" y="7"/>
                    <a:pt x="150" y="0"/>
                  </a:cubicBezTo>
                  <a:close/>
                  <a:moveTo>
                    <a:pt x="201" y="116"/>
                  </a:moveTo>
                  <a:cubicBezTo>
                    <a:pt x="185" y="124"/>
                    <a:pt x="185" y="124"/>
                    <a:pt x="185" y="124"/>
                  </a:cubicBezTo>
                  <a:cubicBezTo>
                    <a:pt x="181" y="126"/>
                    <a:pt x="177" y="126"/>
                    <a:pt x="173" y="125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58" y="121"/>
                    <a:pt x="155" y="121"/>
                    <a:pt x="152" y="123"/>
                  </a:cubicBezTo>
                  <a:cubicBezTo>
                    <a:pt x="149" y="125"/>
                    <a:pt x="145" y="127"/>
                    <a:pt x="144" y="125"/>
                  </a:cubicBezTo>
                  <a:cubicBezTo>
                    <a:pt x="141" y="123"/>
                    <a:pt x="124" y="106"/>
                    <a:pt x="121" y="103"/>
                  </a:cubicBezTo>
                  <a:cubicBezTo>
                    <a:pt x="119" y="100"/>
                    <a:pt x="108" y="103"/>
                    <a:pt x="98" y="104"/>
                  </a:cubicBezTo>
                  <a:cubicBezTo>
                    <a:pt x="88" y="105"/>
                    <a:pt x="74" y="104"/>
                    <a:pt x="74" y="104"/>
                  </a:cubicBezTo>
                  <a:cubicBezTo>
                    <a:pt x="74" y="104"/>
                    <a:pt x="73" y="102"/>
                    <a:pt x="74" y="100"/>
                  </a:cubicBezTo>
                  <a:cubicBezTo>
                    <a:pt x="78" y="94"/>
                    <a:pt x="85" y="82"/>
                    <a:pt x="87" y="80"/>
                  </a:cubicBezTo>
                  <a:cubicBezTo>
                    <a:pt x="88" y="80"/>
                    <a:pt x="96" y="80"/>
                    <a:pt x="103" y="79"/>
                  </a:cubicBezTo>
                  <a:cubicBezTo>
                    <a:pt x="111" y="78"/>
                    <a:pt x="117" y="76"/>
                    <a:pt x="119" y="77"/>
                  </a:cubicBezTo>
                  <a:cubicBezTo>
                    <a:pt x="124" y="79"/>
                    <a:pt x="138" y="91"/>
                    <a:pt x="138" y="94"/>
                  </a:cubicBezTo>
                  <a:cubicBezTo>
                    <a:pt x="137" y="98"/>
                    <a:pt x="128" y="95"/>
                    <a:pt x="128" y="97"/>
                  </a:cubicBezTo>
                  <a:cubicBezTo>
                    <a:pt x="128" y="99"/>
                    <a:pt x="132" y="104"/>
                    <a:pt x="133" y="104"/>
                  </a:cubicBezTo>
                  <a:cubicBezTo>
                    <a:pt x="134" y="103"/>
                    <a:pt x="141" y="97"/>
                    <a:pt x="141" y="96"/>
                  </a:cubicBezTo>
                  <a:cubicBezTo>
                    <a:pt x="142" y="94"/>
                    <a:pt x="141" y="92"/>
                    <a:pt x="141" y="92"/>
                  </a:cubicBezTo>
                  <a:cubicBezTo>
                    <a:pt x="142" y="92"/>
                    <a:pt x="143" y="94"/>
                    <a:pt x="144" y="94"/>
                  </a:cubicBezTo>
                  <a:cubicBezTo>
                    <a:pt x="145" y="94"/>
                    <a:pt x="146" y="93"/>
                    <a:pt x="146" y="92"/>
                  </a:cubicBezTo>
                  <a:cubicBezTo>
                    <a:pt x="146" y="92"/>
                    <a:pt x="132" y="78"/>
                    <a:pt x="130" y="76"/>
                  </a:cubicBezTo>
                  <a:cubicBezTo>
                    <a:pt x="128" y="73"/>
                    <a:pt x="138" y="74"/>
                    <a:pt x="141" y="75"/>
                  </a:cubicBezTo>
                  <a:cubicBezTo>
                    <a:pt x="144" y="77"/>
                    <a:pt x="165" y="103"/>
                    <a:pt x="167" y="104"/>
                  </a:cubicBezTo>
                  <a:cubicBezTo>
                    <a:pt x="170" y="105"/>
                    <a:pt x="180" y="93"/>
                    <a:pt x="180" y="93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9" y="102"/>
                    <a:pt x="193" y="104"/>
                    <a:pt x="197" y="104"/>
                  </a:cubicBezTo>
                  <a:cubicBezTo>
                    <a:pt x="197" y="104"/>
                    <a:pt x="209" y="104"/>
                    <a:pt x="211" y="104"/>
                  </a:cubicBezTo>
                  <a:cubicBezTo>
                    <a:pt x="213" y="104"/>
                    <a:pt x="212" y="107"/>
                    <a:pt x="212" y="107"/>
                  </a:cubicBezTo>
                  <a:cubicBezTo>
                    <a:pt x="204" y="114"/>
                    <a:pt x="204" y="114"/>
                    <a:pt x="204" y="114"/>
                  </a:cubicBezTo>
                  <a:cubicBezTo>
                    <a:pt x="203" y="115"/>
                    <a:pt x="202" y="115"/>
                    <a:pt x="201" y="116"/>
                  </a:cubicBezTo>
                  <a:close/>
                  <a:moveTo>
                    <a:pt x="226" y="80"/>
                  </a:moveTo>
                  <a:cubicBezTo>
                    <a:pt x="188" y="85"/>
                    <a:pt x="188" y="85"/>
                    <a:pt x="188" y="85"/>
                  </a:cubicBezTo>
                  <a:cubicBezTo>
                    <a:pt x="186" y="85"/>
                    <a:pt x="184" y="84"/>
                    <a:pt x="184" y="82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0" y="70"/>
                    <a:pt x="181" y="68"/>
                    <a:pt x="183" y="67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8"/>
                    <a:pt x="204" y="57"/>
                    <a:pt x="205" y="58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4" y="65"/>
                    <a:pt x="225" y="68"/>
                    <a:pt x="225" y="70"/>
                  </a:cubicBezTo>
                  <a:cubicBezTo>
                    <a:pt x="225" y="80"/>
                    <a:pt x="225" y="80"/>
                    <a:pt x="225" y="80"/>
                  </a:cubicBezTo>
                  <a:cubicBezTo>
                    <a:pt x="226" y="80"/>
                    <a:pt x="226" y="80"/>
                    <a:pt x="226" y="80"/>
                  </a:cubicBezTo>
                  <a:close/>
                </a:path>
              </a:pathLst>
            </a:custGeom>
            <a:solidFill>
              <a:srgbClr val="9BC17A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"/>
            <p:cNvSpPr>
              <a:spLocks noEditPoints="1"/>
            </p:cNvSpPr>
            <p:nvPr/>
          </p:nvSpPr>
          <p:spPr bwMode="auto">
            <a:xfrm>
              <a:off x="2687" y="901"/>
              <a:ext cx="722" cy="395"/>
            </a:xfrm>
            <a:custGeom>
              <a:avLst/>
              <a:gdLst>
                <a:gd name="T0" fmla="*/ 303 w 303"/>
                <a:gd name="T1" fmla="*/ 166 h 166"/>
                <a:gd name="T2" fmla="*/ 275 w 303"/>
                <a:gd name="T3" fmla="*/ 106 h 166"/>
                <a:gd name="T4" fmla="*/ 259 w 303"/>
                <a:gd name="T5" fmla="*/ 102 h 166"/>
                <a:gd name="T6" fmla="*/ 256 w 303"/>
                <a:gd name="T7" fmla="*/ 118 h 166"/>
                <a:gd name="T8" fmla="*/ 262 w 303"/>
                <a:gd name="T9" fmla="*/ 128 h 166"/>
                <a:gd name="T10" fmla="*/ 266 w 303"/>
                <a:gd name="T11" fmla="*/ 116 h 166"/>
                <a:gd name="T12" fmla="*/ 278 w 303"/>
                <a:gd name="T13" fmla="*/ 116 h 166"/>
                <a:gd name="T14" fmla="*/ 303 w 303"/>
                <a:gd name="T15" fmla="*/ 166 h 166"/>
                <a:gd name="T16" fmla="*/ 81 w 303"/>
                <a:gd name="T17" fmla="*/ 23 h 166"/>
                <a:gd name="T18" fmla="*/ 136 w 303"/>
                <a:gd name="T19" fmla="*/ 31 h 166"/>
                <a:gd name="T20" fmla="*/ 148 w 303"/>
                <a:gd name="T21" fmla="*/ 24 h 166"/>
                <a:gd name="T22" fmla="*/ 153 w 303"/>
                <a:gd name="T23" fmla="*/ 24 h 166"/>
                <a:gd name="T24" fmla="*/ 170 w 303"/>
                <a:gd name="T25" fmla="*/ 31 h 166"/>
                <a:gd name="T26" fmla="*/ 173 w 303"/>
                <a:gd name="T27" fmla="*/ 36 h 166"/>
                <a:gd name="T28" fmla="*/ 173 w 303"/>
                <a:gd name="T29" fmla="*/ 45 h 166"/>
                <a:gd name="T30" fmla="*/ 194 w 303"/>
                <a:gd name="T31" fmla="*/ 57 h 166"/>
                <a:gd name="T32" fmla="*/ 210 w 303"/>
                <a:gd name="T33" fmla="*/ 53 h 166"/>
                <a:gd name="T34" fmla="*/ 206 w 303"/>
                <a:gd name="T35" fmla="*/ 37 h 166"/>
                <a:gd name="T36" fmla="*/ 81 w 303"/>
                <a:gd name="T37" fmla="*/ 0 h 166"/>
                <a:gd name="T38" fmla="*/ 41 w 303"/>
                <a:gd name="T39" fmla="*/ 4 h 166"/>
                <a:gd name="T40" fmla="*/ 30 w 303"/>
                <a:gd name="T41" fmla="*/ 15 h 166"/>
                <a:gd name="T42" fmla="*/ 23 w 303"/>
                <a:gd name="T43" fmla="*/ 9 h 166"/>
                <a:gd name="T44" fmla="*/ 24 w 303"/>
                <a:gd name="T45" fmla="*/ 7 h 166"/>
                <a:gd name="T46" fmla="*/ 0 w 303"/>
                <a:gd name="T47" fmla="*/ 15 h 166"/>
                <a:gd name="T48" fmla="*/ 0 w 303"/>
                <a:gd name="T49" fmla="*/ 25 h 166"/>
                <a:gd name="T50" fmla="*/ 2 w 303"/>
                <a:gd name="T51" fmla="*/ 27 h 166"/>
                <a:gd name="T52" fmla="*/ 21 w 303"/>
                <a:gd name="T53" fmla="*/ 29 h 166"/>
                <a:gd name="T54" fmla="*/ 21 w 303"/>
                <a:gd name="T55" fmla="*/ 32 h 166"/>
                <a:gd name="T56" fmla="*/ 81 w 303"/>
                <a:gd name="T57" fmla="*/ 2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3" h="166">
                  <a:moveTo>
                    <a:pt x="303" y="166"/>
                  </a:moveTo>
                  <a:cubicBezTo>
                    <a:pt x="297" y="145"/>
                    <a:pt x="288" y="124"/>
                    <a:pt x="275" y="106"/>
                  </a:cubicBezTo>
                  <a:cubicBezTo>
                    <a:pt x="272" y="100"/>
                    <a:pt x="264" y="99"/>
                    <a:pt x="259" y="102"/>
                  </a:cubicBezTo>
                  <a:cubicBezTo>
                    <a:pt x="254" y="106"/>
                    <a:pt x="252" y="113"/>
                    <a:pt x="256" y="118"/>
                  </a:cubicBezTo>
                  <a:cubicBezTo>
                    <a:pt x="258" y="121"/>
                    <a:pt x="260" y="124"/>
                    <a:pt x="262" y="128"/>
                  </a:cubicBezTo>
                  <a:cubicBezTo>
                    <a:pt x="264" y="122"/>
                    <a:pt x="266" y="117"/>
                    <a:pt x="266" y="116"/>
                  </a:cubicBezTo>
                  <a:cubicBezTo>
                    <a:pt x="268" y="113"/>
                    <a:pt x="277" y="113"/>
                    <a:pt x="278" y="116"/>
                  </a:cubicBezTo>
                  <a:lnTo>
                    <a:pt x="303" y="166"/>
                  </a:lnTo>
                  <a:close/>
                  <a:moveTo>
                    <a:pt x="81" y="23"/>
                  </a:moveTo>
                  <a:cubicBezTo>
                    <a:pt x="100" y="23"/>
                    <a:pt x="118" y="26"/>
                    <a:pt x="136" y="31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9" y="24"/>
                    <a:pt x="152" y="23"/>
                    <a:pt x="153" y="24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2" y="31"/>
                    <a:pt x="173" y="34"/>
                    <a:pt x="173" y="36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80" y="49"/>
                    <a:pt x="187" y="52"/>
                    <a:pt x="194" y="57"/>
                  </a:cubicBezTo>
                  <a:cubicBezTo>
                    <a:pt x="199" y="60"/>
                    <a:pt x="206" y="59"/>
                    <a:pt x="210" y="53"/>
                  </a:cubicBezTo>
                  <a:cubicBezTo>
                    <a:pt x="213" y="48"/>
                    <a:pt x="212" y="41"/>
                    <a:pt x="206" y="37"/>
                  </a:cubicBezTo>
                  <a:cubicBezTo>
                    <a:pt x="169" y="13"/>
                    <a:pt x="126" y="0"/>
                    <a:pt x="81" y="0"/>
                  </a:cubicBezTo>
                  <a:cubicBezTo>
                    <a:pt x="67" y="0"/>
                    <a:pt x="54" y="1"/>
                    <a:pt x="41" y="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24" y="11"/>
                    <a:pt x="23" y="9"/>
                  </a:cubicBezTo>
                  <a:cubicBezTo>
                    <a:pt x="23" y="9"/>
                    <a:pt x="24" y="8"/>
                    <a:pt x="24" y="7"/>
                  </a:cubicBezTo>
                  <a:cubicBezTo>
                    <a:pt x="15" y="9"/>
                    <a:pt x="7" y="12"/>
                    <a:pt x="0" y="15"/>
                  </a:cubicBezTo>
                  <a:cubicBezTo>
                    <a:pt x="0" y="18"/>
                    <a:pt x="0" y="23"/>
                    <a:pt x="0" y="25"/>
                  </a:cubicBezTo>
                  <a:cubicBezTo>
                    <a:pt x="0" y="26"/>
                    <a:pt x="0" y="27"/>
                    <a:pt x="2" y="27"/>
                  </a:cubicBezTo>
                  <a:cubicBezTo>
                    <a:pt x="9" y="28"/>
                    <a:pt x="21" y="29"/>
                    <a:pt x="21" y="29"/>
                  </a:cubicBezTo>
                  <a:cubicBezTo>
                    <a:pt x="21" y="29"/>
                    <a:pt x="21" y="30"/>
                    <a:pt x="21" y="32"/>
                  </a:cubicBezTo>
                  <a:cubicBezTo>
                    <a:pt x="40" y="26"/>
                    <a:pt x="60" y="23"/>
                    <a:pt x="81" y="23"/>
                  </a:cubicBezTo>
                  <a:close/>
                </a:path>
              </a:pathLst>
            </a:custGeom>
            <a:solidFill>
              <a:srgbClr val="DF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9"/>
            <p:cNvSpPr/>
            <p:nvPr/>
          </p:nvSpPr>
          <p:spPr bwMode="auto">
            <a:xfrm>
              <a:off x="3042" y="1461"/>
              <a:ext cx="55" cy="54"/>
            </a:xfrm>
            <a:custGeom>
              <a:avLst/>
              <a:gdLst>
                <a:gd name="T0" fmla="*/ 0 w 23"/>
                <a:gd name="T1" fmla="*/ 11 h 23"/>
                <a:gd name="T2" fmla="*/ 11 w 23"/>
                <a:gd name="T3" fmla="*/ 23 h 23"/>
                <a:gd name="T4" fmla="*/ 23 w 23"/>
                <a:gd name="T5" fmla="*/ 11 h 23"/>
                <a:gd name="T6" fmla="*/ 23 w 23"/>
                <a:gd name="T7" fmla="*/ 11 h 23"/>
                <a:gd name="T8" fmla="*/ 11 w 23"/>
                <a:gd name="T9" fmla="*/ 0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8AB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0"/>
            <p:cNvSpPr/>
            <p:nvPr/>
          </p:nvSpPr>
          <p:spPr bwMode="auto">
            <a:xfrm>
              <a:off x="2411" y="2308"/>
              <a:ext cx="938" cy="109"/>
            </a:xfrm>
            <a:custGeom>
              <a:avLst/>
              <a:gdLst>
                <a:gd name="T0" fmla="*/ 348 w 394"/>
                <a:gd name="T1" fmla="*/ 0 h 46"/>
                <a:gd name="T2" fmla="*/ 46 w 394"/>
                <a:gd name="T3" fmla="*/ 0 h 46"/>
                <a:gd name="T4" fmla="*/ 0 w 394"/>
                <a:gd name="T5" fmla="*/ 46 h 46"/>
                <a:gd name="T6" fmla="*/ 394 w 394"/>
                <a:gd name="T7" fmla="*/ 46 h 46"/>
                <a:gd name="T8" fmla="*/ 348 w 39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46">
                  <a:moveTo>
                    <a:pt x="34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26"/>
                    <a:pt x="25" y="46"/>
                    <a:pt x="0" y="46"/>
                  </a:cubicBezTo>
                  <a:cubicBezTo>
                    <a:pt x="394" y="46"/>
                    <a:pt x="394" y="46"/>
                    <a:pt x="394" y="46"/>
                  </a:cubicBezTo>
                  <a:cubicBezTo>
                    <a:pt x="369" y="46"/>
                    <a:pt x="348" y="26"/>
                    <a:pt x="348" y="0"/>
                  </a:cubicBezTo>
                  <a:close/>
                </a:path>
              </a:pathLst>
            </a:custGeom>
            <a:solidFill>
              <a:srgbClr val="949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1"/>
            <p:cNvSpPr/>
            <p:nvPr/>
          </p:nvSpPr>
          <p:spPr bwMode="auto">
            <a:xfrm>
              <a:off x="2568" y="2308"/>
              <a:ext cx="283" cy="109"/>
            </a:xfrm>
            <a:custGeom>
              <a:avLst/>
              <a:gdLst>
                <a:gd name="T0" fmla="*/ 15 w 119"/>
                <a:gd name="T1" fmla="*/ 0 h 46"/>
                <a:gd name="T2" fmla="*/ 0 w 119"/>
                <a:gd name="T3" fmla="*/ 46 h 46"/>
                <a:gd name="T4" fmla="*/ 119 w 119"/>
                <a:gd name="T5" fmla="*/ 46 h 46"/>
                <a:gd name="T6" fmla="*/ 119 w 119"/>
                <a:gd name="T7" fmla="*/ 0 h 46"/>
                <a:gd name="T8" fmla="*/ 15 w 1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6">
                  <a:moveTo>
                    <a:pt x="15" y="0"/>
                  </a:moveTo>
                  <a:cubicBezTo>
                    <a:pt x="15" y="17"/>
                    <a:pt x="10" y="33"/>
                    <a:pt x="0" y="46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19" y="0"/>
                    <a:pt x="119" y="0"/>
                    <a:pt x="119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7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"/>
            <p:cNvSpPr/>
            <p:nvPr/>
          </p:nvSpPr>
          <p:spPr bwMode="auto">
            <a:xfrm>
              <a:off x="3102" y="2308"/>
              <a:ext cx="81" cy="109"/>
            </a:xfrm>
            <a:custGeom>
              <a:avLst/>
              <a:gdLst>
                <a:gd name="T0" fmla="*/ 24 w 34"/>
                <a:gd name="T1" fmla="*/ 46 h 46"/>
                <a:gd name="T2" fmla="*/ 34 w 34"/>
                <a:gd name="T3" fmla="*/ 41 h 46"/>
                <a:gd name="T4" fmla="*/ 23 w 34"/>
                <a:gd name="T5" fmla="*/ 0 h 46"/>
                <a:gd name="T6" fmla="*/ 0 w 34"/>
                <a:gd name="T7" fmla="*/ 0 h 46"/>
                <a:gd name="T8" fmla="*/ 11 w 34"/>
                <a:gd name="T9" fmla="*/ 46 h 46"/>
                <a:gd name="T10" fmla="*/ 24 w 34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6">
                  <a:moveTo>
                    <a:pt x="24" y="46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27" y="28"/>
                    <a:pt x="23" y="14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4" y="32"/>
                    <a:pt x="11" y="46"/>
                  </a:cubicBezTo>
                  <a:lnTo>
                    <a:pt x="24" y="46"/>
                  </a:lnTo>
                  <a:close/>
                </a:path>
              </a:pathLst>
            </a:custGeom>
            <a:solidFill>
              <a:srgbClr val="DF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"/>
            <p:cNvSpPr/>
            <p:nvPr/>
          </p:nvSpPr>
          <p:spPr bwMode="auto">
            <a:xfrm>
              <a:off x="2244" y="1453"/>
              <a:ext cx="1272" cy="633"/>
            </a:xfrm>
            <a:custGeom>
              <a:avLst/>
              <a:gdLst>
                <a:gd name="T0" fmla="*/ 496 w 534"/>
                <a:gd name="T1" fmla="*/ 33 h 266"/>
                <a:gd name="T2" fmla="*/ 267 w 534"/>
                <a:gd name="T3" fmla="*/ 232 h 266"/>
                <a:gd name="T4" fmla="*/ 38 w 534"/>
                <a:gd name="T5" fmla="*/ 33 h 266"/>
                <a:gd name="T6" fmla="*/ 12 w 534"/>
                <a:gd name="T7" fmla="*/ 0 h 266"/>
                <a:gd name="T8" fmla="*/ 0 w 534"/>
                <a:gd name="T9" fmla="*/ 0 h 266"/>
                <a:gd name="T10" fmla="*/ 267 w 534"/>
                <a:gd name="T11" fmla="*/ 266 h 266"/>
                <a:gd name="T12" fmla="*/ 534 w 534"/>
                <a:gd name="T13" fmla="*/ 0 h 266"/>
                <a:gd name="T14" fmla="*/ 522 w 534"/>
                <a:gd name="T15" fmla="*/ 0 h 266"/>
                <a:gd name="T16" fmla="*/ 496 w 534"/>
                <a:gd name="T17" fmla="*/ 3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4" h="266">
                  <a:moveTo>
                    <a:pt x="496" y="33"/>
                  </a:moveTo>
                  <a:cubicBezTo>
                    <a:pt x="480" y="145"/>
                    <a:pt x="383" y="232"/>
                    <a:pt x="267" y="232"/>
                  </a:cubicBezTo>
                  <a:cubicBezTo>
                    <a:pt x="150" y="232"/>
                    <a:pt x="54" y="145"/>
                    <a:pt x="38" y="33"/>
                  </a:cubicBezTo>
                  <a:cubicBezTo>
                    <a:pt x="23" y="29"/>
                    <a:pt x="12" y="16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7"/>
                    <a:pt x="120" y="266"/>
                    <a:pt x="267" y="266"/>
                  </a:cubicBezTo>
                  <a:cubicBezTo>
                    <a:pt x="414" y="266"/>
                    <a:pt x="534" y="147"/>
                    <a:pt x="534" y="0"/>
                  </a:cubicBezTo>
                  <a:cubicBezTo>
                    <a:pt x="522" y="0"/>
                    <a:pt x="522" y="0"/>
                    <a:pt x="522" y="0"/>
                  </a:cubicBezTo>
                  <a:cubicBezTo>
                    <a:pt x="522" y="16"/>
                    <a:pt x="511" y="29"/>
                    <a:pt x="496" y="33"/>
                  </a:cubicBezTo>
                  <a:close/>
                </a:path>
              </a:pathLst>
            </a:custGeom>
            <a:solidFill>
              <a:srgbClr val="74AD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"/>
            <p:cNvSpPr/>
            <p:nvPr/>
          </p:nvSpPr>
          <p:spPr bwMode="auto">
            <a:xfrm>
              <a:off x="2711" y="1944"/>
              <a:ext cx="455" cy="142"/>
            </a:xfrm>
            <a:custGeom>
              <a:avLst/>
              <a:gdLst>
                <a:gd name="T0" fmla="*/ 71 w 191"/>
                <a:gd name="T1" fmla="*/ 60 h 60"/>
                <a:gd name="T2" fmla="*/ 191 w 191"/>
                <a:gd name="T3" fmla="*/ 32 h 60"/>
                <a:gd name="T4" fmla="*/ 159 w 191"/>
                <a:gd name="T5" fmla="*/ 8 h 60"/>
                <a:gd name="T6" fmla="*/ 132 w 191"/>
                <a:gd name="T7" fmla="*/ 5 h 60"/>
                <a:gd name="T8" fmla="*/ 117 w 191"/>
                <a:gd name="T9" fmla="*/ 12 h 60"/>
                <a:gd name="T10" fmla="*/ 90 w 191"/>
                <a:gd name="T11" fmla="*/ 18 h 60"/>
                <a:gd name="T12" fmla="*/ 56 w 191"/>
                <a:gd name="T13" fmla="*/ 15 h 60"/>
                <a:gd name="T14" fmla="*/ 23 w 191"/>
                <a:gd name="T15" fmla="*/ 28 h 60"/>
                <a:gd name="T16" fmla="*/ 0 w 191"/>
                <a:gd name="T17" fmla="*/ 51 h 60"/>
                <a:gd name="T18" fmla="*/ 71 w 191"/>
                <a:gd name="T1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60">
                  <a:moveTo>
                    <a:pt x="71" y="60"/>
                  </a:moveTo>
                  <a:cubicBezTo>
                    <a:pt x="114" y="60"/>
                    <a:pt x="155" y="50"/>
                    <a:pt x="191" y="32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2" y="1"/>
                    <a:pt x="141" y="0"/>
                    <a:pt x="132" y="5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09" y="16"/>
                    <a:pt x="99" y="18"/>
                    <a:pt x="90" y="18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43" y="14"/>
                    <a:pt x="31" y="19"/>
                    <a:pt x="23" y="2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23" y="57"/>
                    <a:pt x="46" y="60"/>
                    <a:pt x="71" y="60"/>
                  </a:cubicBezTo>
                  <a:close/>
                </a:path>
              </a:pathLst>
            </a:custGeom>
            <a:solidFill>
              <a:srgbClr val="949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5"/>
            <p:cNvSpPr/>
            <p:nvPr/>
          </p:nvSpPr>
          <p:spPr bwMode="auto">
            <a:xfrm>
              <a:off x="2711" y="1963"/>
              <a:ext cx="455" cy="123"/>
            </a:xfrm>
            <a:custGeom>
              <a:avLst/>
              <a:gdLst>
                <a:gd name="T0" fmla="*/ 71 w 191"/>
                <a:gd name="T1" fmla="*/ 52 h 52"/>
                <a:gd name="T2" fmla="*/ 191 w 191"/>
                <a:gd name="T3" fmla="*/ 24 h 52"/>
                <a:gd name="T4" fmla="*/ 159 w 191"/>
                <a:gd name="T5" fmla="*/ 0 h 52"/>
                <a:gd name="T6" fmla="*/ 159 w 191"/>
                <a:gd name="T7" fmla="*/ 0 h 52"/>
                <a:gd name="T8" fmla="*/ 71 w 191"/>
                <a:gd name="T9" fmla="*/ 18 h 52"/>
                <a:gd name="T10" fmla="*/ 30 w 191"/>
                <a:gd name="T11" fmla="*/ 14 h 52"/>
                <a:gd name="T12" fmla="*/ 23 w 191"/>
                <a:gd name="T13" fmla="*/ 20 h 52"/>
                <a:gd name="T14" fmla="*/ 0 w 191"/>
                <a:gd name="T15" fmla="*/ 43 h 52"/>
                <a:gd name="T16" fmla="*/ 71 w 191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52">
                  <a:moveTo>
                    <a:pt x="71" y="52"/>
                  </a:moveTo>
                  <a:cubicBezTo>
                    <a:pt x="114" y="52"/>
                    <a:pt x="155" y="42"/>
                    <a:pt x="191" y="2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32" y="11"/>
                    <a:pt x="102" y="18"/>
                    <a:pt x="71" y="18"/>
                  </a:cubicBezTo>
                  <a:cubicBezTo>
                    <a:pt x="57" y="18"/>
                    <a:pt x="43" y="16"/>
                    <a:pt x="30" y="14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3" y="49"/>
                    <a:pt x="46" y="52"/>
                    <a:pt x="71" y="52"/>
                  </a:cubicBezTo>
                  <a:close/>
                </a:path>
              </a:pathLst>
            </a:custGeom>
            <a:solidFill>
              <a:srgbClr val="9BC17A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6"/>
            <p:cNvSpPr/>
            <p:nvPr/>
          </p:nvSpPr>
          <p:spPr bwMode="auto">
            <a:xfrm>
              <a:off x="2244" y="1387"/>
              <a:ext cx="169" cy="495"/>
            </a:xfrm>
            <a:custGeom>
              <a:avLst/>
              <a:gdLst>
                <a:gd name="T0" fmla="*/ 71 w 71"/>
                <a:gd name="T1" fmla="*/ 208 h 208"/>
                <a:gd name="T2" fmla="*/ 57 w 71"/>
                <a:gd name="T3" fmla="*/ 150 h 208"/>
                <a:gd name="T4" fmla="*/ 64 w 71"/>
                <a:gd name="T5" fmla="*/ 126 h 208"/>
                <a:gd name="T6" fmla="*/ 61 w 71"/>
                <a:gd name="T7" fmla="*/ 96 h 208"/>
                <a:gd name="T8" fmla="*/ 67 w 71"/>
                <a:gd name="T9" fmla="*/ 62 h 208"/>
                <a:gd name="T10" fmla="*/ 33 w 71"/>
                <a:gd name="T11" fmla="*/ 38 h 208"/>
                <a:gd name="T12" fmla="*/ 22 w 71"/>
                <a:gd name="T13" fmla="*/ 17 h 208"/>
                <a:gd name="T14" fmla="*/ 2 w 71"/>
                <a:gd name="T15" fmla="*/ 0 h 208"/>
                <a:gd name="T16" fmla="*/ 0 w 71"/>
                <a:gd name="T17" fmla="*/ 28 h 208"/>
                <a:gd name="T18" fmla="*/ 71 w 71"/>
                <a:gd name="T1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208">
                  <a:moveTo>
                    <a:pt x="71" y="208"/>
                  </a:moveTo>
                  <a:cubicBezTo>
                    <a:pt x="71" y="208"/>
                    <a:pt x="56" y="169"/>
                    <a:pt x="57" y="150"/>
                  </a:cubicBezTo>
                  <a:cubicBezTo>
                    <a:pt x="58" y="140"/>
                    <a:pt x="62" y="131"/>
                    <a:pt x="64" y="126"/>
                  </a:cubicBezTo>
                  <a:cubicBezTo>
                    <a:pt x="67" y="115"/>
                    <a:pt x="62" y="112"/>
                    <a:pt x="61" y="96"/>
                  </a:cubicBezTo>
                  <a:cubicBezTo>
                    <a:pt x="60" y="84"/>
                    <a:pt x="68" y="72"/>
                    <a:pt x="67" y="62"/>
                  </a:cubicBezTo>
                  <a:cubicBezTo>
                    <a:pt x="66" y="55"/>
                    <a:pt x="42" y="46"/>
                    <a:pt x="33" y="38"/>
                  </a:cubicBezTo>
                  <a:cubicBezTo>
                    <a:pt x="30" y="35"/>
                    <a:pt x="25" y="20"/>
                    <a:pt x="22" y="17"/>
                  </a:cubicBezTo>
                  <a:cubicBezTo>
                    <a:pt x="9" y="7"/>
                    <a:pt x="7" y="6"/>
                    <a:pt x="2" y="0"/>
                  </a:cubicBezTo>
                  <a:cubicBezTo>
                    <a:pt x="1" y="9"/>
                    <a:pt x="0" y="18"/>
                    <a:pt x="0" y="28"/>
                  </a:cubicBezTo>
                  <a:cubicBezTo>
                    <a:pt x="0" y="97"/>
                    <a:pt x="27" y="160"/>
                    <a:pt x="71" y="208"/>
                  </a:cubicBezTo>
                  <a:close/>
                </a:path>
              </a:pathLst>
            </a:custGeom>
            <a:solidFill>
              <a:srgbClr val="9BC17A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7"/>
            <p:cNvSpPr/>
            <p:nvPr/>
          </p:nvSpPr>
          <p:spPr bwMode="auto">
            <a:xfrm>
              <a:off x="2244" y="1453"/>
              <a:ext cx="169" cy="429"/>
            </a:xfrm>
            <a:custGeom>
              <a:avLst/>
              <a:gdLst>
                <a:gd name="T0" fmla="*/ 61 w 71"/>
                <a:gd name="T1" fmla="*/ 106 h 180"/>
                <a:gd name="T2" fmla="*/ 38 w 71"/>
                <a:gd name="T3" fmla="*/ 33 h 180"/>
                <a:gd name="T4" fmla="*/ 12 w 71"/>
                <a:gd name="T5" fmla="*/ 0 h 180"/>
                <a:gd name="T6" fmla="*/ 0 w 71"/>
                <a:gd name="T7" fmla="*/ 0 h 180"/>
                <a:gd name="T8" fmla="*/ 71 w 71"/>
                <a:gd name="T9" fmla="*/ 180 h 180"/>
                <a:gd name="T10" fmla="*/ 57 w 71"/>
                <a:gd name="T11" fmla="*/ 122 h 180"/>
                <a:gd name="T12" fmla="*/ 61 w 71"/>
                <a:gd name="T13" fmla="*/ 10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80">
                  <a:moveTo>
                    <a:pt x="61" y="106"/>
                  </a:moveTo>
                  <a:cubicBezTo>
                    <a:pt x="50" y="83"/>
                    <a:pt x="42" y="59"/>
                    <a:pt x="38" y="33"/>
                  </a:cubicBezTo>
                  <a:cubicBezTo>
                    <a:pt x="23" y="29"/>
                    <a:pt x="12" y="16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27" y="132"/>
                    <a:pt x="71" y="180"/>
                  </a:cubicBezTo>
                  <a:cubicBezTo>
                    <a:pt x="71" y="180"/>
                    <a:pt x="56" y="141"/>
                    <a:pt x="57" y="122"/>
                  </a:cubicBezTo>
                  <a:cubicBezTo>
                    <a:pt x="58" y="116"/>
                    <a:pt x="60" y="110"/>
                    <a:pt x="61" y="106"/>
                  </a:cubicBezTo>
                  <a:close/>
                </a:path>
              </a:pathLst>
            </a:custGeom>
            <a:solidFill>
              <a:srgbClr val="717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8"/>
            <p:cNvSpPr/>
            <p:nvPr/>
          </p:nvSpPr>
          <p:spPr bwMode="auto">
            <a:xfrm>
              <a:off x="3223" y="1054"/>
              <a:ext cx="55" cy="57"/>
            </a:xfrm>
            <a:custGeom>
              <a:avLst/>
              <a:gdLst>
                <a:gd name="T0" fmla="*/ 0 w 23"/>
                <a:gd name="T1" fmla="*/ 12 h 24"/>
                <a:gd name="T2" fmla="*/ 12 w 23"/>
                <a:gd name="T3" fmla="*/ 24 h 24"/>
                <a:gd name="T4" fmla="*/ 23 w 23"/>
                <a:gd name="T5" fmla="*/ 12 h 24"/>
                <a:gd name="T6" fmla="*/ 23 w 23"/>
                <a:gd name="T7" fmla="*/ 12 h 24"/>
                <a:gd name="T8" fmla="*/ 12 w 23"/>
                <a:gd name="T9" fmla="*/ 0 h 24"/>
                <a:gd name="T10" fmla="*/ 0 w 23"/>
                <a:gd name="T11" fmla="*/ 12 h 24"/>
                <a:gd name="T12" fmla="*/ 0 w 23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0" y="12"/>
                  </a:moveTo>
                  <a:cubicBezTo>
                    <a:pt x="0" y="18"/>
                    <a:pt x="5" y="24"/>
                    <a:pt x="12" y="24"/>
                  </a:cubicBezTo>
                  <a:cubicBezTo>
                    <a:pt x="18" y="24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DF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"/>
            <p:cNvSpPr>
              <a:spLocks noEditPoints="1"/>
            </p:cNvSpPr>
            <p:nvPr/>
          </p:nvSpPr>
          <p:spPr bwMode="auto">
            <a:xfrm>
              <a:off x="2830" y="1004"/>
              <a:ext cx="410" cy="704"/>
            </a:xfrm>
            <a:custGeom>
              <a:avLst/>
              <a:gdLst>
                <a:gd name="T0" fmla="*/ 172 w 172"/>
                <a:gd name="T1" fmla="*/ 240 h 296"/>
                <a:gd name="T2" fmla="*/ 172 w 172"/>
                <a:gd name="T3" fmla="*/ 252 h 296"/>
                <a:gd name="T4" fmla="*/ 168 w 172"/>
                <a:gd name="T5" fmla="*/ 263 h 296"/>
                <a:gd name="T6" fmla="*/ 146 w 172"/>
                <a:gd name="T7" fmla="*/ 294 h 296"/>
                <a:gd name="T8" fmla="*/ 142 w 172"/>
                <a:gd name="T9" fmla="*/ 296 h 296"/>
                <a:gd name="T10" fmla="*/ 138 w 172"/>
                <a:gd name="T11" fmla="*/ 293 h 296"/>
                <a:gd name="T12" fmla="*/ 138 w 172"/>
                <a:gd name="T13" fmla="*/ 275 h 296"/>
                <a:gd name="T14" fmla="*/ 146 w 172"/>
                <a:gd name="T15" fmla="*/ 262 h 296"/>
                <a:gd name="T16" fmla="*/ 151 w 172"/>
                <a:gd name="T17" fmla="*/ 260 h 296"/>
                <a:gd name="T18" fmla="*/ 156 w 172"/>
                <a:gd name="T19" fmla="*/ 255 h 296"/>
                <a:gd name="T20" fmla="*/ 168 w 172"/>
                <a:gd name="T21" fmla="*/ 239 h 296"/>
                <a:gd name="T22" fmla="*/ 170 w 172"/>
                <a:gd name="T23" fmla="*/ 239 h 296"/>
                <a:gd name="T24" fmla="*/ 172 w 172"/>
                <a:gd name="T25" fmla="*/ 240 h 296"/>
                <a:gd name="T26" fmla="*/ 0 w 172"/>
                <a:gd name="T27" fmla="*/ 8 h 296"/>
                <a:gd name="T28" fmla="*/ 9 w 172"/>
                <a:gd name="T29" fmla="*/ 12 h 296"/>
                <a:gd name="T30" fmla="*/ 0 w 172"/>
                <a:gd name="T31" fmla="*/ 8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2" h="296">
                  <a:moveTo>
                    <a:pt x="172" y="240"/>
                  </a:moveTo>
                  <a:cubicBezTo>
                    <a:pt x="172" y="252"/>
                    <a:pt x="172" y="252"/>
                    <a:pt x="172" y="252"/>
                  </a:cubicBezTo>
                  <a:cubicBezTo>
                    <a:pt x="172" y="256"/>
                    <a:pt x="170" y="260"/>
                    <a:pt x="168" y="263"/>
                  </a:cubicBezTo>
                  <a:cubicBezTo>
                    <a:pt x="168" y="263"/>
                    <a:pt x="148" y="292"/>
                    <a:pt x="146" y="294"/>
                  </a:cubicBezTo>
                  <a:cubicBezTo>
                    <a:pt x="146" y="295"/>
                    <a:pt x="145" y="296"/>
                    <a:pt x="142" y="296"/>
                  </a:cubicBezTo>
                  <a:cubicBezTo>
                    <a:pt x="138" y="296"/>
                    <a:pt x="138" y="295"/>
                    <a:pt x="138" y="293"/>
                  </a:cubicBezTo>
                  <a:cubicBezTo>
                    <a:pt x="138" y="290"/>
                    <a:pt x="138" y="275"/>
                    <a:pt x="138" y="275"/>
                  </a:cubicBezTo>
                  <a:cubicBezTo>
                    <a:pt x="138" y="269"/>
                    <a:pt x="142" y="264"/>
                    <a:pt x="146" y="262"/>
                  </a:cubicBezTo>
                  <a:cubicBezTo>
                    <a:pt x="151" y="260"/>
                    <a:pt x="151" y="260"/>
                    <a:pt x="151" y="260"/>
                  </a:cubicBezTo>
                  <a:cubicBezTo>
                    <a:pt x="153" y="259"/>
                    <a:pt x="155" y="257"/>
                    <a:pt x="156" y="255"/>
                  </a:cubicBezTo>
                  <a:cubicBezTo>
                    <a:pt x="156" y="255"/>
                    <a:pt x="168" y="240"/>
                    <a:pt x="168" y="239"/>
                  </a:cubicBezTo>
                  <a:cubicBezTo>
                    <a:pt x="169" y="239"/>
                    <a:pt x="169" y="239"/>
                    <a:pt x="170" y="239"/>
                  </a:cubicBezTo>
                  <a:cubicBezTo>
                    <a:pt x="172" y="239"/>
                    <a:pt x="172" y="239"/>
                    <a:pt x="172" y="240"/>
                  </a:cubicBezTo>
                  <a:close/>
                  <a:moveTo>
                    <a:pt x="0" y="8"/>
                  </a:moveTo>
                  <a:cubicBezTo>
                    <a:pt x="0" y="17"/>
                    <a:pt x="7" y="14"/>
                    <a:pt x="9" y="12"/>
                  </a:cubicBezTo>
                  <a:cubicBezTo>
                    <a:pt x="12" y="11"/>
                    <a:pt x="0" y="0"/>
                    <a:pt x="0" y="8"/>
                  </a:cubicBezTo>
                  <a:close/>
                </a:path>
              </a:pathLst>
            </a:custGeom>
            <a:solidFill>
              <a:srgbClr val="949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"/>
            <p:cNvSpPr/>
            <p:nvPr/>
          </p:nvSpPr>
          <p:spPr bwMode="auto">
            <a:xfrm>
              <a:off x="3597" y="1425"/>
              <a:ext cx="57" cy="55"/>
            </a:xfrm>
            <a:custGeom>
              <a:avLst/>
              <a:gdLst>
                <a:gd name="T0" fmla="*/ 0 w 24"/>
                <a:gd name="T1" fmla="*/ 12 h 23"/>
                <a:gd name="T2" fmla="*/ 12 w 24"/>
                <a:gd name="T3" fmla="*/ 23 h 23"/>
                <a:gd name="T4" fmla="*/ 24 w 24"/>
                <a:gd name="T5" fmla="*/ 12 h 23"/>
                <a:gd name="T6" fmla="*/ 24 w 24"/>
                <a:gd name="T7" fmla="*/ 12 h 23"/>
                <a:gd name="T8" fmla="*/ 12 w 24"/>
                <a:gd name="T9" fmla="*/ 0 h 23"/>
                <a:gd name="T10" fmla="*/ 0 w 24"/>
                <a:gd name="T11" fmla="*/ 12 h 23"/>
                <a:gd name="T12" fmla="*/ 0 w 24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0" y="12"/>
                  </a:moveTo>
                  <a:cubicBezTo>
                    <a:pt x="0" y="18"/>
                    <a:pt x="6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1"/>
            <p:cNvSpPr/>
            <p:nvPr/>
          </p:nvSpPr>
          <p:spPr bwMode="auto">
            <a:xfrm>
              <a:off x="3590" y="1315"/>
              <a:ext cx="55" cy="55"/>
            </a:xfrm>
            <a:custGeom>
              <a:avLst/>
              <a:gdLst>
                <a:gd name="T0" fmla="*/ 0 w 23"/>
                <a:gd name="T1" fmla="*/ 12 h 23"/>
                <a:gd name="T2" fmla="*/ 11 w 23"/>
                <a:gd name="T3" fmla="*/ 23 h 23"/>
                <a:gd name="T4" fmla="*/ 23 w 23"/>
                <a:gd name="T5" fmla="*/ 12 h 23"/>
                <a:gd name="T6" fmla="*/ 23 w 23"/>
                <a:gd name="T7" fmla="*/ 12 h 23"/>
                <a:gd name="T8" fmla="*/ 12 w 23"/>
                <a:gd name="T9" fmla="*/ 0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2"/>
            <p:cNvSpPr/>
            <p:nvPr/>
          </p:nvSpPr>
          <p:spPr bwMode="auto">
            <a:xfrm>
              <a:off x="2213" y="1991"/>
              <a:ext cx="55" cy="55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23 w 23"/>
                <a:gd name="T7" fmla="*/ 12 h 23"/>
                <a:gd name="T8" fmla="*/ 12 w 23"/>
                <a:gd name="T9" fmla="*/ 0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3"/>
            <p:cNvSpPr/>
            <p:nvPr/>
          </p:nvSpPr>
          <p:spPr bwMode="auto">
            <a:xfrm>
              <a:off x="2291" y="2070"/>
              <a:ext cx="55" cy="54"/>
            </a:xfrm>
            <a:custGeom>
              <a:avLst/>
              <a:gdLst>
                <a:gd name="T0" fmla="*/ 0 w 23"/>
                <a:gd name="T1" fmla="*/ 12 h 23"/>
                <a:gd name="T2" fmla="*/ 12 w 23"/>
                <a:gd name="T3" fmla="*/ 23 h 23"/>
                <a:gd name="T4" fmla="*/ 23 w 23"/>
                <a:gd name="T5" fmla="*/ 12 h 23"/>
                <a:gd name="T6" fmla="*/ 23 w 23"/>
                <a:gd name="T7" fmla="*/ 12 h 23"/>
                <a:gd name="T8" fmla="*/ 12 w 23"/>
                <a:gd name="T9" fmla="*/ 0 h 23"/>
                <a:gd name="T10" fmla="*/ 0 w 23"/>
                <a:gd name="T11" fmla="*/ 12 h 23"/>
                <a:gd name="T12" fmla="*/ 0 w 23"/>
                <a:gd name="T1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2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4"/>
            <p:cNvSpPr/>
            <p:nvPr/>
          </p:nvSpPr>
          <p:spPr bwMode="auto">
            <a:xfrm>
              <a:off x="2380" y="2136"/>
              <a:ext cx="54" cy="55"/>
            </a:xfrm>
            <a:custGeom>
              <a:avLst/>
              <a:gdLst>
                <a:gd name="T0" fmla="*/ 0 w 23"/>
                <a:gd name="T1" fmla="*/ 11 h 23"/>
                <a:gd name="T2" fmla="*/ 11 w 23"/>
                <a:gd name="T3" fmla="*/ 23 h 23"/>
                <a:gd name="T4" fmla="*/ 23 w 23"/>
                <a:gd name="T5" fmla="*/ 11 h 23"/>
                <a:gd name="T6" fmla="*/ 23 w 23"/>
                <a:gd name="T7" fmla="*/ 11 h 23"/>
                <a:gd name="T8" fmla="*/ 11 w 23"/>
                <a:gd name="T9" fmla="*/ 0 h 23"/>
                <a:gd name="T10" fmla="*/ 0 w 23"/>
                <a:gd name="T11" fmla="*/ 11 h 23"/>
                <a:gd name="T12" fmla="*/ 0 w 23"/>
                <a:gd name="T1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0" y="11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5"/>
            <p:cNvSpPr/>
            <p:nvPr/>
          </p:nvSpPr>
          <p:spPr bwMode="auto">
            <a:xfrm>
              <a:off x="3237" y="787"/>
              <a:ext cx="386" cy="476"/>
            </a:xfrm>
            <a:custGeom>
              <a:avLst/>
              <a:gdLst>
                <a:gd name="T0" fmla="*/ 153 w 162"/>
                <a:gd name="T1" fmla="*/ 200 h 200"/>
                <a:gd name="T2" fmla="*/ 160 w 162"/>
                <a:gd name="T3" fmla="*/ 185 h 200"/>
                <a:gd name="T4" fmla="*/ 20 w 162"/>
                <a:gd name="T5" fmla="*/ 3 h 200"/>
                <a:gd name="T6" fmla="*/ 4 w 162"/>
                <a:gd name="T7" fmla="*/ 7 h 200"/>
                <a:gd name="T8" fmla="*/ 8 w 162"/>
                <a:gd name="T9" fmla="*/ 23 h 200"/>
                <a:gd name="T10" fmla="*/ 138 w 162"/>
                <a:gd name="T11" fmla="*/ 192 h 200"/>
                <a:gd name="T12" fmla="*/ 149 w 162"/>
                <a:gd name="T13" fmla="*/ 200 h 200"/>
                <a:gd name="T14" fmla="*/ 153 w 162"/>
                <a:gd name="T1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200">
                  <a:moveTo>
                    <a:pt x="153" y="200"/>
                  </a:moveTo>
                  <a:cubicBezTo>
                    <a:pt x="159" y="198"/>
                    <a:pt x="162" y="191"/>
                    <a:pt x="160" y="185"/>
                  </a:cubicBezTo>
                  <a:cubicBezTo>
                    <a:pt x="137" y="110"/>
                    <a:pt x="87" y="45"/>
                    <a:pt x="20" y="3"/>
                  </a:cubicBezTo>
                  <a:cubicBezTo>
                    <a:pt x="14" y="0"/>
                    <a:pt x="7" y="1"/>
                    <a:pt x="4" y="7"/>
                  </a:cubicBezTo>
                  <a:cubicBezTo>
                    <a:pt x="0" y="12"/>
                    <a:pt x="2" y="19"/>
                    <a:pt x="8" y="23"/>
                  </a:cubicBezTo>
                  <a:cubicBezTo>
                    <a:pt x="70" y="62"/>
                    <a:pt x="117" y="122"/>
                    <a:pt x="138" y="192"/>
                  </a:cubicBezTo>
                  <a:cubicBezTo>
                    <a:pt x="140" y="197"/>
                    <a:pt x="144" y="200"/>
                    <a:pt x="149" y="200"/>
                  </a:cubicBezTo>
                  <a:cubicBezTo>
                    <a:pt x="150" y="200"/>
                    <a:pt x="151" y="200"/>
                    <a:pt x="153" y="20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6"/>
            <p:cNvSpPr>
              <a:spLocks noEditPoints="1"/>
            </p:cNvSpPr>
            <p:nvPr/>
          </p:nvSpPr>
          <p:spPr bwMode="auto">
            <a:xfrm>
              <a:off x="2106" y="787"/>
              <a:ext cx="1451" cy="1659"/>
            </a:xfrm>
            <a:custGeom>
              <a:avLst/>
              <a:gdLst>
                <a:gd name="T0" fmla="*/ 602 w 609"/>
                <a:gd name="T1" fmla="*/ 426 h 697"/>
                <a:gd name="T2" fmla="*/ 586 w 609"/>
                <a:gd name="T3" fmla="*/ 430 h 697"/>
                <a:gd name="T4" fmla="*/ 546 w 609"/>
                <a:gd name="T5" fmla="*/ 484 h 697"/>
                <a:gd name="T6" fmla="*/ 530 w 609"/>
                <a:gd name="T7" fmla="*/ 468 h 697"/>
                <a:gd name="T8" fmla="*/ 603 w 609"/>
                <a:gd name="T9" fmla="*/ 280 h 697"/>
                <a:gd name="T10" fmla="*/ 325 w 609"/>
                <a:gd name="T11" fmla="*/ 1 h 697"/>
                <a:gd name="T12" fmla="*/ 137 w 609"/>
                <a:gd name="T13" fmla="*/ 75 h 697"/>
                <a:gd name="T14" fmla="*/ 120 w 609"/>
                <a:gd name="T15" fmla="*/ 59 h 697"/>
                <a:gd name="T16" fmla="*/ 167 w 609"/>
                <a:gd name="T17" fmla="*/ 23 h 697"/>
                <a:gd name="T18" fmla="*/ 171 w 609"/>
                <a:gd name="T19" fmla="*/ 7 h 697"/>
                <a:gd name="T20" fmla="*/ 155 w 609"/>
                <a:gd name="T21" fmla="*/ 3 h 697"/>
                <a:gd name="T22" fmla="*/ 104 w 609"/>
                <a:gd name="T23" fmla="*/ 42 h 697"/>
                <a:gd name="T24" fmla="*/ 87 w 609"/>
                <a:gd name="T25" fmla="*/ 26 h 697"/>
                <a:gd name="T26" fmla="*/ 71 w 609"/>
                <a:gd name="T27" fmla="*/ 26 h 697"/>
                <a:gd name="T28" fmla="*/ 71 w 609"/>
                <a:gd name="T29" fmla="*/ 42 h 697"/>
                <a:gd name="T30" fmla="*/ 87 w 609"/>
                <a:gd name="T31" fmla="*/ 59 h 697"/>
                <a:gd name="T32" fmla="*/ 0 w 609"/>
                <a:gd name="T33" fmla="*/ 280 h 697"/>
                <a:gd name="T34" fmla="*/ 313 w 609"/>
                <a:gd name="T35" fmla="*/ 604 h 697"/>
                <a:gd name="T36" fmla="*/ 313 w 609"/>
                <a:gd name="T37" fmla="*/ 627 h 697"/>
                <a:gd name="T38" fmla="*/ 174 w 609"/>
                <a:gd name="T39" fmla="*/ 627 h 697"/>
                <a:gd name="T40" fmla="*/ 163 w 609"/>
                <a:gd name="T41" fmla="*/ 639 h 697"/>
                <a:gd name="T42" fmla="*/ 128 w 609"/>
                <a:gd name="T43" fmla="*/ 674 h 697"/>
                <a:gd name="T44" fmla="*/ 116 w 609"/>
                <a:gd name="T45" fmla="*/ 685 h 697"/>
                <a:gd name="T46" fmla="*/ 128 w 609"/>
                <a:gd name="T47" fmla="*/ 697 h 697"/>
                <a:gd name="T48" fmla="*/ 522 w 609"/>
                <a:gd name="T49" fmla="*/ 697 h 697"/>
                <a:gd name="T50" fmla="*/ 534 w 609"/>
                <a:gd name="T51" fmla="*/ 685 h 697"/>
                <a:gd name="T52" fmla="*/ 522 w 609"/>
                <a:gd name="T53" fmla="*/ 674 h 697"/>
                <a:gd name="T54" fmla="*/ 487 w 609"/>
                <a:gd name="T55" fmla="*/ 639 h 697"/>
                <a:gd name="T56" fmla="*/ 476 w 609"/>
                <a:gd name="T57" fmla="*/ 627 h 697"/>
                <a:gd name="T58" fmla="*/ 337 w 609"/>
                <a:gd name="T59" fmla="*/ 627 h 697"/>
                <a:gd name="T60" fmla="*/ 337 w 609"/>
                <a:gd name="T61" fmla="*/ 604 h 697"/>
                <a:gd name="T62" fmla="*/ 546 w 609"/>
                <a:gd name="T63" fmla="*/ 517 h 697"/>
                <a:gd name="T64" fmla="*/ 563 w 609"/>
                <a:gd name="T65" fmla="*/ 534 h 697"/>
                <a:gd name="T66" fmla="*/ 571 w 609"/>
                <a:gd name="T67" fmla="*/ 537 h 697"/>
                <a:gd name="T68" fmla="*/ 579 w 609"/>
                <a:gd name="T69" fmla="*/ 534 h 697"/>
                <a:gd name="T70" fmla="*/ 579 w 609"/>
                <a:gd name="T71" fmla="*/ 517 h 697"/>
                <a:gd name="T72" fmla="*/ 562 w 609"/>
                <a:gd name="T73" fmla="*/ 500 h 697"/>
                <a:gd name="T74" fmla="*/ 606 w 609"/>
                <a:gd name="T75" fmla="*/ 442 h 697"/>
                <a:gd name="T76" fmla="*/ 602 w 609"/>
                <a:gd name="T77" fmla="*/ 426 h 697"/>
                <a:gd name="T78" fmla="*/ 325 w 609"/>
                <a:gd name="T79" fmla="*/ 25 h 697"/>
                <a:gd name="T80" fmla="*/ 580 w 609"/>
                <a:gd name="T81" fmla="*/ 280 h 697"/>
                <a:gd name="T82" fmla="*/ 325 w 609"/>
                <a:gd name="T83" fmla="*/ 535 h 697"/>
                <a:gd name="T84" fmla="*/ 70 w 609"/>
                <a:gd name="T85" fmla="*/ 280 h 697"/>
                <a:gd name="T86" fmla="*/ 325 w 609"/>
                <a:gd name="T87" fmla="*/ 25 h 697"/>
                <a:gd name="T88" fmla="*/ 465 w 609"/>
                <a:gd name="T89" fmla="*/ 651 h 697"/>
                <a:gd name="T90" fmla="*/ 476 w 609"/>
                <a:gd name="T91" fmla="*/ 674 h 697"/>
                <a:gd name="T92" fmla="*/ 174 w 609"/>
                <a:gd name="T93" fmla="*/ 674 h 697"/>
                <a:gd name="T94" fmla="*/ 185 w 609"/>
                <a:gd name="T95" fmla="*/ 651 h 697"/>
                <a:gd name="T96" fmla="*/ 465 w 609"/>
                <a:gd name="T97" fmla="*/ 651 h 697"/>
                <a:gd name="T98" fmla="*/ 325 w 609"/>
                <a:gd name="T99" fmla="*/ 581 h 697"/>
                <a:gd name="T100" fmla="*/ 24 w 609"/>
                <a:gd name="T101" fmla="*/ 280 h 697"/>
                <a:gd name="T102" fmla="*/ 104 w 609"/>
                <a:gd name="T103" fmla="*/ 75 h 697"/>
                <a:gd name="T104" fmla="*/ 120 w 609"/>
                <a:gd name="T105" fmla="*/ 92 h 697"/>
                <a:gd name="T106" fmla="*/ 47 w 609"/>
                <a:gd name="T107" fmla="*/ 280 h 697"/>
                <a:gd name="T108" fmla="*/ 325 w 609"/>
                <a:gd name="T109" fmla="*/ 558 h 697"/>
                <a:gd name="T110" fmla="*/ 513 w 609"/>
                <a:gd name="T111" fmla="*/ 484 h 697"/>
                <a:gd name="T112" fmla="*/ 530 w 609"/>
                <a:gd name="T113" fmla="*/ 500 h 697"/>
                <a:gd name="T114" fmla="*/ 325 w 609"/>
                <a:gd name="T115" fmla="*/ 581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9" h="697">
                  <a:moveTo>
                    <a:pt x="602" y="426"/>
                  </a:moveTo>
                  <a:cubicBezTo>
                    <a:pt x="596" y="423"/>
                    <a:pt x="589" y="425"/>
                    <a:pt x="586" y="430"/>
                  </a:cubicBezTo>
                  <a:cubicBezTo>
                    <a:pt x="575" y="450"/>
                    <a:pt x="561" y="468"/>
                    <a:pt x="546" y="484"/>
                  </a:cubicBezTo>
                  <a:cubicBezTo>
                    <a:pt x="530" y="468"/>
                    <a:pt x="530" y="468"/>
                    <a:pt x="530" y="468"/>
                  </a:cubicBezTo>
                  <a:cubicBezTo>
                    <a:pt x="575" y="418"/>
                    <a:pt x="603" y="352"/>
                    <a:pt x="603" y="280"/>
                  </a:cubicBezTo>
                  <a:cubicBezTo>
                    <a:pt x="603" y="126"/>
                    <a:pt x="478" y="1"/>
                    <a:pt x="325" y="1"/>
                  </a:cubicBezTo>
                  <a:cubicBezTo>
                    <a:pt x="253" y="1"/>
                    <a:pt x="186" y="29"/>
                    <a:pt x="137" y="7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35" y="45"/>
                    <a:pt x="150" y="33"/>
                    <a:pt x="167" y="23"/>
                  </a:cubicBezTo>
                  <a:cubicBezTo>
                    <a:pt x="173" y="19"/>
                    <a:pt x="175" y="12"/>
                    <a:pt x="171" y="7"/>
                  </a:cubicBezTo>
                  <a:cubicBezTo>
                    <a:pt x="168" y="1"/>
                    <a:pt x="161" y="0"/>
                    <a:pt x="155" y="3"/>
                  </a:cubicBezTo>
                  <a:cubicBezTo>
                    <a:pt x="137" y="15"/>
                    <a:pt x="119" y="28"/>
                    <a:pt x="104" y="42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3" y="21"/>
                    <a:pt x="75" y="21"/>
                    <a:pt x="71" y="26"/>
                  </a:cubicBezTo>
                  <a:cubicBezTo>
                    <a:pt x="66" y="30"/>
                    <a:pt x="66" y="37"/>
                    <a:pt x="71" y="42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32" y="118"/>
                    <a:pt x="0" y="196"/>
                    <a:pt x="0" y="280"/>
                  </a:cubicBezTo>
                  <a:cubicBezTo>
                    <a:pt x="0" y="455"/>
                    <a:pt x="140" y="598"/>
                    <a:pt x="313" y="604"/>
                  </a:cubicBezTo>
                  <a:cubicBezTo>
                    <a:pt x="313" y="627"/>
                    <a:pt x="313" y="627"/>
                    <a:pt x="313" y="627"/>
                  </a:cubicBezTo>
                  <a:cubicBezTo>
                    <a:pt x="174" y="627"/>
                    <a:pt x="174" y="627"/>
                    <a:pt x="174" y="627"/>
                  </a:cubicBezTo>
                  <a:cubicBezTo>
                    <a:pt x="168" y="627"/>
                    <a:pt x="163" y="633"/>
                    <a:pt x="163" y="639"/>
                  </a:cubicBezTo>
                  <a:cubicBezTo>
                    <a:pt x="163" y="658"/>
                    <a:pt x="147" y="674"/>
                    <a:pt x="128" y="674"/>
                  </a:cubicBezTo>
                  <a:cubicBezTo>
                    <a:pt x="122" y="674"/>
                    <a:pt x="116" y="679"/>
                    <a:pt x="116" y="685"/>
                  </a:cubicBezTo>
                  <a:cubicBezTo>
                    <a:pt x="116" y="692"/>
                    <a:pt x="122" y="697"/>
                    <a:pt x="128" y="697"/>
                  </a:cubicBezTo>
                  <a:cubicBezTo>
                    <a:pt x="522" y="697"/>
                    <a:pt x="522" y="697"/>
                    <a:pt x="522" y="697"/>
                  </a:cubicBezTo>
                  <a:cubicBezTo>
                    <a:pt x="528" y="697"/>
                    <a:pt x="534" y="692"/>
                    <a:pt x="534" y="685"/>
                  </a:cubicBezTo>
                  <a:cubicBezTo>
                    <a:pt x="534" y="679"/>
                    <a:pt x="528" y="674"/>
                    <a:pt x="522" y="674"/>
                  </a:cubicBezTo>
                  <a:cubicBezTo>
                    <a:pt x="503" y="674"/>
                    <a:pt x="487" y="658"/>
                    <a:pt x="487" y="639"/>
                  </a:cubicBezTo>
                  <a:cubicBezTo>
                    <a:pt x="487" y="633"/>
                    <a:pt x="482" y="627"/>
                    <a:pt x="476" y="627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415" y="601"/>
                    <a:pt x="489" y="569"/>
                    <a:pt x="546" y="517"/>
                  </a:cubicBezTo>
                  <a:cubicBezTo>
                    <a:pt x="563" y="534"/>
                    <a:pt x="563" y="534"/>
                    <a:pt x="563" y="534"/>
                  </a:cubicBezTo>
                  <a:cubicBezTo>
                    <a:pt x="565" y="536"/>
                    <a:pt x="568" y="537"/>
                    <a:pt x="571" y="537"/>
                  </a:cubicBezTo>
                  <a:cubicBezTo>
                    <a:pt x="574" y="537"/>
                    <a:pt x="577" y="536"/>
                    <a:pt x="579" y="534"/>
                  </a:cubicBezTo>
                  <a:cubicBezTo>
                    <a:pt x="583" y="529"/>
                    <a:pt x="583" y="522"/>
                    <a:pt x="579" y="517"/>
                  </a:cubicBezTo>
                  <a:cubicBezTo>
                    <a:pt x="562" y="500"/>
                    <a:pt x="562" y="500"/>
                    <a:pt x="562" y="500"/>
                  </a:cubicBezTo>
                  <a:cubicBezTo>
                    <a:pt x="579" y="483"/>
                    <a:pt x="593" y="463"/>
                    <a:pt x="606" y="442"/>
                  </a:cubicBezTo>
                  <a:cubicBezTo>
                    <a:pt x="609" y="436"/>
                    <a:pt x="607" y="429"/>
                    <a:pt x="602" y="426"/>
                  </a:cubicBezTo>
                  <a:close/>
                  <a:moveTo>
                    <a:pt x="325" y="25"/>
                  </a:moveTo>
                  <a:cubicBezTo>
                    <a:pt x="466" y="25"/>
                    <a:pt x="580" y="139"/>
                    <a:pt x="580" y="280"/>
                  </a:cubicBezTo>
                  <a:cubicBezTo>
                    <a:pt x="580" y="420"/>
                    <a:pt x="466" y="535"/>
                    <a:pt x="325" y="535"/>
                  </a:cubicBezTo>
                  <a:cubicBezTo>
                    <a:pt x="184" y="535"/>
                    <a:pt x="70" y="420"/>
                    <a:pt x="70" y="280"/>
                  </a:cubicBezTo>
                  <a:cubicBezTo>
                    <a:pt x="70" y="139"/>
                    <a:pt x="184" y="25"/>
                    <a:pt x="325" y="25"/>
                  </a:cubicBezTo>
                  <a:close/>
                  <a:moveTo>
                    <a:pt x="465" y="651"/>
                  </a:moveTo>
                  <a:cubicBezTo>
                    <a:pt x="467" y="659"/>
                    <a:pt x="471" y="667"/>
                    <a:pt x="476" y="674"/>
                  </a:cubicBezTo>
                  <a:cubicBezTo>
                    <a:pt x="174" y="674"/>
                    <a:pt x="174" y="674"/>
                    <a:pt x="174" y="674"/>
                  </a:cubicBezTo>
                  <a:cubicBezTo>
                    <a:pt x="180" y="667"/>
                    <a:pt x="183" y="659"/>
                    <a:pt x="185" y="651"/>
                  </a:cubicBezTo>
                  <a:lnTo>
                    <a:pt x="465" y="651"/>
                  </a:lnTo>
                  <a:close/>
                  <a:moveTo>
                    <a:pt x="325" y="581"/>
                  </a:moveTo>
                  <a:cubicBezTo>
                    <a:pt x="159" y="581"/>
                    <a:pt x="24" y="446"/>
                    <a:pt x="24" y="280"/>
                  </a:cubicBezTo>
                  <a:cubicBezTo>
                    <a:pt x="24" y="202"/>
                    <a:pt x="53" y="130"/>
                    <a:pt x="104" y="75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75" y="141"/>
                    <a:pt x="47" y="207"/>
                    <a:pt x="47" y="280"/>
                  </a:cubicBezTo>
                  <a:cubicBezTo>
                    <a:pt x="47" y="433"/>
                    <a:pt x="172" y="558"/>
                    <a:pt x="325" y="558"/>
                  </a:cubicBezTo>
                  <a:cubicBezTo>
                    <a:pt x="397" y="558"/>
                    <a:pt x="464" y="530"/>
                    <a:pt x="513" y="484"/>
                  </a:cubicBezTo>
                  <a:cubicBezTo>
                    <a:pt x="530" y="500"/>
                    <a:pt x="530" y="500"/>
                    <a:pt x="530" y="500"/>
                  </a:cubicBezTo>
                  <a:cubicBezTo>
                    <a:pt x="475" y="551"/>
                    <a:pt x="402" y="581"/>
                    <a:pt x="325" y="58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教学分析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ANALYSIS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/>
          <p:cNvSpPr txBox="1"/>
          <p:nvPr/>
        </p:nvSpPr>
        <p:spPr>
          <a:xfrm>
            <a:off x="379225" y="4296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教学分析</a:t>
            </a:r>
            <a:endParaRPr lang="zh-CN" altLang="en-US" sz="2400">
              <a:solidFill>
                <a:schemeClr val="bg1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642493" y="533549"/>
            <a:ext cx="15183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ANALYSIS</a:t>
            </a:r>
            <a:endParaRPr lang="en-US" altLang="zh-CN" sz="1050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07892" y="1109404"/>
            <a:ext cx="2073349" cy="2073349"/>
            <a:chOff x="510363" y="1137684"/>
            <a:chExt cx="2073349" cy="2073349"/>
          </a:xfrm>
        </p:grpSpPr>
        <p:sp>
          <p:nvSpPr>
            <p:cNvPr id="3" name="椭圆 2"/>
            <p:cNvSpPr/>
            <p:nvPr/>
          </p:nvSpPr>
          <p:spPr>
            <a:xfrm>
              <a:off x="510363" y="1137684"/>
              <a:ext cx="2073349" cy="2073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49493" y="1382589"/>
              <a:ext cx="1659173" cy="1543709"/>
              <a:chOff x="649493" y="1552710"/>
              <a:chExt cx="1659173" cy="1543709"/>
            </a:xfrm>
          </p:grpSpPr>
          <p:sp>
            <p:nvSpPr>
              <p:cNvPr id="86" name="Freeform 100"/>
              <p:cNvSpPr/>
              <p:nvPr/>
            </p:nvSpPr>
            <p:spPr bwMode="auto">
              <a:xfrm>
                <a:off x="1417582" y="1831332"/>
                <a:ext cx="240969" cy="240969"/>
              </a:xfrm>
              <a:custGeom>
                <a:avLst/>
                <a:gdLst>
                  <a:gd name="T0" fmla="*/ 62 w 96"/>
                  <a:gd name="T1" fmla="*/ 0 h 96"/>
                  <a:gd name="T2" fmla="*/ 96 w 96"/>
                  <a:gd name="T3" fmla="*/ 34 h 96"/>
                  <a:gd name="T4" fmla="*/ 31 w 96"/>
                  <a:gd name="T5" fmla="*/ 96 h 96"/>
                  <a:gd name="T6" fmla="*/ 0 w 96"/>
                  <a:gd name="T7" fmla="*/ 65 h 96"/>
                  <a:gd name="T8" fmla="*/ 62 w 96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62" y="0"/>
                    </a:moveTo>
                    <a:lnTo>
                      <a:pt x="96" y="34"/>
                    </a:lnTo>
                    <a:lnTo>
                      <a:pt x="31" y="96"/>
                    </a:lnTo>
                    <a:lnTo>
                      <a:pt x="0" y="65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E1C45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01"/>
              <p:cNvSpPr/>
              <p:nvPr/>
            </p:nvSpPr>
            <p:spPr bwMode="auto">
              <a:xfrm>
                <a:off x="1322198" y="1748498"/>
                <a:ext cx="251009" cy="245989"/>
              </a:xfrm>
              <a:custGeom>
                <a:avLst/>
                <a:gdLst>
                  <a:gd name="T0" fmla="*/ 42 w 42"/>
                  <a:gd name="T1" fmla="*/ 14 h 41"/>
                  <a:gd name="T2" fmla="*/ 16 w 42"/>
                  <a:gd name="T3" fmla="*/ 41 h 41"/>
                  <a:gd name="T4" fmla="*/ 7 w 42"/>
                  <a:gd name="T5" fmla="*/ 32 h 41"/>
                  <a:gd name="T6" fmla="*/ 7 w 42"/>
                  <a:gd name="T7" fmla="*/ 5 h 41"/>
                  <a:gd name="T8" fmla="*/ 20 w 42"/>
                  <a:gd name="T9" fmla="*/ 0 h 41"/>
                  <a:gd name="T10" fmla="*/ 34 w 42"/>
                  <a:gd name="T11" fmla="*/ 5 h 41"/>
                  <a:gd name="T12" fmla="*/ 42 w 42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1">
                    <a:moveTo>
                      <a:pt x="42" y="14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0" y="25"/>
                      <a:pt x="0" y="13"/>
                      <a:pt x="7" y="5"/>
                    </a:cubicBezTo>
                    <a:cubicBezTo>
                      <a:pt x="11" y="2"/>
                      <a:pt x="15" y="0"/>
                      <a:pt x="20" y="0"/>
                    </a:cubicBezTo>
                    <a:cubicBezTo>
                      <a:pt x="25" y="0"/>
                      <a:pt x="30" y="2"/>
                      <a:pt x="34" y="5"/>
                    </a:cubicBezTo>
                    <a:lnTo>
                      <a:pt x="42" y="14"/>
                    </a:lnTo>
                    <a:close/>
                  </a:path>
                </a:pathLst>
              </a:custGeom>
              <a:solidFill>
                <a:srgbClr val="DB795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02"/>
              <p:cNvSpPr/>
              <p:nvPr/>
            </p:nvSpPr>
            <p:spPr bwMode="auto">
              <a:xfrm>
                <a:off x="1495395" y="1916675"/>
                <a:ext cx="609954" cy="602423"/>
              </a:xfrm>
              <a:custGeom>
                <a:avLst/>
                <a:gdLst>
                  <a:gd name="T0" fmla="*/ 231 w 243"/>
                  <a:gd name="T1" fmla="*/ 166 h 240"/>
                  <a:gd name="T2" fmla="*/ 243 w 243"/>
                  <a:gd name="T3" fmla="*/ 240 h 240"/>
                  <a:gd name="T4" fmla="*/ 169 w 243"/>
                  <a:gd name="T5" fmla="*/ 230 h 240"/>
                  <a:gd name="T6" fmla="*/ 0 w 243"/>
                  <a:gd name="T7" fmla="*/ 62 h 240"/>
                  <a:gd name="T8" fmla="*/ 65 w 243"/>
                  <a:gd name="T9" fmla="*/ 0 h 240"/>
                  <a:gd name="T10" fmla="*/ 231 w 243"/>
                  <a:gd name="T11" fmla="*/ 16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0">
                    <a:moveTo>
                      <a:pt x="231" y="166"/>
                    </a:moveTo>
                    <a:lnTo>
                      <a:pt x="243" y="240"/>
                    </a:lnTo>
                    <a:lnTo>
                      <a:pt x="169" y="230"/>
                    </a:lnTo>
                    <a:lnTo>
                      <a:pt x="0" y="62"/>
                    </a:lnTo>
                    <a:lnTo>
                      <a:pt x="65" y="0"/>
                    </a:lnTo>
                    <a:lnTo>
                      <a:pt x="231" y="166"/>
                    </a:lnTo>
                    <a:close/>
                  </a:path>
                </a:pathLst>
              </a:custGeom>
              <a:solidFill>
                <a:srgbClr val="74ADB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03"/>
              <p:cNvSpPr>
                <a:spLocks noEditPoints="1"/>
              </p:cNvSpPr>
              <p:nvPr/>
            </p:nvSpPr>
            <p:spPr bwMode="auto">
              <a:xfrm>
                <a:off x="875401" y="1630524"/>
                <a:ext cx="1415693" cy="1448325"/>
              </a:xfrm>
              <a:custGeom>
                <a:avLst/>
                <a:gdLst>
                  <a:gd name="T0" fmla="*/ 414 w 564"/>
                  <a:gd name="T1" fmla="*/ 577 h 577"/>
                  <a:gd name="T2" fmla="*/ 371 w 564"/>
                  <a:gd name="T3" fmla="*/ 577 h 577"/>
                  <a:gd name="T4" fmla="*/ 326 w 564"/>
                  <a:gd name="T5" fmla="*/ 577 h 577"/>
                  <a:gd name="T6" fmla="*/ 281 w 564"/>
                  <a:gd name="T7" fmla="*/ 577 h 577"/>
                  <a:gd name="T8" fmla="*/ 236 w 564"/>
                  <a:gd name="T9" fmla="*/ 577 h 577"/>
                  <a:gd name="T10" fmla="*/ 193 w 564"/>
                  <a:gd name="T11" fmla="*/ 577 h 577"/>
                  <a:gd name="T12" fmla="*/ 148 w 564"/>
                  <a:gd name="T13" fmla="*/ 577 h 577"/>
                  <a:gd name="T14" fmla="*/ 102 w 564"/>
                  <a:gd name="T15" fmla="*/ 577 h 577"/>
                  <a:gd name="T16" fmla="*/ 60 w 564"/>
                  <a:gd name="T17" fmla="*/ 577 h 577"/>
                  <a:gd name="T18" fmla="*/ 0 w 564"/>
                  <a:gd name="T19" fmla="*/ 577 h 577"/>
                  <a:gd name="T20" fmla="*/ 0 w 564"/>
                  <a:gd name="T21" fmla="*/ 0 h 577"/>
                  <a:gd name="T22" fmla="*/ 564 w 564"/>
                  <a:gd name="T23" fmla="*/ 577 h 577"/>
                  <a:gd name="T24" fmla="*/ 414 w 564"/>
                  <a:gd name="T25" fmla="*/ 577 h 577"/>
                  <a:gd name="T26" fmla="*/ 354 w 564"/>
                  <a:gd name="T27" fmla="*/ 487 h 577"/>
                  <a:gd name="T28" fmla="*/ 79 w 564"/>
                  <a:gd name="T29" fmla="*/ 206 h 577"/>
                  <a:gd name="T30" fmla="*/ 79 w 564"/>
                  <a:gd name="T31" fmla="*/ 487 h 577"/>
                  <a:gd name="T32" fmla="*/ 354 w 564"/>
                  <a:gd name="T33" fmla="*/ 48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4" h="577">
                    <a:moveTo>
                      <a:pt x="414" y="577"/>
                    </a:moveTo>
                    <a:lnTo>
                      <a:pt x="371" y="577"/>
                    </a:lnTo>
                    <a:lnTo>
                      <a:pt x="326" y="577"/>
                    </a:lnTo>
                    <a:lnTo>
                      <a:pt x="281" y="577"/>
                    </a:lnTo>
                    <a:lnTo>
                      <a:pt x="236" y="577"/>
                    </a:lnTo>
                    <a:lnTo>
                      <a:pt x="193" y="577"/>
                    </a:lnTo>
                    <a:lnTo>
                      <a:pt x="148" y="577"/>
                    </a:lnTo>
                    <a:lnTo>
                      <a:pt x="102" y="577"/>
                    </a:lnTo>
                    <a:lnTo>
                      <a:pt x="60" y="577"/>
                    </a:lnTo>
                    <a:lnTo>
                      <a:pt x="0" y="577"/>
                    </a:lnTo>
                    <a:lnTo>
                      <a:pt x="0" y="0"/>
                    </a:lnTo>
                    <a:lnTo>
                      <a:pt x="564" y="577"/>
                    </a:lnTo>
                    <a:lnTo>
                      <a:pt x="414" y="577"/>
                    </a:lnTo>
                    <a:close/>
                    <a:moveTo>
                      <a:pt x="354" y="487"/>
                    </a:moveTo>
                    <a:lnTo>
                      <a:pt x="79" y="206"/>
                    </a:lnTo>
                    <a:lnTo>
                      <a:pt x="79" y="487"/>
                    </a:lnTo>
                    <a:lnTo>
                      <a:pt x="354" y="487"/>
                    </a:lnTo>
                    <a:close/>
                  </a:path>
                </a:pathLst>
              </a:custGeom>
              <a:solidFill>
                <a:srgbClr val="E1C45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Oval 106"/>
              <p:cNvSpPr>
                <a:spLocks noChangeArrowheads="1"/>
              </p:cNvSpPr>
              <p:nvPr/>
            </p:nvSpPr>
            <p:spPr bwMode="auto">
              <a:xfrm>
                <a:off x="2213282" y="2519097"/>
                <a:ext cx="77814" cy="77814"/>
              </a:xfrm>
              <a:prstGeom prst="ellipse">
                <a:avLst/>
              </a:prstGeom>
              <a:solidFill>
                <a:srgbClr val="504437"/>
              </a:solidFill>
              <a:ln w="9525">
                <a:solidFill>
                  <a:srgbClr val="504437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108"/>
              <p:cNvSpPr>
                <a:spLocks noChangeArrowheads="1"/>
              </p:cNvSpPr>
              <p:nvPr/>
            </p:nvSpPr>
            <p:spPr bwMode="auto">
              <a:xfrm>
                <a:off x="1209245" y="1552710"/>
                <a:ext cx="72794" cy="70283"/>
              </a:xfrm>
              <a:prstGeom prst="ellipse">
                <a:avLst/>
              </a:prstGeom>
              <a:solidFill>
                <a:srgbClr val="504437"/>
              </a:solidFill>
              <a:ln w="9525">
                <a:solidFill>
                  <a:srgbClr val="504437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Oval 109"/>
              <p:cNvSpPr>
                <a:spLocks noChangeArrowheads="1"/>
              </p:cNvSpPr>
              <p:nvPr/>
            </p:nvSpPr>
            <p:spPr bwMode="auto">
              <a:xfrm>
                <a:off x="684634" y="1999507"/>
                <a:ext cx="77814" cy="72794"/>
              </a:xfrm>
              <a:prstGeom prst="ellipse">
                <a:avLst/>
              </a:prstGeom>
              <a:solidFill>
                <a:srgbClr val="504437"/>
              </a:solidFill>
              <a:ln w="9525">
                <a:solidFill>
                  <a:srgbClr val="504437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110"/>
              <p:cNvSpPr>
                <a:spLocks noChangeArrowheads="1"/>
              </p:cNvSpPr>
              <p:nvPr/>
            </p:nvSpPr>
            <p:spPr bwMode="auto">
              <a:xfrm>
                <a:off x="649493" y="2702333"/>
                <a:ext cx="77814" cy="77814"/>
              </a:xfrm>
              <a:prstGeom prst="ellipse">
                <a:avLst/>
              </a:prstGeom>
              <a:solidFill>
                <a:srgbClr val="504437"/>
              </a:solidFill>
              <a:ln w="9525">
                <a:solidFill>
                  <a:srgbClr val="504437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11"/>
              <p:cNvSpPr>
                <a:spLocks noEditPoints="1"/>
              </p:cNvSpPr>
              <p:nvPr/>
            </p:nvSpPr>
            <p:spPr bwMode="auto">
              <a:xfrm>
                <a:off x="857832" y="1605423"/>
                <a:ext cx="1450834" cy="1490996"/>
              </a:xfrm>
              <a:custGeom>
                <a:avLst/>
                <a:gdLst>
                  <a:gd name="T0" fmla="*/ 240 w 243"/>
                  <a:gd name="T1" fmla="*/ 250 h 250"/>
                  <a:gd name="T2" fmla="*/ 240 w 243"/>
                  <a:gd name="T3" fmla="*/ 250 h 250"/>
                  <a:gd name="T4" fmla="*/ 3 w 243"/>
                  <a:gd name="T5" fmla="*/ 250 h 250"/>
                  <a:gd name="T6" fmla="*/ 0 w 243"/>
                  <a:gd name="T7" fmla="*/ 247 h 250"/>
                  <a:gd name="T8" fmla="*/ 0 w 243"/>
                  <a:gd name="T9" fmla="*/ 4 h 250"/>
                  <a:gd name="T10" fmla="*/ 1 w 243"/>
                  <a:gd name="T11" fmla="*/ 1 h 250"/>
                  <a:gd name="T12" fmla="*/ 5 w 243"/>
                  <a:gd name="T13" fmla="*/ 2 h 250"/>
                  <a:gd name="T14" fmla="*/ 242 w 243"/>
                  <a:gd name="T15" fmla="*/ 244 h 250"/>
                  <a:gd name="T16" fmla="*/ 243 w 243"/>
                  <a:gd name="T17" fmla="*/ 247 h 250"/>
                  <a:gd name="T18" fmla="*/ 240 w 243"/>
                  <a:gd name="T19" fmla="*/ 250 h 250"/>
                  <a:gd name="T20" fmla="*/ 6 w 243"/>
                  <a:gd name="T21" fmla="*/ 244 h 250"/>
                  <a:gd name="T22" fmla="*/ 232 w 243"/>
                  <a:gd name="T23" fmla="*/ 244 h 250"/>
                  <a:gd name="T24" fmla="*/ 6 w 243"/>
                  <a:gd name="T25" fmla="*/ 11 h 250"/>
                  <a:gd name="T26" fmla="*/ 6 w 243"/>
                  <a:gd name="T27" fmla="*/ 244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3" h="250">
                    <a:moveTo>
                      <a:pt x="240" y="250"/>
                    </a:moveTo>
                    <a:cubicBezTo>
                      <a:pt x="240" y="250"/>
                      <a:pt x="240" y="250"/>
                      <a:pt x="240" y="250"/>
                    </a:cubicBezTo>
                    <a:cubicBezTo>
                      <a:pt x="3" y="250"/>
                      <a:pt x="3" y="250"/>
                      <a:pt x="3" y="250"/>
                    </a:cubicBezTo>
                    <a:cubicBezTo>
                      <a:pt x="1" y="250"/>
                      <a:pt x="0" y="248"/>
                      <a:pt x="0" y="2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3" y="0"/>
                      <a:pt x="4" y="1"/>
                      <a:pt x="5" y="2"/>
                    </a:cubicBezTo>
                    <a:cubicBezTo>
                      <a:pt x="242" y="244"/>
                      <a:pt x="242" y="244"/>
                      <a:pt x="242" y="244"/>
                    </a:cubicBezTo>
                    <a:cubicBezTo>
                      <a:pt x="243" y="245"/>
                      <a:pt x="243" y="246"/>
                      <a:pt x="243" y="247"/>
                    </a:cubicBezTo>
                    <a:cubicBezTo>
                      <a:pt x="243" y="248"/>
                      <a:pt x="242" y="250"/>
                      <a:pt x="240" y="250"/>
                    </a:cubicBezTo>
                    <a:close/>
                    <a:moveTo>
                      <a:pt x="6" y="244"/>
                    </a:moveTo>
                    <a:cubicBezTo>
                      <a:pt x="232" y="244"/>
                      <a:pt x="232" y="244"/>
                      <a:pt x="232" y="244"/>
                    </a:cubicBezTo>
                    <a:cubicBezTo>
                      <a:pt x="6" y="11"/>
                      <a:pt x="6" y="11"/>
                      <a:pt x="6" y="11"/>
                    </a:cubicBezTo>
                    <a:lnTo>
                      <a:pt x="6" y="244"/>
                    </a:ln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12"/>
              <p:cNvSpPr>
                <a:spLocks noEditPoints="1"/>
              </p:cNvSpPr>
              <p:nvPr/>
            </p:nvSpPr>
            <p:spPr bwMode="auto">
              <a:xfrm>
                <a:off x="1053619" y="2125012"/>
                <a:ext cx="735458" cy="745499"/>
              </a:xfrm>
              <a:custGeom>
                <a:avLst/>
                <a:gdLst>
                  <a:gd name="T0" fmla="*/ 119 w 123"/>
                  <a:gd name="T1" fmla="*/ 125 h 125"/>
                  <a:gd name="T2" fmla="*/ 3 w 123"/>
                  <a:gd name="T3" fmla="*/ 125 h 125"/>
                  <a:gd name="T4" fmla="*/ 0 w 123"/>
                  <a:gd name="T5" fmla="*/ 122 h 125"/>
                  <a:gd name="T6" fmla="*/ 0 w 123"/>
                  <a:gd name="T7" fmla="*/ 4 h 125"/>
                  <a:gd name="T8" fmla="*/ 2 w 123"/>
                  <a:gd name="T9" fmla="*/ 1 h 125"/>
                  <a:gd name="T10" fmla="*/ 6 w 123"/>
                  <a:gd name="T11" fmla="*/ 1 h 125"/>
                  <a:gd name="T12" fmla="*/ 122 w 123"/>
                  <a:gd name="T13" fmla="*/ 120 h 125"/>
                  <a:gd name="T14" fmla="*/ 122 w 123"/>
                  <a:gd name="T15" fmla="*/ 123 h 125"/>
                  <a:gd name="T16" fmla="*/ 119 w 123"/>
                  <a:gd name="T17" fmla="*/ 125 h 125"/>
                  <a:gd name="T18" fmla="*/ 6 w 123"/>
                  <a:gd name="T19" fmla="*/ 119 h 125"/>
                  <a:gd name="T20" fmla="*/ 112 w 123"/>
                  <a:gd name="T21" fmla="*/ 119 h 125"/>
                  <a:gd name="T22" fmla="*/ 6 w 123"/>
                  <a:gd name="T23" fmla="*/ 11 h 125"/>
                  <a:gd name="T24" fmla="*/ 6 w 123"/>
                  <a:gd name="T25" fmla="*/ 11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25">
                    <a:moveTo>
                      <a:pt x="119" y="125"/>
                    </a:moveTo>
                    <a:cubicBezTo>
                      <a:pt x="3" y="125"/>
                      <a:pt x="3" y="125"/>
                      <a:pt x="3" y="125"/>
                    </a:cubicBezTo>
                    <a:cubicBezTo>
                      <a:pt x="2" y="125"/>
                      <a:pt x="0" y="124"/>
                      <a:pt x="0" y="1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5" y="1"/>
                      <a:pt x="6" y="1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23" y="121"/>
                      <a:pt x="123" y="122"/>
                      <a:pt x="122" y="123"/>
                    </a:cubicBezTo>
                    <a:cubicBezTo>
                      <a:pt x="122" y="125"/>
                      <a:pt x="121" y="125"/>
                      <a:pt x="119" y="125"/>
                    </a:cubicBezTo>
                    <a:close/>
                    <a:moveTo>
                      <a:pt x="6" y="119"/>
                    </a:moveTo>
                    <a:cubicBezTo>
                      <a:pt x="112" y="119"/>
                      <a:pt x="112" y="119"/>
                      <a:pt x="112" y="119"/>
                    </a:cubicBezTo>
                    <a:cubicBezTo>
                      <a:pt x="6" y="11"/>
                      <a:pt x="6" y="11"/>
                      <a:pt x="6" y="11"/>
                    </a:cubicBezTo>
                    <a:lnTo>
                      <a:pt x="6" y="119"/>
                    </a:ln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13"/>
              <p:cNvSpPr/>
              <p:nvPr/>
            </p:nvSpPr>
            <p:spPr bwMode="auto">
              <a:xfrm>
                <a:off x="1000906" y="2983464"/>
                <a:ext cx="42672" cy="112955"/>
              </a:xfrm>
              <a:custGeom>
                <a:avLst/>
                <a:gdLst>
                  <a:gd name="T0" fmla="*/ 4 w 7"/>
                  <a:gd name="T1" fmla="*/ 19 h 19"/>
                  <a:gd name="T2" fmla="*/ 0 w 7"/>
                  <a:gd name="T3" fmla="*/ 16 h 19"/>
                  <a:gd name="T4" fmla="*/ 0 w 7"/>
                  <a:gd name="T5" fmla="*/ 3 h 19"/>
                  <a:gd name="T6" fmla="*/ 4 w 7"/>
                  <a:gd name="T7" fmla="*/ 0 h 19"/>
                  <a:gd name="T8" fmla="*/ 7 w 7"/>
                  <a:gd name="T9" fmla="*/ 3 h 19"/>
                  <a:gd name="T10" fmla="*/ 7 w 7"/>
                  <a:gd name="T11" fmla="*/ 16 h 19"/>
                  <a:gd name="T12" fmla="*/ 4 w 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9">
                    <a:moveTo>
                      <a:pt x="4" y="19"/>
                    </a:moveTo>
                    <a:cubicBezTo>
                      <a:pt x="2" y="19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7"/>
                      <a:pt x="5" y="19"/>
                      <a:pt x="4" y="19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14"/>
              <p:cNvSpPr/>
              <p:nvPr/>
            </p:nvSpPr>
            <p:spPr bwMode="auto">
              <a:xfrm>
                <a:off x="1113861" y="2948323"/>
                <a:ext cx="37652" cy="148096"/>
              </a:xfrm>
              <a:custGeom>
                <a:avLst/>
                <a:gdLst>
                  <a:gd name="T0" fmla="*/ 3 w 6"/>
                  <a:gd name="T1" fmla="*/ 25 h 25"/>
                  <a:gd name="T2" fmla="*/ 0 w 6"/>
                  <a:gd name="T3" fmla="*/ 22 h 25"/>
                  <a:gd name="T4" fmla="*/ 0 w 6"/>
                  <a:gd name="T5" fmla="*/ 3 h 25"/>
                  <a:gd name="T6" fmla="*/ 3 w 6"/>
                  <a:gd name="T7" fmla="*/ 0 h 25"/>
                  <a:gd name="T8" fmla="*/ 6 w 6"/>
                  <a:gd name="T9" fmla="*/ 3 h 25"/>
                  <a:gd name="T10" fmla="*/ 6 w 6"/>
                  <a:gd name="T11" fmla="*/ 22 h 25"/>
                  <a:gd name="T12" fmla="*/ 3 w 6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5">
                    <a:moveTo>
                      <a:pt x="3" y="25"/>
                    </a:moveTo>
                    <a:cubicBezTo>
                      <a:pt x="2" y="25"/>
                      <a:pt x="0" y="23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5"/>
                      <a:pt x="3" y="25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15"/>
              <p:cNvSpPr/>
              <p:nvPr/>
            </p:nvSpPr>
            <p:spPr bwMode="auto">
              <a:xfrm>
                <a:off x="1226815" y="2983464"/>
                <a:ext cx="37652" cy="112955"/>
              </a:xfrm>
              <a:custGeom>
                <a:avLst/>
                <a:gdLst>
                  <a:gd name="T0" fmla="*/ 3 w 6"/>
                  <a:gd name="T1" fmla="*/ 19 h 19"/>
                  <a:gd name="T2" fmla="*/ 0 w 6"/>
                  <a:gd name="T3" fmla="*/ 16 h 19"/>
                  <a:gd name="T4" fmla="*/ 0 w 6"/>
                  <a:gd name="T5" fmla="*/ 3 h 19"/>
                  <a:gd name="T6" fmla="*/ 3 w 6"/>
                  <a:gd name="T7" fmla="*/ 0 h 19"/>
                  <a:gd name="T8" fmla="*/ 6 w 6"/>
                  <a:gd name="T9" fmla="*/ 3 h 19"/>
                  <a:gd name="T10" fmla="*/ 6 w 6"/>
                  <a:gd name="T11" fmla="*/ 16 h 19"/>
                  <a:gd name="T12" fmla="*/ 3 w 6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1" y="19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5" y="19"/>
                      <a:pt x="3" y="19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16"/>
              <p:cNvSpPr/>
              <p:nvPr/>
            </p:nvSpPr>
            <p:spPr bwMode="auto">
              <a:xfrm>
                <a:off x="1342279" y="2948323"/>
                <a:ext cx="35141" cy="148096"/>
              </a:xfrm>
              <a:custGeom>
                <a:avLst/>
                <a:gdLst>
                  <a:gd name="T0" fmla="*/ 3 w 6"/>
                  <a:gd name="T1" fmla="*/ 25 h 25"/>
                  <a:gd name="T2" fmla="*/ 0 w 6"/>
                  <a:gd name="T3" fmla="*/ 22 h 25"/>
                  <a:gd name="T4" fmla="*/ 0 w 6"/>
                  <a:gd name="T5" fmla="*/ 3 h 25"/>
                  <a:gd name="T6" fmla="*/ 3 w 6"/>
                  <a:gd name="T7" fmla="*/ 0 h 25"/>
                  <a:gd name="T8" fmla="*/ 6 w 6"/>
                  <a:gd name="T9" fmla="*/ 3 h 25"/>
                  <a:gd name="T10" fmla="*/ 6 w 6"/>
                  <a:gd name="T11" fmla="*/ 22 h 25"/>
                  <a:gd name="T12" fmla="*/ 3 w 6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5">
                    <a:moveTo>
                      <a:pt x="3" y="25"/>
                    </a:moveTo>
                    <a:cubicBezTo>
                      <a:pt x="1" y="25"/>
                      <a:pt x="0" y="23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17"/>
              <p:cNvSpPr/>
              <p:nvPr/>
            </p:nvSpPr>
            <p:spPr bwMode="auto">
              <a:xfrm>
                <a:off x="1447703" y="2983464"/>
                <a:ext cx="42672" cy="112955"/>
              </a:xfrm>
              <a:custGeom>
                <a:avLst/>
                <a:gdLst>
                  <a:gd name="T0" fmla="*/ 3 w 7"/>
                  <a:gd name="T1" fmla="*/ 19 h 19"/>
                  <a:gd name="T2" fmla="*/ 0 w 7"/>
                  <a:gd name="T3" fmla="*/ 16 h 19"/>
                  <a:gd name="T4" fmla="*/ 0 w 7"/>
                  <a:gd name="T5" fmla="*/ 3 h 19"/>
                  <a:gd name="T6" fmla="*/ 3 w 7"/>
                  <a:gd name="T7" fmla="*/ 0 h 19"/>
                  <a:gd name="T8" fmla="*/ 7 w 7"/>
                  <a:gd name="T9" fmla="*/ 3 h 19"/>
                  <a:gd name="T10" fmla="*/ 7 w 7"/>
                  <a:gd name="T11" fmla="*/ 16 h 19"/>
                  <a:gd name="T12" fmla="*/ 3 w 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cubicBezTo>
                      <a:pt x="2" y="19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7"/>
                      <a:pt x="5" y="19"/>
                      <a:pt x="3" y="19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18"/>
              <p:cNvSpPr/>
              <p:nvPr/>
            </p:nvSpPr>
            <p:spPr bwMode="auto">
              <a:xfrm>
                <a:off x="1563167" y="2948323"/>
                <a:ext cx="35141" cy="148096"/>
              </a:xfrm>
              <a:custGeom>
                <a:avLst/>
                <a:gdLst>
                  <a:gd name="T0" fmla="*/ 3 w 6"/>
                  <a:gd name="T1" fmla="*/ 25 h 25"/>
                  <a:gd name="T2" fmla="*/ 0 w 6"/>
                  <a:gd name="T3" fmla="*/ 22 h 25"/>
                  <a:gd name="T4" fmla="*/ 0 w 6"/>
                  <a:gd name="T5" fmla="*/ 3 h 25"/>
                  <a:gd name="T6" fmla="*/ 3 w 6"/>
                  <a:gd name="T7" fmla="*/ 0 h 25"/>
                  <a:gd name="T8" fmla="*/ 6 w 6"/>
                  <a:gd name="T9" fmla="*/ 3 h 25"/>
                  <a:gd name="T10" fmla="*/ 6 w 6"/>
                  <a:gd name="T11" fmla="*/ 22 h 25"/>
                  <a:gd name="T12" fmla="*/ 3 w 6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5">
                    <a:moveTo>
                      <a:pt x="3" y="25"/>
                    </a:moveTo>
                    <a:cubicBezTo>
                      <a:pt x="1" y="25"/>
                      <a:pt x="0" y="23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5" y="25"/>
                      <a:pt x="3" y="25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19"/>
              <p:cNvSpPr/>
              <p:nvPr/>
            </p:nvSpPr>
            <p:spPr bwMode="auto">
              <a:xfrm>
                <a:off x="1676122" y="2983464"/>
                <a:ext cx="35141" cy="112955"/>
              </a:xfrm>
              <a:custGeom>
                <a:avLst/>
                <a:gdLst>
                  <a:gd name="T0" fmla="*/ 3 w 6"/>
                  <a:gd name="T1" fmla="*/ 19 h 19"/>
                  <a:gd name="T2" fmla="*/ 0 w 6"/>
                  <a:gd name="T3" fmla="*/ 16 h 19"/>
                  <a:gd name="T4" fmla="*/ 0 w 6"/>
                  <a:gd name="T5" fmla="*/ 3 h 19"/>
                  <a:gd name="T6" fmla="*/ 3 w 6"/>
                  <a:gd name="T7" fmla="*/ 0 h 19"/>
                  <a:gd name="T8" fmla="*/ 6 w 6"/>
                  <a:gd name="T9" fmla="*/ 3 h 19"/>
                  <a:gd name="T10" fmla="*/ 6 w 6"/>
                  <a:gd name="T11" fmla="*/ 16 h 19"/>
                  <a:gd name="T12" fmla="*/ 3 w 6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1" y="19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5" y="19"/>
                      <a:pt x="3" y="19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20"/>
              <p:cNvSpPr/>
              <p:nvPr/>
            </p:nvSpPr>
            <p:spPr bwMode="auto">
              <a:xfrm>
                <a:off x="1789076" y="2948323"/>
                <a:ext cx="35141" cy="148096"/>
              </a:xfrm>
              <a:custGeom>
                <a:avLst/>
                <a:gdLst>
                  <a:gd name="T0" fmla="*/ 3 w 6"/>
                  <a:gd name="T1" fmla="*/ 25 h 25"/>
                  <a:gd name="T2" fmla="*/ 0 w 6"/>
                  <a:gd name="T3" fmla="*/ 22 h 25"/>
                  <a:gd name="T4" fmla="*/ 0 w 6"/>
                  <a:gd name="T5" fmla="*/ 3 h 25"/>
                  <a:gd name="T6" fmla="*/ 3 w 6"/>
                  <a:gd name="T7" fmla="*/ 0 h 25"/>
                  <a:gd name="T8" fmla="*/ 6 w 6"/>
                  <a:gd name="T9" fmla="*/ 3 h 25"/>
                  <a:gd name="T10" fmla="*/ 6 w 6"/>
                  <a:gd name="T11" fmla="*/ 22 h 25"/>
                  <a:gd name="T12" fmla="*/ 3 w 6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5">
                    <a:moveTo>
                      <a:pt x="3" y="25"/>
                    </a:moveTo>
                    <a:cubicBezTo>
                      <a:pt x="1" y="25"/>
                      <a:pt x="0" y="23"/>
                      <a:pt x="0" y="2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4" y="25"/>
                      <a:pt x="3" y="25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21"/>
              <p:cNvSpPr/>
              <p:nvPr/>
            </p:nvSpPr>
            <p:spPr bwMode="auto">
              <a:xfrm>
                <a:off x="1897010" y="2983464"/>
                <a:ext cx="40161" cy="112955"/>
              </a:xfrm>
              <a:custGeom>
                <a:avLst/>
                <a:gdLst>
                  <a:gd name="T0" fmla="*/ 3 w 7"/>
                  <a:gd name="T1" fmla="*/ 19 h 19"/>
                  <a:gd name="T2" fmla="*/ 0 w 7"/>
                  <a:gd name="T3" fmla="*/ 16 h 19"/>
                  <a:gd name="T4" fmla="*/ 0 w 7"/>
                  <a:gd name="T5" fmla="*/ 3 h 19"/>
                  <a:gd name="T6" fmla="*/ 3 w 7"/>
                  <a:gd name="T7" fmla="*/ 0 h 19"/>
                  <a:gd name="T8" fmla="*/ 7 w 7"/>
                  <a:gd name="T9" fmla="*/ 3 h 19"/>
                  <a:gd name="T10" fmla="*/ 7 w 7"/>
                  <a:gd name="T11" fmla="*/ 16 h 19"/>
                  <a:gd name="T12" fmla="*/ 3 w 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9">
                    <a:moveTo>
                      <a:pt x="3" y="19"/>
                    </a:moveTo>
                    <a:cubicBezTo>
                      <a:pt x="2" y="19"/>
                      <a:pt x="0" y="17"/>
                      <a:pt x="0" y="1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7"/>
                      <a:pt x="5" y="19"/>
                      <a:pt x="3" y="19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22"/>
              <p:cNvSpPr>
                <a:spLocks noEditPoints="1"/>
              </p:cNvSpPr>
              <p:nvPr/>
            </p:nvSpPr>
            <p:spPr bwMode="auto">
              <a:xfrm>
                <a:off x="1299608" y="1730928"/>
                <a:ext cx="823311" cy="805741"/>
              </a:xfrm>
              <a:custGeom>
                <a:avLst/>
                <a:gdLst>
                  <a:gd name="T0" fmla="*/ 135 w 138"/>
                  <a:gd name="T1" fmla="*/ 135 h 135"/>
                  <a:gd name="T2" fmla="*/ 134 w 138"/>
                  <a:gd name="T3" fmla="*/ 135 h 135"/>
                  <a:gd name="T4" fmla="*/ 103 w 138"/>
                  <a:gd name="T5" fmla="*/ 131 h 135"/>
                  <a:gd name="T6" fmla="*/ 101 w 138"/>
                  <a:gd name="T7" fmla="*/ 130 h 135"/>
                  <a:gd name="T8" fmla="*/ 9 w 138"/>
                  <a:gd name="T9" fmla="*/ 37 h 135"/>
                  <a:gd name="T10" fmla="*/ 9 w 138"/>
                  <a:gd name="T11" fmla="*/ 6 h 135"/>
                  <a:gd name="T12" fmla="*/ 24 w 138"/>
                  <a:gd name="T13" fmla="*/ 0 h 135"/>
                  <a:gd name="T14" fmla="*/ 40 w 138"/>
                  <a:gd name="T15" fmla="*/ 6 h 135"/>
                  <a:gd name="T16" fmla="*/ 132 w 138"/>
                  <a:gd name="T17" fmla="*/ 99 h 135"/>
                  <a:gd name="T18" fmla="*/ 133 w 138"/>
                  <a:gd name="T19" fmla="*/ 101 h 135"/>
                  <a:gd name="T20" fmla="*/ 138 w 138"/>
                  <a:gd name="T21" fmla="*/ 131 h 135"/>
                  <a:gd name="T22" fmla="*/ 138 w 138"/>
                  <a:gd name="T23" fmla="*/ 132 h 135"/>
                  <a:gd name="T24" fmla="*/ 135 w 138"/>
                  <a:gd name="T25" fmla="*/ 135 h 135"/>
                  <a:gd name="T26" fmla="*/ 135 w 138"/>
                  <a:gd name="T27" fmla="*/ 135 h 135"/>
                  <a:gd name="T28" fmla="*/ 105 w 138"/>
                  <a:gd name="T29" fmla="*/ 125 h 135"/>
                  <a:gd name="T30" fmla="*/ 131 w 138"/>
                  <a:gd name="T31" fmla="*/ 128 h 135"/>
                  <a:gd name="T32" fmla="*/ 127 w 138"/>
                  <a:gd name="T33" fmla="*/ 103 h 135"/>
                  <a:gd name="T34" fmla="*/ 57 w 138"/>
                  <a:gd name="T35" fmla="*/ 33 h 135"/>
                  <a:gd name="T36" fmla="*/ 35 w 138"/>
                  <a:gd name="T37" fmla="*/ 11 h 135"/>
                  <a:gd name="T38" fmla="*/ 24 w 138"/>
                  <a:gd name="T39" fmla="*/ 6 h 135"/>
                  <a:gd name="T40" fmla="*/ 13 w 138"/>
                  <a:gd name="T41" fmla="*/ 11 h 135"/>
                  <a:gd name="T42" fmla="*/ 13 w 138"/>
                  <a:gd name="T43" fmla="*/ 33 h 135"/>
                  <a:gd name="T44" fmla="*/ 105 w 138"/>
                  <a:gd name="T45" fmla="*/ 1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8" h="135">
                    <a:moveTo>
                      <a:pt x="135" y="135"/>
                    </a:moveTo>
                    <a:cubicBezTo>
                      <a:pt x="134" y="135"/>
                      <a:pt x="134" y="135"/>
                      <a:pt x="134" y="135"/>
                    </a:cubicBezTo>
                    <a:cubicBezTo>
                      <a:pt x="103" y="131"/>
                      <a:pt x="103" y="131"/>
                      <a:pt x="103" y="131"/>
                    </a:cubicBezTo>
                    <a:cubicBezTo>
                      <a:pt x="103" y="131"/>
                      <a:pt x="102" y="130"/>
                      <a:pt x="101" y="130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0" y="29"/>
                      <a:pt x="0" y="15"/>
                      <a:pt x="9" y="6"/>
                    </a:cubicBezTo>
                    <a:cubicBezTo>
                      <a:pt x="13" y="2"/>
                      <a:pt x="18" y="0"/>
                      <a:pt x="24" y="0"/>
                    </a:cubicBezTo>
                    <a:cubicBezTo>
                      <a:pt x="30" y="0"/>
                      <a:pt x="36" y="2"/>
                      <a:pt x="40" y="6"/>
                    </a:cubicBezTo>
                    <a:cubicBezTo>
                      <a:pt x="132" y="99"/>
                      <a:pt x="132" y="99"/>
                      <a:pt x="132" y="99"/>
                    </a:cubicBezTo>
                    <a:cubicBezTo>
                      <a:pt x="133" y="99"/>
                      <a:pt x="133" y="100"/>
                      <a:pt x="133" y="101"/>
                    </a:cubicBezTo>
                    <a:cubicBezTo>
                      <a:pt x="138" y="131"/>
                      <a:pt x="138" y="131"/>
                      <a:pt x="138" y="131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38" y="134"/>
                      <a:pt x="136" y="135"/>
                      <a:pt x="135" y="135"/>
                    </a:cubicBezTo>
                    <a:cubicBezTo>
                      <a:pt x="135" y="135"/>
                      <a:pt x="135" y="135"/>
                      <a:pt x="135" y="135"/>
                    </a:cubicBezTo>
                    <a:close/>
                    <a:moveTo>
                      <a:pt x="105" y="125"/>
                    </a:move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2" y="8"/>
                      <a:pt x="28" y="6"/>
                      <a:pt x="24" y="6"/>
                    </a:cubicBezTo>
                    <a:cubicBezTo>
                      <a:pt x="20" y="6"/>
                      <a:pt x="16" y="8"/>
                      <a:pt x="13" y="11"/>
                    </a:cubicBezTo>
                    <a:cubicBezTo>
                      <a:pt x="7" y="17"/>
                      <a:pt x="7" y="27"/>
                      <a:pt x="13" y="33"/>
                    </a:cubicBezTo>
                    <a:lnTo>
                      <a:pt x="105" y="125"/>
                    </a:ln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23"/>
              <p:cNvSpPr/>
              <p:nvPr/>
            </p:nvSpPr>
            <p:spPr bwMode="auto">
              <a:xfrm>
                <a:off x="1394992" y="1813760"/>
                <a:ext cx="203318" cy="198298"/>
              </a:xfrm>
              <a:custGeom>
                <a:avLst/>
                <a:gdLst>
                  <a:gd name="T0" fmla="*/ 4 w 34"/>
                  <a:gd name="T1" fmla="*/ 33 h 33"/>
                  <a:gd name="T2" fmla="*/ 2 w 34"/>
                  <a:gd name="T3" fmla="*/ 32 h 33"/>
                  <a:gd name="T4" fmla="*/ 2 w 34"/>
                  <a:gd name="T5" fmla="*/ 28 h 33"/>
                  <a:gd name="T6" fmla="*/ 28 w 34"/>
                  <a:gd name="T7" fmla="*/ 1 h 33"/>
                  <a:gd name="T8" fmla="*/ 33 w 34"/>
                  <a:gd name="T9" fmla="*/ 1 h 33"/>
                  <a:gd name="T10" fmla="*/ 33 w 34"/>
                  <a:gd name="T11" fmla="*/ 6 h 33"/>
                  <a:gd name="T12" fmla="*/ 6 w 34"/>
                  <a:gd name="T13" fmla="*/ 32 h 33"/>
                  <a:gd name="T14" fmla="*/ 4 w 34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3">
                    <a:moveTo>
                      <a:pt x="4" y="33"/>
                    </a:moveTo>
                    <a:cubicBezTo>
                      <a:pt x="3" y="33"/>
                      <a:pt x="2" y="33"/>
                      <a:pt x="2" y="32"/>
                    </a:cubicBezTo>
                    <a:cubicBezTo>
                      <a:pt x="0" y="31"/>
                      <a:pt x="0" y="29"/>
                      <a:pt x="2" y="28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0"/>
                      <a:pt x="31" y="0"/>
                      <a:pt x="33" y="1"/>
                    </a:cubicBezTo>
                    <a:cubicBezTo>
                      <a:pt x="34" y="2"/>
                      <a:pt x="34" y="4"/>
                      <a:pt x="33" y="6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3"/>
                      <a:pt x="5" y="33"/>
                      <a:pt x="4" y="33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24"/>
              <p:cNvSpPr/>
              <p:nvPr/>
            </p:nvSpPr>
            <p:spPr bwMode="auto">
              <a:xfrm>
                <a:off x="1477824" y="1891574"/>
                <a:ext cx="198298" cy="198298"/>
              </a:xfrm>
              <a:custGeom>
                <a:avLst/>
                <a:gdLst>
                  <a:gd name="T0" fmla="*/ 3 w 33"/>
                  <a:gd name="T1" fmla="*/ 33 h 33"/>
                  <a:gd name="T2" fmla="*/ 1 w 33"/>
                  <a:gd name="T3" fmla="*/ 32 h 33"/>
                  <a:gd name="T4" fmla="*/ 1 w 33"/>
                  <a:gd name="T5" fmla="*/ 28 h 33"/>
                  <a:gd name="T6" fmla="*/ 27 w 33"/>
                  <a:gd name="T7" fmla="*/ 1 h 33"/>
                  <a:gd name="T8" fmla="*/ 32 w 33"/>
                  <a:gd name="T9" fmla="*/ 1 h 33"/>
                  <a:gd name="T10" fmla="*/ 32 w 33"/>
                  <a:gd name="T11" fmla="*/ 6 h 33"/>
                  <a:gd name="T12" fmla="*/ 5 w 33"/>
                  <a:gd name="T13" fmla="*/ 32 h 33"/>
                  <a:gd name="T14" fmla="*/ 3 w 33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3" y="33"/>
                    </a:moveTo>
                    <a:cubicBezTo>
                      <a:pt x="2" y="33"/>
                      <a:pt x="1" y="33"/>
                      <a:pt x="1" y="32"/>
                    </a:cubicBezTo>
                    <a:cubicBezTo>
                      <a:pt x="0" y="31"/>
                      <a:pt x="0" y="29"/>
                      <a:pt x="1" y="28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9" y="0"/>
                      <a:pt x="31" y="0"/>
                      <a:pt x="32" y="1"/>
                    </a:cubicBezTo>
                    <a:cubicBezTo>
                      <a:pt x="33" y="3"/>
                      <a:pt x="33" y="5"/>
                      <a:pt x="32" y="6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3"/>
                      <a:pt x="4" y="33"/>
                      <a:pt x="3" y="33"/>
                    </a:cubicBezTo>
                    <a:close/>
                  </a:path>
                </a:pathLst>
              </a:custGeom>
              <a:solidFill>
                <a:srgbClr val="50443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1" name="矩形: 圆角 150"/>
          <p:cNvSpPr/>
          <p:nvPr/>
        </p:nvSpPr>
        <p:spPr>
          <a:xfrm>
            <a:off x="1921062" y="3433327"/>
            <a:ext cx="1447009" cy="32397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068885" y="3823992"/>
            <a:ext cx="315136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44601" y="1109404"/>
            <a:ext cx="2073349" cy="2073349"/>
            <a:chOff x="4646428" y="1169582"/>
            <a:chExt cx="2073349" cy="2073349"/>
          </a:xfrm>
        </p:grpSpPr>
        <p:sp>
          <p:nvSpPr>
            <p:cNvPr id="150" name="椭圆 149"/>
            <p:cNvSpPr/>
            <p:nvPr/>
          </p:nvSpPr>
          <p:spPr>
            <a:xfrm>
              <a:off x="4646428" y="1169582"/>
              <a:ext cx="2073349" cy="20733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298"/>
            <p:cNvSpPr/>
            <p:nvPr/>
          </p:nvSpPr>
          <p:spPr bwMode="auto">
            <a:xfrm>
              <a:off x="5973879" y="2495227"/>
              <a:ext cx="299898" cy="299898"/>
            </a:xfrm>
            <a:custGeom>
              <a:avLst/>
              <a:gdLst>
                <a:gd name="T0" fmla="*/ 86 w 117"/>
                <a:gd name="T1" fmla="*/ 0 h 117"/>
                <a:gd name="T2" fmla="*/ 117 w 117"/>
                <a:gd name="T3" fmla="*/ 117 h 117"/>
                <a:gd name="T4" fmla="*/ 0 w 117"/>
                <a:gd name="T5" fmla="*/ 86 h 117"/>
                <a:gd name="T6" fmla="*/ 22 w 117"/>
                <a:gd name="T7" fmla="*/ 22 h 117"/>
                <a:gd name="T8" fmla="*/ 86 w 117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17">
                  <a:moveTo>
                    <a:pt x="86" y="0"/>
                  </a:moveTo>
                  <a:lnTo>
                    <a:pt x="117" y="117"/>
                  </a:lnTo>
                  <a:lnTo>
                    <a:pt x="0" y="86"/>
                  </a:lnTo>
                  <a:lnTo>
                    <a:pt x="22" y="2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2D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5" name="Freeform 299"/>
            <p:cNvSpPr/>
            <p:nvPr/>
          </p:nvSpPr>
          <p:spPr bwMode="auto">
            <a:xfrm>
              <a:off x="5092131" y="1613478"/>
              <a:ext cx="292207" cy="292207"/>
            </a:xfrm>
            <a:custGeom>
              <a:avLst/>
              <a:gdLst>
                <a:gd name="T0" fmla="*/ 83 w 114"/>
                <a:gd name="T1" fmla="*/ 0 h 114"/>
                <a:gd name="T2" fmla="*/ 114 w 114"/>
                <a:gd name="T3" fmla="*/ 30 h 114"/>
                <a:gd name="T4" fmla="*/ 74 w 114"/>
                <a:gd name="T5" fmla="*/ 73 h 114"/>
                <a:gd name="T6" fmla="*/ 31 w 114"/>
                <a:gd name="T7" fmla="*/ 114 h 114"/>
                <a:gd name="T8" fmla="*/ 31 w 114"/>
                <a:gd name="T9" fmla="*/ 114 h 114"/>
                <a:gd name="T10" fmla="*/ 0 w 114"/>
                <a:gd name="T11" fmla="*/ 83 h 114"/>
                <a:gd name="T12" fmla="*/ 83 w 11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14">
                  <a:moveTo>
                    <a:pt x="83" y="0"/>
                  </a:moveTo>
                  <a:lnTo>
                    <a:pt x="114" y="30"/>
                  </a:lnTo>
                  <a:lnTo>
                    <a:pt x="74" y="73"/>
                  </a:lnTo>
                  <a:lnTo>
                    <a:pt x="31" y="114"/>
                  </a:lnTo>
                  <a:lnTo>
                    <a:pt x="31" y="114"/>
                  </a:lnTo>
                  <a:lnTo>
                    <a:pt x="0" y="8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E1C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6" name="Freeform 300"/>
            <p:cNvSpPr/>
            <p:nvPr/>
          </p:nvSpPr>
          <p:spPr bwMode="auto">
            <a:xfrm>
              <a:off x="5007545" y="1539144"/>
              <a:ext cx="297334" cy="287081"/>
            </a:xfrm>
            <a:custGeom>
              <a:avLst/>
              <a:gdLst>
                <a:gd name="T0" fmla="*/ 49 w 49"/>
                <a:gd name="T1" fmla="*/ 12 h 47"/>
                <a:gd name="T2" fmla="*/ 14 w 49"/>
                <a:gd name="T3" fmla="*/ 47 h 47"/>
                <a:gd name="T4" fmla="*/ 9 w 49"/>
                <a:gd name="T5" fmla="*/ 43 h 47"/>
                <a:gd name="T6" fmla="*/ 9 w 49"/>
                <a:gd name="T7" fmla="*/ 7 h 47"/>
                <a:gd name="T8" fmla="*/ 27 w 49"/>
                <a:gd name="T9" fmla="*/ 0 h 47"/>
                <a:gd name="T10" fmla="*/ 45 w 49"/>
                <a:gd name="T11" fmla="*/ 7 h 47"/>
                <a:gd name="T12" fmla="*/ 49 w 49"/>
                <a:gd name="T13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7">
                  <a:moveTo>
                    <a:pt x="49" y="12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0" y="33"/>
                    <a:pt x="0" y="17"/>
                    <a:pt x="9" y="7"/>
                  </a:cubicBezTo>
                  <a:cubicBezTo>
                    <a:pt x="14" y="3"/>
                    <a:pt x="21" y="0"/>
                    <a:pt x="27" y="0"/>
                  </a:cubicBezTo>
                  <a:cubicBezTo>
                    <a:pt x="33" y="0"/>
                    <a:pt x="40" y="3"/>
                    <a:pt x="45" y="7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rgbClr val="DB79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7" name="Freeform 301"/>
            <p:cNvSpPr/>
            <p:nvPr/>
          </p:nvSpPr>
          <p:spPr bwMode="auto">
            <a:xfrm>
              <a:off x="5171592" y="1800593"/>
              <a:ext cx="858680" cy="915071"/>
            </a:xfrm>
            <a:custGeom>
              <a:avLst/>
              <a:gdLst>
                <a:gd name="T0" fmla="*/ 335 w 335"/>
                <a:gd name="T1" fmla="*/ 293 h 357"/>
                <a:gd name="T2" fmla="*/ 313 w 335"/>
                <a:gd name="T3" fmla="*/ 357 h 357"/>
                <a:gd name="T4" fmla="*/ 202 w 335"/>
                <a:gd name="T5" fmla="*/ 243 h 357"/>
                <a:gd name="T6" fmla="*/ 85 w 335"/>
                <a:gd name="T7" fmla="*/ 126 h 357"/>
                <a:gd name="T8" fmla="*/ 0 w 335"/>
                <a:gd name="T9" fmla="*/ 41 h 357"/>
                <a:gd name="T10" fmla="*/ 43 w 335"/>
                <a:gd name="T11" fmla="*/ 0 h 357"/>
                <a:gd name="T12" fmla="*/ 335 w 335"/>
                <a:gd name="T13" fmla="*/ 293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5" h="357">
                  <a:moveTo>
                    <a:pt x="335" y="293"/>
                  </a:moveTo>
                  <a:lnTo>
                    <a:pt x="313" y="357"/>
                  </a:lnTo>
                  <a:lnTo>
                    <a:pt x="202" y="243"/>
                  </a:lnTo>
                  <a:lnTo>
                    <a:pt x="85" y="126"/>
                  </a:lnTo>
                  <a:lnTo>
                    <a:pt x="0" y="41"/>
                  </a:lnTo>
                  <a:lnTo>
                    <a:pt x="43" y="0"/>
                  </a:lnTo>
                  <a:lnTo>
                    <a:pt x="335" y="293"/>
                  </a:lnTo>
                  <a:close/>
                </a:path>
              </a:pathLst>
            </a:custGeom>
            <a:solidFill>
              <a:srgbClr val="74AD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8" name="Freeform 302"/>
            <p:cNvSpPr/>
            <p:nvPr/>
          </p:nvSpPr>
          <p:spPr bwMode="auto">
            <a:xfrm>
              <a:off x="5281809" y="1690375"/>
              <a:ext cx="912507" cy="861243"/>
            </a:xfrm>
            <a:custGeom>
              <a:avLst/>
              <a:gdLst>
                <a:gd name="T0" fmla="*/ 242 w 356"/>
                <a:gd name="T1" fmla="*/ 202 h 336"/>
                <a:gd name="T2" fmla="*/ 356 w 356"/>
                <a:gd name="T3" fmla="*/ 314 h 336"/>
                <a:gd name="T4" fmla="*/ 292 w 356"/>
                <a:gd name="T5" fmla="*/ 336 h 336"/>
                <a:gd name="T6" fmla="*/ 0 w 356"/>
                <a:gd name="T7" fmla="*/ 43 h 336"/>
                <a:gd name="T8" fmla="*/ 40 w 356"/>
                <a:gd name="T9" fmla="*/ 0 h 336"/>
                <a:gd name="T10" fmla="*/ 125 w 356"/>
                <a:gd name="T11" fmla="*/ 86 h 336"/>
                <a:gd name="T12" fmla="*/ 242 w 356"/>
                <a:gd name="T13" fmla="*/ 20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36">
                  <a:moveTo>
                    <a:pt x="242" y="202"/>
                  </a:moveTo>
                  <a:lnTo>
                    <a:pt x="356" y="314"/>
                  </a:lnTo>
                  <a:lnTo>
                    <a:pt x="292" y="336"/>
                  </a:lnTo>
                  <a:lnTo>
                    <a:pt x="0" y="43"/>
                  </a:lnTo>
                  <a:lnTo>
                    <a:pt x="40" y="0"/>
                  </a:lnTo>
                  <a:lnTo>
                    <a:pt x="125" y="86"/>
                  </a:lnTo>
                  <a:lnTo>
                    <a:pt x="242" y="202"/>
                  </a:lnTo>
                  <a:close/>
                </a:path>
              </a:pathLst>
            </a:custGeom>
            <a:solidFill>
              <a:srgbClr val="74AD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19" name="Freeform 303"/>
            <p:cNvSpPr/>
            <p:nvPr/>
          </p:nvSpPr>
          <p:spPr bwMode="auto">
            <a:xfrm>
              <a:off x="5602213" y="1398168"/>
              <a:ext cx="812542" cy="809978"/>
            </a:xfrm>
            <a:custGeom>
              <a:avLst/>
              <a:gdLst>
                <a:gd name="T0" fmla="*/ 157 w 317"/>
                <a:gd name="T1" fmla="*/ 43 h 316"/>
                <a:gd name="T2" fmla="*/ 200 w 317"/>
                <a:gd name="T3" fmla="*/ 0 h 316"/>
                <a:gd name="T4" fmla="*/ 317 w 317"/>
                <a:gd name="T5" fmla="*/ 117 h 316"/>
                <a:gd name="T6" fmla="*/ 117 w 317"/>
                <a:gd name="T7" fmla="*/ 316 h 316"/>
                <a:gd name="T8" fmla="*/ 0 w 317"/>
                <a:gd name="T9" fmla="*/ 200 h 316"/>
                <a:gd name="T10" fmla="*/ 34 w 317"/>
                <a:gd name="T11" fmla="*/ 169 h 316"/>
                <a:gd name="T12" fmla="*/ 65 w 317"/>
                <a:gd name="T13" fmla="*/ 138 h 316"/>
                <a:gd name="T14" fmla="*/ 96 w 317"/>
                <a:gd name="T15" fmla="*/ 105 h 316"/>
                <a:gd name="T16" fmla="*/ 126 w 317"/>
                <a:gd name="T17" fmla="*/ 74 h 316"/>
                <a:gd name="T18" fmla="*/ 157 w 317"/>
                <a:gd name="T19" fmla="*/ 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16">
                  <a:moveTo>
                    <a:pt x="157" y="43"/>
                  </a:moveTo>
                  <a:lnTo>
                    <a:pt x="200" y="0"/>
                  </a:lnTo>
                  <a:lnTo>
                    <a:pt x="317" y="117"/>
                  </a:lnTo>
                  <a:lnTo>
                    <a:pt x="117" y="316"/>
                  </a:lnTo>
                  <a:lnTo>
                    <a:pt x="0" y="200"/>
                  </a:lnTo>
                  <a:lnTo>
                    <a:pt x="34" y="169"/>
                  </a:lnTo>
                  <a:lnTo>
                    <a:pt x="65" y="138"/>
                  </a:lnTo>
                  <a:lnTo>
                    <a:pt x="96" y="105"/>
                  </a:lnTo>
                  <a:lnTo>
                    <a:pt x="126" y="74"/>
                  </a:lnTo>
                  <a:lnTo>
                    <a:pt x="157" y="43"/>
                  </a:lnTo>
                  <a:close/>
                </a:path>
              </a:pathLst>
            </a:custGeom>
            <a:solidFill>
              <a:srgbClr val="E1C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0" name="Freeform 304"/>
            <p:cNvSpPr/>
            <p:nvPr/>
          </p:nvSpPr>
          <p:spPr bwMode="auto">
            <a:xfrm>
              <a:off x="4879384" y="2123559"/>
              <a:ext cx="809978" cy="809978"/>
            </a:xfrm>
            <a:custGeom>
              <a:avLst/>
              <a:gdLst>
                <a:gd name="T0" fmla="*/ 168 w 316"/>
                <a:gd name="T1" fmla="*/ 33 h 316"/>
                <a:gd name="T2" fmla="*/ 199 w 316"/>
                <a:gd name="T3" fmla="*/ 0 h 316"/>
                <a:gd name="T4" fmla="*/ 316 w 316"/>
                <a:gd name="T5" fmla="*/ 117 h 316"/>
                <a:gd name="T6" fmla="*/ 116 w 316"/>
                <a:gd name="T7" fmla="*/ 316 h 316"/>
                <a:gd name="T8" fmla="*/ 0 w 316"/>
                <a:gd name="T9" fmla="*/ 200 h 316"/>
                <a:gd name="T10" fmla="*/ 42 w 316"/>
                <a:gd name="T11" fmla="*/ 159 h 316"/>
                <a:gd name="T12" fmla="*/ 73 w 316"/>
                <a:gd name="T13" fmla="*/ 126 h 316"/>
                <a:gd name="T14" fmla="*/ 104 w 316"/>
                <a:gd name="T15" fmla="*/ 95 h 316"/>
                <a:gd name="T16" fmla="*/ 137 w 316"/>
                <a:gd name="T17" fmla="*/ 64 h 316"/>
                <a:gd name="T18" fmla="*/ 168 w 316"/>
                <a:gd name="T19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" h="316">
                  <a:moveTo>
                    <a:pt x="168" y="33"/>
                  </a:moveTo>
                  <a:lnTo>
                    <a:pt x="199" y="0"/>
                  </a:lnTo>
                  <a:lnTo>
                    <a:pt x="316" y="117"/>
                  </a:lnTo>
                  <a:lnTo>
                    <a:pt x="116" y="316"/>
                  </a:lnTo>
                  <a:lnTo>
                    <a:pt x="0" y="200"/>
                  </a:lnTo>
                  <a:lnTo>
                    <a:pt x="42" y="159"/>
                  </a:lnTo>
                  <a:lnTo>
                    <a:pt x="73" y="126"/>
                  </a:lnTo>
                  <a:lnTo>
                    <a:pt x="104" y="95"/>
                  </a:lnTo>
                  <a:lnTo>
                    <a:pt x="137" y="64"/>
                  </a:lnTo>
                  <a:lnTo>
                    <a:pt x="168" y="33"/>
                  </a:lnTo>
                  <a:close/>
                </a:path>
              </a:pathLst>
            </a:custGeom>
            <a:solidFill>
              <a:srgbClr val="E1C4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5" name="Oval 309"/>
            <p:cNvSpPr>
              <a:spLocks noChangeArrowheads="1"/>
            </p:cNvSpPr>
            <p:nvPr/>
          </p:nvSpPr>
          <p:spPr bwMode="auto">
            <a:xfrm>
              <a:off x="6335295" y="2397824"/>
              <a:ext cx="79461" cy="79461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6" name="Oval 310"/>
            <p:cNvSpPr>
              <a:spLocks noChangeArrowheads="1"/>
            </p:cNvSpPr>
            <p:nvPr/>
          </p:nvSpPr>
          <p:spPr bwMode="auto">
            <a:xfrm>
              <a:off x="5955938" y="2933537"/>
              <a:ext cx="74334" cy="7433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7" name="Oval 311"/>
            <p:cNvSpPr>
              <a:spLocks noChangeArrowheads="1"/>
            </p:cNvSpPr>
            <p:nvPr/>
          </p:nvSpPr>
          <p:spPr bwMode="auto">
            <a:xfrm>
              <a:off x="5615028" y="1446868"/>
              <a:ext cx="74334" cy="79461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8" name="Oval 312"/>
            <p:cNvSpPr>
              <a:spLocks noChangeArrowheads="1"/>
            </p:cNvSpPr>
            <p:nvPr/>
          </p:nvSpPr>
          <p:spPr bwMode="auto">
            <a:xfrm>
              <a:off x="4928085" y="2246593"/>
              <a:ext cx="79461" cy="79461"/>
            </a:xfrm>
            <a:prstGeom prst="ellipse">
              <a:avLst/>
            </a:pr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9" name="Freeform 313"/>
            <p:cNvSpPr/>
            <p:nvPr/>
          </p:nvSpPr>
          <p:spPr bwMode="auto">
            <a:xfrm>
              <a:off x="5955938" y="2477283"/>
              <a:ext cx="256322" cy="256322"/>
            </a:xfrm>
            <a:custGeom>
              <a:avLst/>
              <a:gdLst>
                <a:gd name="T0" fmla="*/ 3 w 42"/>
                <a:gd name="T1" fmla="*/ 42 h 42"/>
                <a:gd name="T2" fmla="*/ 2 w 42"/>
                <a:gd name="T3" fmla="*/ 42 h 42"/>
                <a:gd name="T4" fmla="*/ 0 w 42"/>
                <a:gd name="T5" fmla="*/ 38 h 42"/>
                <a:gd name="T6" fmla="*/ 9 w 42"/>
                <a:gd name="T7" fmla="*/ 11 h 42"/>
                <a:gd name="T8" fmla="*/ 11 w 42"/>
                <a:gd name="T9" fmla="*/ 9 h 42"/>
                <a:gd name="T10" fmla="*/ 38 w 42"/>
                <a:gd name="T11" fmla="*/ 1 h 42"/>
                <a:gd name="T12" fmla="*/ 42 w 42"/>
                <a:gd name="T13" fmla="*/ 2 h 42"/>
                <a:gd name="T14" fmla="*/ 40 w 42"/>
                <a:gd name="T15" fmla="*/ 6 h 42"/>
                <a:gd name="T16" fmla="*/ 15 w 42"/>
                <a:gd name="T17" fmla="*/ 15 h 42"/>
                <a:gd name="T18" fmla="*/ 6 w 42"/>
                <a:gd name="T19" fmla="*/ 40 h 42"/>
                <a:gd name="T20" fmla="*/ 3 w 42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" y="42"/>
                  </a:moveTo>
                  <a:cubicBezTo>
                    <a:pt x="3" y="42"/>
                    <a:pt x="3" y="42"/>
                    <a:pt x="2" y="42"/>
                  </a:cubicBezTo>
                  <a:cubicBezTo>
                    <a:pt x="1" y="41"/>
                    <a:pt x="0" y="39"/>
                    <a:pt x="0" y="3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10" y="10"/>
                    <a:pt x="11" y="9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9" y="0"/>
                    <a:pt x="41" y="1"/>
                    <a:pt x="42" y="2"/>
                  </a:cubicBezTo>
                  <a:cubicBezTo>
                    <a:pt x="42" y="4"/>
                    <a:pt x="41" y="6"/>
                    <a:pt x="40" y="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1"/>
                    <a:pt x="5" y="42"/>
                    <a:pt x="3" y="4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0" name="Freeform 314"/>
            <p:cNvSpPr/>
            <p:nvPr/>
          </p:nvSpPr>
          <p:spPr bwMode="auto">
            <a:xfrm>
              <a:off x="5256177" y="1777525"/>
              <a:ext cx="797163" cy="792036"/>
            </a:xfrm>
            <a:custGeom>
              <a:avLst/>
              <a:gdLst>
                <a:gd name="T0" fmla="*/ 127 w 131"/>
                <a:gd name="T1" fmla="*/ 130 h 130"/>
                <a:gd name="T2" fmla="*/ 125 w 131"/>
                <a:gd name="T3" fmla="*/ 129 h 130"/>
                <a:gd name="T4" fmla="*/ 1 w 131"/>
                <a:gd name="T5" fmla="*/ 6 h 130"/>
                <a:gd name="T6" fmla="*/ 1 w 131"/>
                <a:gd name="T7" fmla="*/ 2 h 130"/>
                <a:gd name="T8" fmla="*/ 6 w 131"/>
                <a:gd name="T9" fmla="*/ 2 h 130"/>
                <a:gd name="T10" fmla="*/ 129 w 131"/>
                <a:gd name="T11" fmla="*/ 125 h 130"/>
                <a:gd name="T12" fmla="*/ 129 w 131"/>
                <a:gd name="T13" fmla="*/ 129 h 130"/>
                <a:gd name="T14" fmla="*/ 127 w 131"/>
                <a:gd name="T1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130">
                  <a:moveTo>
                    <a:pt x="127" y="130"/>
                  </a:moveTo>
                  <a:cubicBezTo>
                    <a:pt x="126" y="130"/>
                    <a:pt x="126" y="130"/>
                    <a:pt x="125" y="1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1" y="126"/>
                    <a:pt x="131" y="128"/>
                    <a:pt x="129" y="129"/>
                  </a:cubicBezTo>
                  <a:cubicBezTo>
                    <a:pt x="129" y="130"/>
                    <a:pt x="128" y="130"/>
                    <a:pt x="127" y="13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1" name="Freeform 315"/>
            <p:cNvSpPr/>
            <p:nvPr/>
          </p:nvSpPr>
          <p:spPr bwMode="auto">
            <a:xfrm>
              <a:off x="5153648" y="1672432"/>
              <a:ext cx="253760" cy="256322"/>
            </a:xfrm>
            <a:custGeom>
              <a:avLst/>
              <a:gdLst>
                <a:gd name="T0" fmla="*/ 3 w 42"/>
                <a:gd name="T1" fmla="*/ 42 h 42"/>
                <a:gd name="T2" fmla="*/ 1 w 42"/>
                <a:gd name="T3" fmla="*/ 41 h 42"/>
                <a:gd name="T4" fmla="*/ 1 w 42"/>
                <a:gd name="T5" fmla="*/ 36 h 42"/>
                <a:gd name="T6" fmla="*/ 36 w 42"/>
                <a:gd name="T7" fmla="*/ 1 h 42"/>
                <a:gd name="T8" fmla="*/ 40 w 42"/>
                <a:gd name="T9" fmla="*/ 1 h 42"/>
                <a:gd name="T10" fmla="*/ 40 w 42"/>
                <a:gd name="T11" fmla="*/ 5 h 42"/>
                <a:gd name="T12" fmla="*/ 5 w 42"/>
                <a:gd name="T13" fmla="*/ 41 h 42"/>
                <a:gd name="T14" fmla="*/ 3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3" y="42"/>
                  </a:moveTo>
                  <a:cubicBezTo>
                    <a:pt x="2" y="42"/>
                    <a:pt x="1" y="41"/>
                    <a:pt x="1" y="41"/>
                  </a:cubicBezTo>
                  <a:cubicBezTo>
                    <a:pt x="0" y="39"/>
                    <a:pt x="0" y="37"/>
                    <a:pt x="1" y="36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2" y="2"/>
                    <a:pt x="42" y="4"/>
                    <a:pt x="40" y="5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4" y="42"/>
                    <a:pt x="3" y="4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2" name="Freeform 316"/>
            <p:cNvSpPr/>
            <p:nvPr/>
          </p:nvSpPr>
          <p:spPr bwMode="auto">
            <a:xfrm>
              <a:off x="5066499" y="1587846"/>
              <a:ext cx="256322" cy="256322"/>
            </a:xfrm>
            <a:custGeom>
              <a:avLst/>
              <a:gdLst>
                <a:gd name="T0" fmla="*/ 4 w 42"/>
                <a:gd name="T1" fmla="*/ 42 h 42"/>
                <a:gd name="T2" fmla="*/ 1 w 42"/>
                <a:gd name="T3" fmla="*/ 41 h 42"/>
                <a:gd name="T4" fmla="*/ 1 w 42"/>
                <a:gd name="T5" fmla="*/ 37 h 42"/>
                <a:gd name="T6" fmla="*/ 37 w 42"/>
                <a:gd name="T7" fmla="*/ 2 h 42"/>
                <a:gd name="T8" fmla="*/ 41 w 42"/>
                <a:gd name="T9" fmla="*/ 2 h 42"/>
                <a:gd name="T10" fmla="*/ 41 w 42"/>
                <a:gd name="T11" fmla="*/ 6 h 42"/>
                <a:gd name="T12" fmla="*/ 6 w 42"/>
                <a:gd name="T13" fmla="*/ 41 h 42"/>
                <a:gd name="T14" fmla="*/ 4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4" y="42"/>
                  </a:moveTo>
                  <a:cubicBezTo>
                    <a:pt x="3" y="42"/>
                    <a:pt x="2" y="42"/>
                    <a:pt x="1" y="41"/>
                  </a:cubicBezTo>
                  <a:cubicBezTo>
                    <a:pt x="0" y="40"/>
                    <a:pt x="0" y="38"/>
                    <a:pt x="1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0"/>
                    <a:pt x="40" y="0"/>
                    <a:pt x="41" y="2"/>
                  </a:cubicBezTo>
                  <a:cubicBezTo>
                    <a:pt x="42" y="3"/>
                    <a:pt x="42" y="5"/>
                    <a:pt x="41" y="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2"/>
                    <a:pt x="4" y="42"/>
                    <a:pt x="4" y="4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3" name="Freeform 317"/>
            <p:cNvSpPr/>
            <p:nvPr/>
          </p:nvSpPr>
          <p:spPr bwMode="auto">
            <a:xfrm>
              <a:off x="4861441" y="2105617"/>
              <a:ext cx="845863" cy="845863"/>
            </a:xfrm>
            <a:custGeom>
              <a:avLst/>
              <a:gdLst>
                <a:gd name="T0" fmla="*/ 52 w 139"/>
                <a:gd name="T1" fmla="*/ 139 h 139"/>
                <a:gd name="T2" fmla="*/ 49 w 139"/>
                <a:gd name="T3" fmla="*/ 138 h 139"/>
                <a:gd name="T4" fmla="*/ 1 w 139"/>
                <a:gd name="T5" fmla="*/ 89 h 139"/>
                <a:gd name="T6" fmla="*/ 0 w 139"/>
                <a:gd name="T7" fmla="*/ 87 h 139"/>
                <a:gd name="T8" fmla="*/ 1 w 139"/>
                <a:gd name="T9" fmla="*/ 85 h 139"/>
                <a:gd name="T10" fmla="*/ 85 w 139"/>
                <a:gd name="T11" fmla="*/ 1 h 139"/>
                <a:gd name="T12" fmla="*/ 89 w 139"/>
                <a:gd name="T13" fmla="*/ 1 h 139"/>
                <a:gd name="T14" fmla="*/ 89 w 139"/>
                <a:gd name="T15" fmla="*/ 6 h 139"/>
                <a:gd name="T16" fmla="*/ 8 w 139"/>
                <a:gd name="T17" fmla="*/ 87 h 139"/>
                <a:gd name="T18" fmla="*/ 52 w 139"/>
                <a:gd name="T19" fmla="*/ 131 h 139"/>
                <a:gd name="T20" fmla="*/ 133 w 139"/>
                <a:gd name="T21" fmla="*/ 50 h 139"/>
                <a:gd name="T22" fmla="*/ 138 w 139"/>
                <a:gd name="T23" fmla="*/ 50 h 139"/>
                <a:gd name="T24" fmla="*/ 138 w 139"/>
                <a:gd name="T25" fmla="*/ 54 h 139"/>
                <a:gd name="T26" fmla="*/ 54 w 139"/>
                <a:gd name="T27" fmla="*/ 138 h 139"/>
                <a:gd name="T28" fmla="*/ 52 w 139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39">
                  <a:moveTo>
                    <a:pt x="52" y="139"/>
                  </a:moveTo>
                  <a:cubicBezTo>
                    <a:pt x="51" y="139"/>
                    <a:pt x="50" y="139"/>
                    <a:pt x="49" y="13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89"/>
                    <a:pt x="0" y="88"/>
                    <a:pt x="0" y="87"/>
                  </a:cubicBezTo>
                  <a:cubicBezTo>
                    <a:pt x="0" y="86"/>
                    <a:pt x="0" y="86"/>
                    <a:pt x="1" y="85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0"/>
                    <a:pt x="88" y="0"/>
                    <a:pt x="89" y="1"/>
                  </a:cubicBezTo>
                  <a:cubicBezTo>
                    <a:pt x="90" y="2"/>
                    <a:pt x="90" y="4"/>
                    <a:pt x="89" y="6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5" y="49"/>
                    <a:pt x="137" y="49"/>
                    <a:pt x="138" y="50"/>
                  </a:cubicBezTo>
                  <a:cubicBezTo>
                    <a:pt x="139" y="51"/>
                    <a:pt x="139" y="53"/>
                    <a:pt x="138" y="5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3" y="139"/>
                    <a:pt x="52" y="139"/>
                    <a:pt x="52" y="13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4" name="Freeform 318"/>
            <p:cNvSpPr/>
            <p:nvPr/>
          </p:nvSpPr>
          <p:spPr bwMode="auto">
            <a:xfrm>
              <a:off x="5584270" y="1380224"/>
              <a:ext cx="848427" cy="848427"/>
            </a:xfrm>
            <a:custGeom>
              <a:avLst/>
              <a:gdLst>
                <a:gd name="T0" fmla="*/ 52 w 139"/>
                <a:gd name="T1" fmla="*/ 139 h 139"/>
                <a:gd name="T2" fmla="*/ 50 w 139"/>
                <a:gd name="T3" fmla="*/ 138 h 139"/>
                <a:gd name="T4" fmla="*/ 50 w 139"/>
                <a:gd name="T5" fmla="*/ 133 h 139"/>
                <a:gd name="T6" fmla="*/ 131 w 139"/>
                <a:gd name="T7" fmla="*/ 52 h 139"/>
                <a:gd name="T8" fmla="*/ 87 w 139"/>
                <a:gd name="T9" fmla="*/ 8 h 139"/>
                <a:gd name="T10" fmla="*/ 6 w 139"/>
                <a:gd name="T11" fmla="*/ 89 h 139"/>
                <a:gd name="T12" fmla="*/ 1 w 139"/>
                <a:gd name="T13" fmla="*/ 89 h 139"/>
                <a:gd name="T14" fmla="*/ 1 w 139"/>
                <a:gd name="T15" fmla="*/ 85 h 139"/>
                <a:gd name="T16" fmla="*/ 85 w 139"/>
                <a:gd name="T17" fmla="*/ 1 h 139"/>
                <a:gd name="T18" fmla="*/ 89 w 139"/>
                <a:gd name="T19" fmla="*/ 1 h 139"/>
                <a:gd name="T20" fmla="*/ 138 w 139"/>
                <a:gd name="T21" fmla="*/ 50 h 139"/>
                <a:gd name="T22" fmla="*/ 138 w 139"/>
                <a:gd name="T23" fmla="*/ 54 h 139"/>
                <a:gd name="T24" fmla="*/ 54 w 139"/>
                <a:gd name="T25" fmla="*/ 138 h 139"/>
                <a:gd name="T26" fmla="*/ 52 w 139"/>
                <a:gd name="T2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39">
                  <a:moveTo>
                    <a:pt x="52" y="139"/>
                  </a:moveTo>
                  <a:cubicBezTo>
                    <a:pt x="51" y="139"/>
                    <a:pt x="50" y="138"/>
                    <a:pt x="50" y="138"/>
                  </a:cubicBezTo>
                  <a:cubicBezTo>
                    <a:pt x="48" y="137"/>
                    <a:pt x="48" y="135"/>
                    <a:pt x="50" y="133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4" y="91"/>
                    <a:pt x="2" y="91"/>
                    <a:pt x="1" y="89"/>
                  </a:cubicBezTo>
                  <a:cubicBezTo>
                    <a:pt x="0" y="88"/>
                    <a:pt x="0" y="86"/>
                    <a:pt x="1" y="85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6" y="0"/>
                    <a:pt x="88" y="0"/>
                    <a:pt x="89" y="1"/>
                  </a:cubicBezTo>
                  <a:cubicBezTo>
                    <a:pt x="138" y="50"/>
                    <a:pt x="138" y="50"/>
                    <a:pt x="138" y="50"/>
                  </a:cubicBezTo>
                  <a:cubicBezTo>
                    <a:pt x="139" y="51"/>
                    <a:pt x="139" y="53"/>
                    <a:pt x="138" y="5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3" y="138"/>
                    <a:pt x="53" y="139"/>
                    <a:pt x="52" y="13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5" name="Freeform 319"/>
            <p:cNvSpPr/>
            <p:nvPr/>
          </p:nvSpPr>
          <p:spPr bwMode="auto">
            <a:xfrm>
              <a:off x="5986696" y="1490444"/>
              <a:ext cx="153793" cy="146104"/>
            </a:xfrm>
            <a:custGeom>
              <a:avLst/>
              <a:gdLst>
                <a:gd name="T0" fmla="*/ 21 w 25"/>
                <a:gd name="T1" fmla="*/ 24 h 24"/>
                <a:gd name="T2" fmla="*/ 19 w 25"/>
                <a:gd name="T3" fmla="*/ 23 h 24"/>
                <a:gd name="T4" fmla="*/ 1 w 25"/>
                <a:gd name="T5" fmla="*/ 5 h 24"/>
                <a:gd name="T6" fmla="*/ 1 w 25"/>
                <a:gd name="T7" fmla="*/ 1 h 24"/>
                <a:gd name="T8" fmla="*/ 6 w 25"/>
                <a:gd name="T9" fmla="*/ 1 h 24"/>
                <a:gd name="T10" fmla="*/ 23 w 25"/>
                <a:gd name="T11" fmla="*/ 18 h 24"/>
                <a:gd name="T12" fmla="*/ 23 w 25"/>
                <a:gd name="T13" fmla="*/ 23 h 24"/>
                <a:gd name="T14" fmla="*/ 21 w 25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4">
                  <a:moveTo>
                    <a:pt x="21" y="24"/>
                  </a:moveTo>
                  <a:cubicBezTo>
                    <a:pt x="20" y="24"/>
                    <a:pt x="20" y="23"/>
                    <a:pt x="19" y="2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5" y="20"/>
                    <a:pt x="25" y="22"/>
                    <a:pt x="23" y="23"/>
                  </a:cubicBezTo>
                  <a:cubicBezTo>
                    <a:pt x="23" y="23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6" name="Freeform 320"/>
            <p:cNvSpPr/>
            <p:nvPr/>
          </p:nvSpPr>
          <p:spPr bwMode="auto">
            <a:xfrm>
              <a:off x="5907236" y="1569903"/>
              <a:ext cx="176863" cy="169173"/>
            </a:xfrm>
            <a:custGeom>
              <a:avLst/>
              <a:gdLst>
                <a:gd name="T0" fmla="*/ 25 w 29"/>
                <a:gd name="T1" fmla="*/ 28 h 28"/>
                <a:gd name="T2" fmla="*/ 23 w 29"/>
                <a:gd name="T3" fmla="*/ 27 h 28"/>
                <a:gd name="T4" fmla="*/ 1 w 29"/>
                <a:gd name="T5" fmla="*/ 5 h 28"/>
                <a:gd name="T6" fmla="*/ 1 w 29"/>
                <a:gd name="T7" fmla="*/ 1 h 28"/>
                <a:gd name="T8" fmla="*/ 5 w 29"/>
                <a:gd name="T9" fmla="*/ 1 h 28"/>
                <a:gd name="T10" fmla="*/ 28 w 29"/>
                <a:gd name="T11" fmla="*/ 23 h 28"/>
                <a:gd name="T12" fmla="*/ 28 w 29"/>
                <a:gd name="T13" fmla="*/ 27 h 28"/>
                <a:gd name="T14" fmla="*/ 25 w 29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8">
                  <a:moveTo>
                    <a:pt x="25" y="28"/>
                  </a:moveTo>
                  <a:cubicBezTo>
                    <a:pt x="25" y="28"/>
                    <a:pt x="24" y="28"/>
                    <a:pt x="23" y="2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4"/>
                    <a:pt x="29" y="26"/>
                    <a:pt x="28" y="27"/>
                  </a:cubicBezTo>
                  <a:cubicBezTo>
                    <a:pt x="27" y="28"/>
                    <a:pt x="26" y="28"/>
                    <a:pt x="25" y="2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7" name="Freeform 321"/>
            <p:cNvSpPr/>
            <p:nvPr/>
          </p:nvSpPr>
          <p:spPr bwMode="auto">
            <a:xfrm>
              <a:off x="5827777" y="1649363"/>
              <a:ext cx="146104" cy="146104"/>
            </a:xfrm>
            <a:custGeom>
              <a:avLst/>
              <a:gdLst>
                <a:gd name="T0" fmla="*/ 21 w 24"/>
                <a:gd name="T1" fmla="*/ 24 h 24"/>
                <a:gd name="T2" fmla="*/ 18 w 24"/>
                <a:gd name="T3" fmla="*/ 23 h 24"/>
                <a:gd name="T4" fmla="*/ 1 w 24"/>
                <a:gd name="T5" fmla="*/ 6 h 24"/>
                <a:gd name="T6" fmla="*/ 1 w 24"/>
                <a:gd name="T7" fmla="*/ 1 h 24"/>
                <a:gd name="T8" fmla="*/ 5 w 24"/>
                <a:gd name="T9" fmla="*/ 1 h 24"/>
                <a:gd name="T10" fmla="*/ 23 w 24"/>
                <a:gd name="T11" fmla="*/ 19 h 24"/>
                <a:gd name="T12" fmla="*/ 23 w 24"/>
                <a:gd name="T13" fmla="*/ 23 h 24"/>
                <a:gd name="T14" fmla="*/ 21 w 2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21" y="24"/>
                  </a:moveTo>
                  <a:cubicBezTo>
                    <a:pt x="20" y="24"/>
                    <a:pt x="19" y="24"/>
                    <a:pt x="18" y="23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2" y="24"/>
                    <a:pt x="21" y="24"/>
                    <a:pt x="21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8" name="Freeform 322"/>
            <p:cNvSpPr/>
            <p:nvPr/>
          </p:nvSpPr>
          <p:spPr bwMode="auto">
            <a:xfrm>
              <a:off x="5743189" y="1728822"/>
              <a:ext cx="176863" cy="176863"/>
            </a:xfrm>
            <a:custGeom>
              <a:avLst/>
              <a:gdLst>
                <a:gd name="T0" fmla="*/ 26 w 29"/>
                <a:gd name="T1" fmla="*/ 29 h 29"/>
                <a:gd name="T2" fmla="*/ 24 w 29"/>
                <a:gd name="T3" fmla="*/ 28 h 29"/>
                <a:gd name="T4" fmla="*/ 2 w 29"/>
                <a:gd name="T5" fmla="*/ 6 h 29"/>
                <a:gd name="T6" fmla="*/ 2 w 29"/>
                <a:gd name="T7" fmla="*/ 1 h 29"/>
                <a:gd name="T8" fmla="*/ 6 w 29"/>
                <a:gd name="T9" fmla="*/ 1 h 29"/>
                <a:gd name="T10" fmla="*/ 28 w 29"/>
                <a:gd name="T11" fmla="*/ 24 h 29"/>
                <a:gd name="T12" fmla="*/ 28 w 29"/>
                <a:gd name="T13" fmla="*/ 28 h 29"/>
                <a:gd name="T14" fmla="*/ 26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6" y="29"/>
                  </a:moveTo>
                  <a:cubicBezTo>
                    <a:pt x="25" y="29"/>
                    <a:pt x="24" y="29"/>
                    <a:pt x="24" y="2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29"/>
                    <a:pt x="27" y="29"/>
                    <a:pt x="26" y="2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9" name="Freeform 323"/>
            <p:cNvSpPr/>
            <p:nvPr/>
          </p:nvSpPr>
          <p:spPr bwMode="auto">
            <a:xfrm>
              <a:off x="5663730" y="1808283"/>
              <a:ext cx="153793" cy="151231"/>
            </a:xfrm>
            <a:custGeom>
              <a:avLst/>
              <a:gdLst>
                <a:gd name="T0" fmla="*/ 21 w 25"/>
                <a:gd name="T1" fmla="*/ 25 h 25"/>
                <a:gd name="T2" fmla="*/ 19 w 25"/>
                <a:gd name="T3" fmla="*/ 24 h 25"/>
                <a:gd name="T4" fmla="*/ 1 w 25"/>
                <a:gd name="T5" fmla="*/ 6 h 25"/>
                <a:gd name="T6" fmla="*/ 1 w 25"/>
                <a:gd name="T7" fmla="*/ 2 h 25"/>
                <a:gd name="T8" fmla="*/ 6 w 25"/>
                <a:gd name="T9" fmla="*/ 2 h 25"/>
                <a:gd name="T10" fmla="*/ 23 w 25"/>
                <a:gd name="T11" fmla="*/ 19 h 25"/>
                <a:gd name="T12" fmla="*/ 23 w 25"/>
                <a:gd name="T13" fmla="*/ 24 h 25"/>
                <a:gd name="T14" fmla="*/ 21 w 2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1" y="25"/>
                  </a:moveTo>
                  <a:cubicBezTo>
                    <a:pt x="20" y="25"/>
                    <a:pt x="20" y="24"/>
                    <a:pt x="19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21"/>
                    <a:pt x="25" y="23"/>
                    <a:pt x="23" y="24"/>
                  </a:cubicBezTo>
                  <a:cubicBezTo>
                    <a:pt x="23" y="24"/>
                    <a:pt x="22" y="25"/>
                    <a:pt x="21" y="2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0" name="Freeform 324"/>
            <p:cNvSpPr/>
            <p:nvPr/>
          </p:nvSpPr>
          <p:spPr bwMode="auto">
            <a:xfrm>
              <a:off x="5286936" y="2185076"/>
              <a:ext cx="151231" cy="146104"/>
            </a:xfrm>
            <a:custGeom>
              <a:avLst/>
              <a:gdLst>
                <a:gd name="T0" fmla="*/ 21 w 25"/>
                <a:gd name="T1" fmla="*/ 24 h 24"/>
                <a:gd name="T2" fmla="*/ 19 w 25"/>
                <a:gd name="T3" fmla="*/ 24 h 24"/>
                <a:gd name="T4" fmla="*/ 2 w 25"/>
                <a:gd name="T5" fmla="*/ 6 h 24"/>
                <a:gd name="T6" fmla="*/ 1 w 25"/>
                <a:gd name="T7" fmla="*/ 2 h 24"/>
                <a:gd name="T8" fmla="*/ 6 w 25"/>
                <a:gd name="T9" fmla="*/ 1 h 24"/>
                <a:gd name="T10" fmla="*/ 6 w 25"/>
                <a:gd name="T11" fmla="*/ 1 h 24"/>
                <a:gd name="T12" fmla="*/ 24 w 25"/>
                <a:gd name="T13" fmla="*/ 19 h 24"/>
                <a:gd name="T14" fmla="*/ 24 w 25"/>
                <a:gd name="T15" fmla="*/ 24 h 24"/>
                <a:gd name="T16" fmla="*/ 21 w 25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4">
                  <a:moveTo>
                    <a:pt x="21" y="24"/>
                  </a:moveTo>
                  <a:cubicBezTo>
                    <a:pt x="21" y="24"/>
                    <a:pt x="20" y="24"/>
                    <a:pt x="19" y="2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5" y="22"/>
                    <a:pt x="24" y="24"/>
                  </a:cubicBezTo>
                  <a:cubicBezTo>
                    <a:pt x="23" y="24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1" name="Freeform 325"/>
            <p:cNvSpPr/>
            <p:nvPr/>
          </p:nvSpPr>
          <p:spPr bwMode="auto">
            <a:xfrm>
              <a:off x="5207477" y="2264537"/>
              <a:ext cx="176863" cy="176863"/>
            </a:xfrm>
            <a:custGeom>
              <a:avLst/>
              <a:gdLst>
                <a:gd name="T0" fmla="*/ 26 w 29"/>
                <a:gd name="T1" fmla="*/ 29 h 29"/>
                <a:gd name="T2" fmla="*/ 23 w 29"/>
                <a:gd name="T3" fmla="*/ 28 h 29"/>
                <a:gd name="T4" fmla="*/ 1 w 29"/>
                <a:gd name="T5" fmla="*/ 6 h 29"/>
                <a:gd name="T6" fmla="*/ 1 w 29"/>
                <a:gd name="T7" fmla="*/ 2 h 29"/>
                <a:gd name="T8" fmla="*/ 6 w 29"/>
                <a:gd name="T9" fmla="*/ 2 h 29"/>
                <a:gd name="T10" fmla="*/ 28 w 29"/>
                <a:gd name="T11" fmla="*/ 24 h 29"/>
                <a:gd name="T12" fmla="*/ 28 w 29"/>
                <a:gd name="T13" fmla="*/ 28 h 29"/>
                <a:gd name="T14" fmla="*/ 26 w 29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9">
                  <a:moveTo>
                    <a:pt x="26" y="29"/>
                  </a:moveTo>
                  <a:cubicBezTo>
                    <a:pt x="25" y="29"/>
                    <a:pt x="24" y="29"/>
                    <a:pt x="23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4" y="0"/>
                    <a:pt x="6" y="2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5"/>
                    <a:pt x="29" y="27"/>
                    <a:pt x="28" y="28"/>
                  </a:cubicBezTo>
                  <a:cubicBezTo>
                    <a:pt x="27" y="29"/>
                    <a:pt x="26" y="29"/>
                    <a:pt x="26" y="2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2" name="Freeform 326"/>
            <p:cNvSpPr/>
            <p:nvPr/>
          </p:nvSpPr>
          <p:spPr bwMode="auto">
            <a:xfrm>
              <a:off x="5128016" y="2349122"/>
              <a:ext cx="146104" cy="146104"/>
            </a:xfrm>
            <a:custGeom>
              <a:avLst/>
              <a:gdLst>
                <a:gd name="T0" fmla="*/ 21 w 24"/>
                <a:gd name="T1" fmla="*/ 24 h 24"/>
                <a:gd name="T2" fmla="*/ 19 w 24"/>
                <a:gd name="T3" fmla="*/ 23 h 24"/>
                <a:gd name="T4" fmla="*/ 1 w 24"/>
                <a:gd name="T5" fmla="*/ 5 h 24"/>
                <a:gd name="T6" fmla="*/ 1 w 24"/>
                <a:gd name="T7" fmla="*/ 1 h 24"/>
                <a:gd name="T8" fmla="*/ 5 w 24"/>
                <a:gd name="T9" fmla="*/ 1 h 24"/>
                <a:gd name="T10" fmla="*/ 23 w 24"/>
                <a:gd name="T11" fmla="*/ 19 h 24"/>
                <a:gd name="T12" fmla="*/ 23 w 24"/>
                <a:gd name="T13" fmla="*/ 23 h 24"/>
                <a:gd name="T14" fmla="*/ 21 w 2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4">
                  <a:moveTo>
                    <a:pt x="21" y="24"/>
                  </a:moveTo>
                  <a:cubicBezTo>
                    <a:pt x="20" y="24"/>
                    <a:pt x="19" y="24"/>
                    <a:pt x="19" y="2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4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3" name="Freeform 327"/>
            <p:cNvSpPr/>
            <p:nvPr/>
          </p:nvSpPr>
          <p:spPr bwMode="auto">
            <a:xfrm>
              <a:off x="5048557" y="2428583"/>
              <a:ext cx="176863" cy="176863"/>
            </a:xfrm>
            <a:custGeom>
              <a:avLst/>
              <a:gdLst>
                <a:gd name="T0" fmla="*/ 25 w 29"/>
                <a:gd name="T1" fmla="*/ 29 h 29"/>
                <a:gd name="T2" fmla="*/ 23 w 29"/>
                <a:gd name="T3" fmla="*/ 28 h 29"/>
                <a:gd name="T4" fmla="*/ 1 w 29"/>
                <a:gd name="T5" fmla="*/ 6 h 29"/>
                <a:gd name="T6" fmla="*/ 1 w 29"/>
                <a:gd name="T7" fmla="*/ 6 h 29"/>
                <a:gd name="T8" fmla="*/ 1 w 29"/>
                <a:gd name="T9" fmla="*/ 1 h 29"/>
                <a:gd name="T10" fmla="*/ 5 w 29"/>
                <a:gd name="T11" fmla="*/ 1 h 29"/>
                <a:gd name="T12" fmla="*/ 27 w 29"/>
                <a:gd name="T13" fmla="*/ 23 h 29"/>
                <a:gd name="T14" fmla="*/ 27 w 29"/>
                <a:gd name="T15" fmla="*/ 28 h 29"/>
                <a:gd name="T16" fmla="*/ 25 w 29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9">
                  <a:moveTo>
                    <a:pt x="25" y="29"/>
                  </a:moveTo>
                  <a:cubicBezTo>
                    <a:pt x="24" y="29"/>
                    <a:pt x="24" y="28"/>
                    <a:pt x="23" y="2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9" y="24"/>
                    <a:pt x="29" y="26"/>
                    <a:pt x="27" y="28"/>
                  </a:cubicBezTo>
                  <a:cubicBezTo>
                    <a:pt x="27" y="28"/>
                    <a:pt x="26" y="29"/>
                    <a:pt x="25" y="2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4" name="Freeform 328"/>
            <p:cNvSpPr/>
            <p:nvPr/>
          </p:nvSpPr>
          <p:spPr bwMode="auto">
            <a:xfrm>
              <a:off x="4969096" y="2513168"/>
              <a:ext cx="146104" cy="140978"/>
            </a:xfrm>
            <a:custGeom>
              <a:avLst/>
              <a:gdLst>
                <a:gd name="T0" fmla="*/ 20 w 24"/>
                <a:gd name="T1" fmla="*/ 23 h 23"/>
                <a:gd name="T2" fmla="*/ 18 w 24"/>
                <a:gd name="T3" fmla="*/ 22 h 23"/>
                <a:gd name="T4" fmla="*/ 1 w 24"/>
                <a:gd name="T5" fmla="*/ 5 h 23"/>
                <a:gd name="T6" fmla="*/ 0 w 24"/>
                <a:gd name="T7" fmla="*/ 3 h 23"/>
                <a:gd name="T8" fmla="*/ 3 w 24"/>
                <a:gd name="T9" fmla="*/ 0 h 23"/>
                <a:gd name="T10" fmla="*/ 5 w 24"/>
                <a:gd name="T11" fmla="*/ 1 h 23"/>
                <a:gd name="T12" fmla="*/ 23 w 24"/>
                <a:gd name="T13" fmla="*/ 18 h 23"/>
                <a:gd name="T14" fmla="*/ 23 w 24"/>
                <a:gd name="T15" fmla="*/ 22 h 23"/>
                <a:gd name="T16" fmla="*/ 20 w 24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20" y="23"/>
                    <a:pt x="19" y="23"/>
                    <a:pt x="18" y="2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9"/>
                    <a:pt x="24" y="21"/>
                    <a:pt x="23" y="22"/>
                  </a:cubicBezTo>
                  <a:cubicBezTo>
                    <a:pt x="22" y="23"/>
                    <a:pt x="21" y="23"/>
                    <a:pt x="20" y="2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9" name="Freeform 333"/>
            <p:cNvSpPr>
              <a:spLocks noEditPoints="1"/>
            </p:cNvSpPr>
            <p:nvPr/>
          </p:nvSpPr>
          <p:spPr bwMode="auto">
            <a:xfrm>
              <a:off x="4999855" y="1521202"/>
              <a:ext cx="1291864" cy="1291864"/>
            </a:xfrm>
            <a:custGeom>
              <a:avLst/>
              <a:gdLst>
                <a:gd name="T0" fmla="*/ 209 w 212"/>
                <a:gd name="T1" fmla="*/ 212 h 212"/>
                <a:gd name="T2" fmla="*/ 208 w 212"/>
                <a:gd name="T3" fmla="*/ 212 h 212"/>
                <a:gd name="T4" fmla="*/ 159 w 212"/>
                <a:gd name="T5" fmla="*/ 199 h 212"/>
                <a:gd name="T6" fmla="*/ 158 w 212"/>
                <a:gd name="T7" fmla="*/ 198 h 212"/>
                <a:gd name="T8" fmla="*/ 26 w 212"/>
                <a:gd name="T9" fmla="*/ 66 h 212"/>
                <a:gd name="T10" fmla="*/ 26 w 212"/>
                <a:gd name="T11" fmla="*/ 66 h 212"/>
                <a:gd name="T12" fmla="*/ 8 w 212"/>
                <a:gd name="T13" fmla="*/ 48 h 212"/>
                <a:gd name="T14" fmla="*/ 0 w 212"/>
                <a:gd name="T15" fmla="*/ 28 h 212"/>
                <a:gd name="T16" fmla="*/ 8 w 212"/>
                <a:gd name="T17" fmla="*/ 8 h 212"/>
                <a:gd name="T18" fmla="*/ 28 w 212"/>
                <a:gd name="T19" fmla="*/ 0 h 212"/>
                <a:gd name="T20" fmla="*/ 48 w 212"/>
                <a:gd name="T21" fmla="*/ 8 h 212"/>
                <a:gd name="T22" fmla="*/ 198 w 212"/>
                <a:gd name="T23" fmla="*/ 158 h 212"/>
                <a:gd name="T24" fmla="*/ 199 w 212"/>
                <a:gd name="T25" fmla="*/ 160 h 212"/>
                <a:gd name="T26" fmla="*/ 212 w 212"/>
                <a:gd name="T27" fmla="*/ 208 h 212"/>
                <a:gd name="T28" fmla="*/ 212 w 212"/>
                <a:gd name="T29" fmla="*/ 209 h 212"/>
                <a:gd name="T30" fmla="*/ 209 w 212"/>
                <a:gd name="T31" fmla="*/ 212 h 212"/>
                <a:gd name="T32" fmla="*/ 209 w 212"/>
                <a:gd name="T33" fmla="*/ 212 h 212"/>
                <a:gd name="T34" fmla="*/ 162 w 212"/>
                <a:gd name="T35" fmla="*/ 193 h 212"/>
                <a:gd name="T36" fmla="*/ 204 w 212"/>
                <a:gd name="T37" fmla="*/ 205 h 212"/>
                <a:gd name="T38" fmla="*/ 193 w 212"/>
                <a:gd name="T39" fmla="*/ 162 h 212"/>
                <a:gd name="T40" fmla="*/ 146 w 212"/>
                <a:gd name="T41" fmla="*/ 115 h 212"/>
                <a:gd name="T42" fmla="*/ 61 w 212"/>
                <a:gd name="T43" fmla="*/ 30 h 212"/>
                <a:gd name="T44" fmla="*/ 43 w 212"/>
                <a:gd name="T45" fmla="*/ 13 h 212"/>
                <a:gd name="T46" fmla="*/ 28 w 212"/>
                <a:gd name="T47" fmla="*/ 6 h 212"/>
                <a:gd name="T48" fmla="*/ 12 w 212"/>
                <a:gd name="T49" fmla="*/ 13 h 212"/>
                <a:gd name="T50" fmla="*/ 6 w 212"/>
                <a:gd name="T51" fmla="*/ 28 h 212"/>
                <a:gd name="T52" fmla="*/ 12 w 212"/>
                <a:gd name="T53" fmla="*/ 44 h 212"/>
                <a:gd name="T54" fmla="*/ 30 w 212"/>
                <a:gd name="T55" fmla="*/ 61 h 212"/>
                <a:gd name="T56" fmla="*/ 30 w 212"/>
                <a:gd name="T57" fmla="*/ 61 h 212"/>
                <a:gd name="T58" fmla="*/ 162 w 212"/>
                <a:gd name="T59" fmla="*/ 19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212">
                  <a:moveTo>
                    <a:pt x="209" y="212"/>
                  </a:moveTo>
                  <a:cubicBezTo>
                    <a:pt x="209" y="212"/>
                    <a:pt x="208" y="212"/>
                    <a:pt x="208" y="212"/>
                  </a:cubicBezTo>
                  <a:cubicBezTo>
                    <a:pt x="159" y="199"/>
                    <a:pt x="159" y="199"/>
                    <a:pt x="159" y="199"/>
                  </a:cubicBezTo>
                  <a:cubicBezTo>
                    <a:pt x="159" y="199"/>
                    <a:pt x="158" y="198"/>
                    <a:pt x="158" y="198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3" y="43"/>
                    <a:pt x="0" y="36"/>
                    <a:pt x="0" y="28"/>
                  </a:cubicBezTo>
                  <a:cubicBezTo>
                    <a:pt x="0" y="21"/>
                    <a:pt x="3" y="14"/>
                    <a:pt x="8" y="8"/>
                  </a:cubicBezTo>
                  <a:cubicBezTo>
                    <a:pt x="13" y="3"/>
                    <a:pt x="20" y="0"/>
                    <a:pt x="28" y="0"/>
                  </a:cubicBezTo>
                  <a:cubicBezTo>
                    <a:pt x="35" y="0"/>
                    <a:pt x="42" y="3"/>
                    <a:pt x="48" y="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9" y="160"/>
                  </a:cubicBezTo>
                  <a:cubicBezTo>
                    <a:pt x="212" y="208"/>
                    <a:pt x="212" y="208"/>
                    <a:pt x="212" y="208"/>
                  </a:cubicBezTo>
                  <a:cubicBezTo>
                    <a:pt x="212" y="208"/>
                    <a:pt x="212" y="209"/>
                    <a:pt x="212" y="209"/>
                  </a:cubicBezTo>
                  <a:cubicBezTo>
                    <a:pt x="212" y="211"/>
                    <a:pt x="211" y="212"/>
                    <a:pt x="209" y="212"/>
                  </a:cubicBezTo>
                  <a:cubicBezTo>
                    <a:pt x="209" y="212"/>
                    <a:pt x="209" y="212"/>
                    <a:pt x="209" y="212"/>
                  </a:cubicBezTo>
                  <a:close/>
                  <a:moveTo>
                    <a:pt x="162" y="193"/>
                  </a:moveTo>
                  <a:cubicBezTo>
                    <a:pt x="204" y="205"/>
                    <a:pt x="204" y="205"/>
                    <a:pt x="204" y="205"/>
                  </a:cubicBezTo>
                  <a:cubicBezTo>
                    <a:pt x="193" y="162"/>
                    <a:pt x="193" y="162"/>
                    <a:pt x="193" y="162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9" y="9"/>
                    <a:pt x="34" y="6"/>
                    <a:pt x="28" y="6"/>
                  </a:cubicBezTo>
                  <a:cubicBezTo>
                    <a:pt x="22" y="6"/>
                    <a:pt x="17" y="9"/>
                    <a:pt x="12" y="13"/>
                  </a:cubicBezTo>
                  <a:cubicBezTo>
                    <a:pt x="8" y="17"/>
                    <a:pt x="6" y="22"/>
                    <a:pt x="6" y="28"/>
                  </a:cubicBezTo>
                  <a:cubicBezTo>
                    <a:pt x="6" y="34"/>
                    <a:pt x="8" y="39"/>
                    <a:pt x="12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lnTo>
                    <a:pt x="162" y="193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153" name="矩形: 圆角 152"/>
          <p:cNvSpPr/>
          <p:nvPr/>
        </p:nvSpPr>
        <p:spPr>
          <a:xfrm>
            <a:off x="5757771" y="3354295"/>
            <a:ext cx="1447009" cy="323972"/>
          </a:xfrm>
          <a:prstGeom prst="roundRect">
            <a:avLst>
              <a:gd name="adj" fmla="val 50000"/>
            </a:avLst>
          </a:prstGeom>
          <a:solidFill>
            <a:srgbClr val="DB795E"/>
          </a:solidFill>
          <a:ln w="19050">
            <a:solidFill>
              <a:srgbClr val="5044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4905594" y="3744960"/>
            <a:ext cx="3151363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334042" y="660507"/>
            <a:ext cx="54085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2197861" y="2896671"/>
            <a:ext cx="4748279" cy="551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6851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汉仪旗黑-45S" panose="00020600040101010101" charset="-122"/>
                <a:cs typeface="+mn-ea"/>
              </a:rPr>
              <a:t>您的内容打在这里，或者通过复制您的文本后，在此框中选择粘贴，并选择只保留文字，建议使用黑体字体。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汉仪旗黑-45S" panose="00020600040101010101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39130" y="2231635"/>
            <a:ext cx="24657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+mj-lt"/>
                <a:ea typeface="汉仪雅酷黑 65W" panose="020B0604020202020204" charset="-122"/>
              </a:rPr>
              <a:t>TEACHING STRATEGY</a:t>
            </a:r>
            <a:endParaRPr lang="en-US" altLang="zh-CN" b="1">
              <a:solidFill>
                <a:schemeClr val="bg1"/>
              </a:solidFill>
              <a:latin typeface="+mj-lt"/>
              <a:ea typeface="汉仪雅酷黑 65W" panose="020B0604020202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48560" y="1502740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 sz="4800"/>
              <a:t>教学策略</a:t>
            </a:r>
            <a:endParaRPr lang="zh-CN" altLang="en-US" sz="4800"/>
          </a:p>
        </p:txBody>
      </p:sp>
      <p:cxnSp>
        <p:nvCxnSpPr>
          <p:cNvPr id="38" name="直接连接符 37"/>
          <p:cNvCxnSpPr/>
          <p:nvPr/>
        </p:nvCxnSpPr>
        <p:spPr>
          <a:xfrm>
            <a:off x="4399156" y="2757242"/>
            <a:ext cx="34568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5807394" y="1767680"/>
            <a:ext cx="706295" cy="743469"/>
            <a:chOff x="2583" y="1298"/>
            <a:chExt cx="608" cy="640"/>
          </a:xfrm>
        </p:grpSpPr>
        <p:sp>
          <p:nvSpPr>
            <p:cNvPr id="40" name="Freeform 5"/>
            <p:cNvSpPr/>
            <p:nvPr/>
          </p:nvSpPr>
          <p:spPr bwMode="auto">
            <a:xfrm>
              <a:off x="2619" y="1302"/>
              <a:ext cx="562" cy="578"/>
            </a:xfrm>
            <a:custGeom>
              <a:avLst/>
              <a:gdLst>
                <a:gd name="T0" fmla="*/ 1 w 234"/>
                <a:gd name="T1" fmla="*/ 233 h 241"/>
                <a:gd name="T2" fmla="*/ 12 w 234"/>
                <a:gd name="T3" fmla="*/ 193 h 241"/>
                <a:gd name="T4" fmla="*/ 39 w 234"/>
                <a:gd name="T5" fmla="*/ 148 h 241"/>
                <a:gd name="T6" fmla="*/ 47 w 234"/>
                <a:gd name="T7" fmla="*/ 136 h 241"/>
                <a:gd name="T8" fmla="*/ 57 w 234"/>
                <a:gd name="T9" fmla="*/ 132 h 241"/>
                <a:gd name="T10" fmla="*/ 89 w 234"/>
                <a:gd name="T11" fmla="*/ 84 h 241"/>
                <a:gd name="T12" fmla="*/ 92 w 234"/>
                <a:gd name="T13" fmla="*/ 80 h 241"/>
                <a:gd name="T14" fmla="*/ 148 w 234"/>
                <a:gd name="T15" fmla="*/ 31 h 241"/>
                <a:gd name="T16" fmla="*/ 228 w 234"/>
                <a:gd name="T17" fmla="*/ 3 h 241"/>
                <a:gd name="T18" fmla="*/ 221 w 234"/>
                <a:gd name="T19" fmla="*/ 26 h 241"/>
                <a:gd name="T20" fmla="*/ 202 w 234"/>
                <a:gd name="T21" fmla="*/ 62 h 241"/>
                <a:gd name="T22" fmla="*/ 196 w 234"/>
                <a:gd name="T23" fmla="*/ 71 h 241"/>
                <a:gd name="T24" fmla="*/ 158 w 234"/>
                <a:gd name="T25" fmla="*/ 105 h 241"/>
                <a:gd name="T26" fmla="*/ 130 w 234"/>
                <a:gd name="T27" fmla="*/ 117 h 241"/>
                <a:gd name="T28" fmla="*/ 130 w 234"/>
                <a:gd name="T29" fmla="*/ 118 h 241"/>
                <a:gd name="T30" fmla="*/ 131 w 234"/>
                <a:gd name="T31" fmla="*/ 120 h 241"/>
                <a:gd name="T32" fmla="*/ 134 w 234"/>
                <a:gd name="T33" fmla="*/ 120 h 241"/>
                <a:gd name="T34" fmla="*/ 138 w 234"/>
                <a:gd name="T35" fmla="*/ 120 h 241"/>
                <a:gd name="T36" fmla="*/ 141 w 234"/>
                <a:gd name="T37" fmla="*/ 119 h 241"/>
                <a:gd name="T38" fmla="*/ 143 w 234"/>
                <a:gd name="T39" fmla="*/ 131 h 241"/>
                <a:gd name="T40" fmla="*/ 81 w 234"/>
                <a:gd name="T41" fmla="*/ 165 h 241"/>
                <a:gd name="T42" fmla="*/ 83 w 234"/>
                <a:gd name="T43" fmla="*/ 167 h 241"/>
                <a:gd name="T44" fmla="*/ 84 w 234"/>
                <a:gd name="T45" fmla="*/ 169 h 241"/>
                <a:gd name="T46" fmla="*/ 85 w 234"/>
                <a:gd name="T47" fmla="*/ 169 h 241"/>
                <a:gd name="T48" fmla="*/ 89 w 234"/>
                <a:gd name="T49" fmla="*/ 171 h 241"/>
                <a:gd name="T50" fmla="*/ 91 w 234"/>
                <a:gd name="T51" fmla="*/ 171 h 241"/>
                <a:gd name="T52" fmla="*/ 94 w 234"/>
                <a:gd name="T53" fmla="*/ 174 h 241"/>
                <a:gd name="T54" fmla="*/ 50 w 234"/>
                <a:gd name="T55" fmla="*/ 198 h 241"/>
                <a:gd name="T56" fmla="*/ 51 w 234"/>
                <a:gd name="T57" fmla="*/ 199 h 241"/>
                <a:gd name="T58" fmla="*/ 51 w 234"/>
                <a:gd name="T59" fmla="*/ 199 h 241"/>
                <a:gd name="T60" fmla="*/ 49 w 234"/>
                <a:gd name="T61" fmla="*/ 200 h 241"/>
                <a:gd name="T62" fmla="*/ 50 w 234"/>
                <a:gd name="T63" fmla="*/ 202 h 241"/>
                <a:gd name="T64" fmla="*/ 51 w 234"/>
                <a:gd name="T65" fmla="*/ 202 h 241"/>
                <a:gd name="T66" fmla="*/ 53 w 234"/>
                <a:gd name="T67" fmla="*/ 202 h 241"/>
                <a:gd name="T68" fmla="*/ 64 w 234"/>
                <a:gd name="T69" fmla="*/ 207 h 241"/>
                <a:gd name="T70" fmla="*/ 21 w 234"/>
                <a:gd name="T71" fmla="*/ 233 h 241"/>
                <a:gd name="T72" fmla="*/ 5 w 234"/>
                <a:gd name="T73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4" h="241">
                  <a:moveTo>
                    <a:pt x="1" y="239"/>
                  </a:moveTo>
                  <a:cubicBezTo>
                    <a:pt x="0" y="237"/>
                    <a:pt x="0" y="235"/>
                    <a:pt x="1" y="233"/>
                  </a:cubicBezTo>
                  <a:cubicBezTo>
                    <a:pt x="0" y="229"/>
                    <a:pt x="2" y="222"/>
                    <a:pt x="3" y="218"/>
                  </a:cubicBezTo>
                  <a:cubicBezTo>
                    <a:pt x="5" y="211"/>
                    <a:pt x="5" y="198"/>
                    <a:pt x="12" y="193"/>
                  </a:cubicBezTo>
                  <a:cubicBezTo>
                    <a:pt x="14" y="188"/>
                    <a:pt x="15" y="175"/>
                    <a:pt x="23" y="181"/>
                  </a:cubicBezTo>
                  <a:cubicBezTo>
                    <a:pt x="28" y="170"/>
                    <a:pt x="30" y="157"/>
                    <a:pt x="39" y="148"/>
                  </a:cubicBezTo>
                  <a:cubicBezTo>
                    <a:pt x="41" y="146"/>
                    <a:pt x="42" y="143"/>
                    <a:pt x="43" y="140"/>
                  </a:cubicBezTo>
                  <a:cubicBezTo>
                    <a:pt x="44" y="138"/>
                    <a:pt x="45" y="136"/>
                    <a:pt x="47" y="136"/>
                  </a:cubicBezTo>
                  <a:cubicBezTo>
                    <a:pt x="50" y="135"/>
                    <a:pt x="52" y="137"/>
                    <a:pt x="53" y="140"/>
                  </a:cubicBezTo>
                  <a:cubicBezTo>
                    <a:pt x="54" y="137"/>
                    <a:pt x="56" y="134"/>
                    <a:pt x="57" y="132"/>
                  </a:cubicBezTo>
                  <a:cubicBezTo>
                    <a:pt x="54" y="127"/>
                    <a:pt x="74" y="101"/>
                    <a:pt x="77" y="96"/>
                  </a:cubicBezTo>
                  <a:cubicBezTo>
                    <a:pt x="81" y="92"/>
                    <a:pt x="85" y="88"/>
                    <a:pt x="89" y="84"/>
                  </a:cubicBezTo>
                  <a:cubicBezTo>
                    <a:pt x="89" y="83"/>
                    <a:pt x="91" y="82"/>
                    <a:pt x="92" y="81"/>
                  </a:cubicBezTo>
                  <a:cubicBezTo>
                    <a:pt x="92" y="81"/>
                    <a:pt x="92" y="80"/>
                    <a:pt x="92" y="80"/>
                  </a:cubicBezTo>
                  <a:cubicBezTo>
                    <a:pt x="93" y="77"/>
                    <a:pt x="99" y="76"/>
                    <a:pt x="100" y="80"/>
                  </a:cubicBezTo>
                  <a:cubicBezTo>
                    <a:pt x="114" y="62"/>
                    <a:pt x="128" y="43"/>
                    <a:pt x="148" y="31"/>
                  </a:cubicBezTo>
                  <a:cubicBezTo>
                    <a:pt x="168" y="18"/>
                    <a:pt x="191" y="8"/>
                    <a:pt x="214" y="3"/>
                  </a:cubicBezTo>
                  <a:cubicBezTo>
                    <a:pt x="219" y="3"/>
                    <a:pt x="224" y="0"/>
                    <a:pt x="228" y="3"/>
                  </a:cubicBezTo>
                  <a:cubicBezTo>
                    <a:pt x="234" y="7"/>
                    <a:pt x="227" y="15"/>
                    <a:pt x="225" y="20"/>
                  </a:cubicBezTo>
                  <a:cubicBezTo>
                    <a:pt x="224" y="22"/>
                    <a:pt x="222" y="24"/>
                    <a:pt x="221" y="26"/>
                  </a:cubicBezTo>
                  <a:cubicBezTo>
                    <a:pt x="219" y="34"/>
                    <a:pt x="201" y="48"/>
                    <a:pt x="198" y="51"/>
                  </a:cubicBezTo>
                  <a:cubicBezTo>
                    <a:pt x="201" y="53"/>
                    <a:pt x="203" y="58"/>
                    <a:pt x="202" y="62"/>
                  </a:cubicBezTo>
                  <a:cubicBezTo>
                    <a:pt x="200" y="65"/>
                    <a:pt x="198" y="68"/>
                    <a:pt x="196" y="70"/>
                  </a:cubicBezTo>
                  <a:cubicBezTo>
                    <a:pt x="196" y="70"/>
                    <a:pt x="196" y="71"/>
                    <a:pt x="196" y="71"/>
                  </a:cubicBezTo>
                  <a:cubicBezTo>
                    <a:pt x="196" y="74"/>
                    <a:pt x="175" y="97"/>
                    <a:pt x="172" y="97"/>
                  </a:cubicBezTo>
                  <a:cubicBezTo>
                    <a:pt x="168" y="100"/>
                    <a:pt x="164" y="105"/>
                    <a:pt x="158" y="105"/>
                  </a:cubicBezTo>
                  <a:cubicBezTo>
                    <a:pt x="150" y="111"/>
                    <a:pt x="141" y="114"/>
                    <a:pt x="131" y="117"/>
                  </a:cubicBezTo>
                  <a:cubicBezTo>
                    <a:pt x="131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29" y="118"/>
                    <a:pt x="130" y="118"/>
                    <a:pt x="130" y="118"/>
                  </a:cubicBezTo>
                  <a:cubicBezTo>
                    <a:pt x="130" y="118"/>
                    <a:pt x="130" y="119"/>
                    <a:pt x="130" y="119"/>
                  </a:cubicBezTo>
                  <a:cubicBezTo>
                    <a:pt x="130" y="120"/>
                    <a:pt x="131" y="120"/>
                    <a:pt x="131" y="120"/>
                  </a:cubicBezTo>
                  <a:cubicBezTo>
                    <a:pt x="132" y="120"/>
                    <a:pt x="132" y="120"/>
                    <a:pt x="133" y="120"/>
                  </a:cubicBezTo>
                  <a:cubicBezTo>
                    <a:pt x="133" y="120"/>
                    <a:pt x="134" y="120"/>
                    <a:pt x="134" y="120"/>
                  </a:cubicBezTo>
                  <a:cubicBezTo>
                    <a:pt x="134" y="120"/>
                    <a:pt x="134" y="120"/>
                    <a:pt x="134" y="120"/>
                  </a:cubicBezTo>
                  <a:cubicBezTo>
                    <a:pt x="136" y="120"/>
                    <a:pt x="137" y="120"/>
                    <a:pt x="138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40" y="120"/>
                    <a:pt x="141" y="119"/>
                    <a:pt x="141" y="119"/>
                  </a:cubicBezTo>
                  <a:cubicBezTo>
                    <a:pt x="144" y="119"/>
                    <a:pt x="147" y="121"/>
                    <a:pt x="147" y="123"/>
                  </a:cubicBezTo>
                  <a:cubicBezTo>
                    <a:pt x="147" y="126"/>
                    <a:pt x="145" y="128"/>
                    <a:pt x="143" y="131"/>
                  </a:cubicBezTo>
                  <a:cubicBezTo>
                    <a:pt x="133" y="142"/>
                    <a:pt x="121" y="152"/>
                    <a:pt x="108" y="158"/>
                  </a:cubicBezTo>
                  <a:cubicBezTo>
                    <a:pt x="100" y="163"/>
                    <a:pt x="91" y="164"/>
                    <a:pt x="81" y="165"/>
                  </a:cubicBezTo>
                  <a:cubicBezTo>
                    <a:pt x="82" y="166"/>
                    <a:pt x="83" y="166"/>
                    <a:pt x="84" y="167"/>
                  </a:cubicBezTo>
                  <a:cubicBezTo>
                    <a:pt x="83" y="167"/>
                    <a:pt x="83" y="167"/>
                    <a:pt x="83" y="167"/>
                  </a:cubicBezTo>
                  <a:cubicBezTo>
                    <a:pt x="83" y="167"/>
                    <a:pt x="82" y="168"/>
                    <a:pt x="83" y="169"/>
                  </a:cubicBezTo>
                  <a:cubicBezTo>
                    <a:pt x="83" y="169"/>
                    <a:pt x="84" y="169"/>
                    <a:pt x="84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9"/>
                    <a:pt x="85" y="169"/>
                    <a:pt x="85" y="169"/>
                  </a:cubicBezTo>
                  <a:cubicBezTo>
                    <a:pt x="85" y="169"/>
                    <a:pt x="85" y="169"/>
                    <a:pt x="86" y="170"/>
                  </a:cubicBezTo>
                  <a:cubicBezTo>
                    <a:pt x="87" y="170"/>
                    <a:pt x="88" y="171"/>
                    <a:pt x="89" y="171"/>
                  </a:cubicBezTo>
                  <a:cubicBezTo>
                    <a:pt x="89" y="171"/>
                    <a:pt x="90" y="171"/>
                    <a:pt x="90" y="171"/>
                  </a:cubicBezTo>
                  <a:cubicBezTo>
                    <a:pt x="90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69"/>
                  </a:cubicBezTo>
                  <a:cubicBezTo>
                    <a:pt x="93" y="170"/>
                    <a:pt x="94" y="172"/>
                    <a:pt x="94" y="174"/>
                  </a:cubicBezTo>
                  <a:cubicBezTo>
                    <a:pt x="94" y="179"/>
                    <a:pt x="89" y="181"/>
                    <a:pt x="85" y="184"/>
                  </a:cubicBezTo>
                  <a:cubicBezTo>
                    <a:pt x="75" y="191"/>
                    <a:pt x="62" y="193"/>
                    <a:pt x="50" y="198"/>
                  </a:cubicBezTo>
                  <a:cubicBezTo>
                    <a:pt x="51" y="198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0" y="199"/>
                    <a:pt x="50" y="199"/>
                    <a:pt x="49" y="200"/>
                  </a:cubicBezTo>
                  <a:cubicBezTo>
                    <a:pt x="49" y="200"/>
                    <a:pt x="49" y="201"/>
                    <a:pt x="50" y="201"/>
                  </a:cubicBezTo>
                  <a:cubicBezTo>
                    <a:pt x="50" y="201"/>
                    <a:pt x="50" y="202"/>
                    <a:pt x="50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1" y="202"/>
                    <a:pt x="51" y="202"/>
                    <a:pt x="51" y="202"/>
                  </a:cubicBezTo>
                  <a:cubicBezTo>
                    <a:pt x="52" y="202"/>
                    <a:pt x="52" y="202"/>
                    <a:pt x="52" y="202"/>
                  </a:cubicBezTo>
                  <a:cubicBezTo>
                    <a:pt x="53" y="202"/>
                    <a:pt x="53" y="202"/>
                    <a:pt x="53" y="202"/>
                  </a:cubicBezTo>
                  <a:cubicBezTo>
                    <a:pt x="53" y="202"/>
                    <a:pt x="53" y="202"/>
                    <a:pt x="54" y="202"/>
                  </a:cubicBezTo>
                  <a:cubicBezTo>
                    <a:pt x="58" y="205"/>
                    <a:pt x="62" y="204"/>
                    <a:pt x="64" y="207"/>
                  </a:cubicBezTo>
                  <a:cubicBezTo>
                    <a:pt x="68" y="214"/>
                    <a:pt x="53" y="217"/>
                    <a:pt x="49" y="220"/>
                  </a:cubicBezTo>
                  <a:cubicBezTo>
                    <a:pt x="39" y="224"/>
                    <a:pt x="30" y="229"/>
                    <a:pt x="21" y="233"/>
                  </a:cubicBezTo>
                  <a:cubicBezTo>
                    <a:pt x="18" y="234"/>
                    <a:pt x="13" y="238"/>
                    <a:pt x="9" y="237"/>
                  </a:cubicBezTo>
                  <a:cubicBezTo>
                    <a:pt x="9" y="239"/>
                    <a:pt x="7" y="241"/>
                    <a:pt x="5" y="241"/>
                  </a:cubicBezTo>
                  <a:cubicBezTo>
                    <a:pt x="3" y="241"/>
                    <a:pt x="2" y="240"/>
                    <a:pt x="1" y="239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"/>
            <p:cNvSpPr/>
            <p:nvPr/>
          </p:nvSpPr>
          <p:spPr bwMode="auto">
            <a:xfrm>
              <a:off x="2739" y="17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7"/>
            <p:cNvSpPr/>
            <p:nvPr/>
          </p:nvSpPr>
          <p:spPr bwMode="auto">
            <a:xfrm>
              <a:off x="2699" y="1710"/>
              <a:ext cx="129" cy="53"/>
            </a:xfrm>
            <a:custGeom>
              <a:avLst/>
              <a:gdLst>
                <a:gd name="T0" fmla="*/ 0 w 54"/>
                <a:gd name="T1" fmla="*/ 21 h 22"/>
                <a:gd name="T2" fmla="*/ 1 w 54"/>
                <a:gd name="T3" fmla="*/ 18 h 22"/>
                <a:gd name="T4" fmla="*/ 13 w 54"/>
                <a:gd name="T5" fmla="*/ 12 h 22"/>
                <a:gd name="T6" fmla="*/ 37 w 54"/>
                <a:gd name="T7" fmla="*/ 3 h 22"/>
                <a:gd name="T8" fmla="*/ 51 w 54"/>
                <a:gd name="T9" fmla="*/ 0 h 22"/>
                <a:gd name="T10" fmla="*/ 52 w 54"/>
                <a:gd name="T11" fmla="*/ 4 h 22"/>
                <a:gd name="T12" fmla="*/ 18 w 54"/>
                <a:gd name="T13" fmla="*/ 14 h 22"/>
                <a:gd name="T14" fmla="*/ 3 w 54"/>
                <a:gd name="T15" fmla="*/ 22 h 22"/>
                <a:gd name="T16" fmla="*/ 0 w 54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0" y="21"/>
                  </a:moveTo>
                  <a:cubicBezTo>
                    <a:pt x="0" y="20"/>
                    <a:pt x="0" y="19"/>
                    <a:pt x="1" y="18"/>
                  </a:cubicBezTo>
                  <a:cubicBezTo>
                    <a:pt x="5" y="16"/>
                    <a:pt x="9" y="14"/>
                    <a:pt x="13" y="12"/>
                  </a:cubicBezTo>
                  <a:cubicBezTo>
                    <a:pt x="21" y="8"/>
                    <a:pt x="29" y="6"/>
                    <a:pt x="37" y="3"/>
                  </a:cubicBezTo>
                  <a:cubicBezTo>
                    <a:pt x="42" y="2"/>
                    <a:pt x="47" y="1"/>
                    <a:pt x="51" y="0"/>
                  </a:cubicBezTo>
                  <a:cubicBezTo>
                    <a:pt x="54" y="0"/>
                    <a:pt x="54" y="3"/>
                    <a:pt x="52" y="4"/>
                  </a:cubicBezTo>
                  <a:cubicBezTo>
                    <a:pt x="40" y="6"/>
                    <a:pt x="29" y="10"/>
                    <a:pt x="18" y="14"/>
                  </a:cubicBezTo>
                  <a:cubicBezTo>
                    <a:pt x="13" y="17"/>
                    <a:pt x="8" y="19"/>
                    <a:pt x="3" y="22"/>
                  </a:cubicBezTo>
                  <a:cubicBezTo>
                    <a:pt x="2" y="22"/>
                    <a:pt x="1" y="22"/>
                    <a:pt x="0" y="2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2677" y="1712"/>
              <a:ext cx="168" cy="82"/>
            </a:xfrm>
            <a:custGeom>
              <a:avLst/>
              <a:gdLst>
                <a:gd name="T0" fmla="*/ 1 w 70"/>
                <a:gd name="T1" fmla="*/ 33 h 34"/>
                <a:gd name="T2" fmla="*/ 1 w 70"/>
                <a:gd name="T3" fmla="*/ 30 h 34"/>
                <a:gd name="T4" fmla="*/ 12 w 70"/>
                <a:gd name="T5" fmla="*/ 23 h 34"/>
                <a:gd name="T6" fmla="*/ 53 w 70"/>
                <a:gd name="T7" fmla="*/ 5 h 34"/>
                <a:gd name="T8" fmla="*/ 64 w 70"/>
                <a:gd name="T9" fmla="*/ 2 h 34"/>
                <a:gd name="T10" fmla="*/ 69 w 70"/>
                <a:gd name="T11" fmla="*/ 3 h 34"/>
                <a:gd name="T12" fmla="*/ 68 w 70"/>
                <a:gd name="T13" fmla="*/ 5 h 34"/>
                <a:gd name="T14" fmla="*/ 42 w 70"/>
                <a:gd name="T15" fmla="*/ 14 h 34"/>
                <a:gd name="T16" fmla="*/ 10 w 70"/>
                <a:gd name="T17" fmla="*/ 29 h 34"/>
                <a:gd name="T18" fmla="*/ 3 w 70"/>
                <a:gd name="T19" fmla="*/ 33 h 34"/>
                <a:gd name="T20" fmla="*/ 1 w 70"/>
                <a:gd name="T2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4">
                  <a:moveTo>
                    <a:pt x="1" y="33"/>
                  </a:moveTo>
                  <a:cubicBezTo>
                    <a:pt x="0" y="32"/>
                    <a:pt x="0" y="31"/>
                    <a:pt x="1" y="30"/>
                  </a:cubicBezTo>
                  <a:cubicBezTo>
                    <a:pt x="5" y="28"/>
                    <a:pt x="8" y="25"/>
                    <a:pt x="12" y="23"/>
                  </a:cubicBezTo>
                  <a:cubicBezTo>
                    <a:pt x="25" y="16"/>
                    <a:pt x="39" y="11"/>
                    <a:pt x="53" y="5"/>
                  </a:cubicBezTo>
                  <a:cubicBezTo>
                    <a:pt x="57" y="4"/>
                    <a:pt x="61" y="3"/>
                    <a:pt x="64" y="2"/>
                  </a:cubicBezTo>
                  <a:cubicBezTo>
                    <a:pt x="66" y="1"/>
                    <a:pt x="69" y="0"/>
                    <a:pt x="69" y="3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59" y="7"/>
                    <a:pt x="51" y="11"/>
                    <a:pt x="42" y="14"/>
                  </a:cubicBezTo>
                  <a:cubicBezTo>
                    <a:pt x="31" y="19"/>
                    <a:pt x="20" y="23"/>
                    <a:pt x="10" y="29"/>
                  </a:cubicBezTo>
                  <a:cubicBezTo>
                    <a:pt x="8" y="31"/>
                    <a:pt x="5" y="32"/>
                    <a:pt x="3" y="33"/>
                  </a:cubicBezTo>
                  <a:cubicBezTo>
                    <a:pt x="3" y="34"/>
                    <a:pt x="1" y="34"/>
                    <a:pt x="1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9"/>
            <p:cNvSpPr/>
            <p:nvPr/>
          </p:nvSpPr>
          <p:spPr bwMode="auto">
            <a:xfrm>
              <a:off x="2643" y="1799"/>
              <a:ext cx="84" cy="43"/>
            </a:xfrm>
            <a:custGeom>
              <a:avLst/>
              <a:gdLst>
                <a:gd name="T0" fmla="*/ 2 w 35"/>
                <a:gd name="T1" fmla="*/ 16 h 18"/>
                <a:gd name="T2" fmla="*/ 8 w 35"/>
                <a:gd name="T3" fmla="*/ 11 h 18"/>
                <a:gd name="T4" fmla="*/ 26 w 35"/>
                <a:gd name="T5" fmla="*/ 3 h 18"/>
                <a:gd name="T6" fmla="*/ 32 w 35"/>
                <a:gd name="T7" fmla="*/ 1 h 18"/>
                <a:gd name="T8" fmla="*/ 35 w 35"/>
                <a:gd name="T9" fmla="*/ 2 h 18"/>
                <a:gd name="T10" fmla="*/ 33 w 35"/>
                <a:gd name="T11" fmla="*/ 4 h 18"/>
                <a:gd name="T12" fmla="*/ 7 w 35"/>
                <a:gd name="T13" fmla="*/ 16 h 18"/>
                <a:gd name="T14" fmla="*/ 2 w 35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8">
                  <a:moveTo>
                    <a:pt x="2" y="16"/>
                  </a:moveTo>
                  <a:cubicBezTo>
                    <a:pt x="0" y="13"/>
                    <a:pt x="6" y="12"/>
                    <a:pt x="8" y="11"/>
                  </a:cubicBezTo>
                  <a:cubicBezTo>
                    <a:pt x="13" y="8"/>
                    <a:pt x="20" y="5"/>
                    <a:pt x="26" y="3"/>
                  </a:cubicBezTo>
                  <a:cubicBezTo>
                    <a:pt x="28" y="2"/>
                    <a:pt x="30" y="1"/>
                    <a:pt x="32" y="1"/>
                  </a:cubicBezTo>
                  <a:cubicBezTo>
                    <a:pt x="33" y="0"/>
                    <a:pt x="34" y="1"/>
                    <a:pt x="35" y="2"/>
                  </a:cubicBezTo>
                  <a:cubicBezTo>
                    <a:pt x="35" y="3"/>
                    <a:pt x="34" y="4"/>
                    <a:pt x="33" y="4"/>
                  </a:cubicBezTo>
                  <a:cubicBezTo>
                    <a:pt x="24" y="8"/>
                    <a:pt x="15" y="11"/>
                    <a:pt x="7" y="16"/>
                  </a:cubicBezTo>
                  <a:cubicBezTo>
                    <a:pt x="5" y="16"/>
                    <a:pt x="4" y="18"/>
                    <a:pt x="2" y="16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"/>
            <p:cNvSpPr/>
            <p:nvPr/>
          </p:nvSpPr>
          <p:spPr bwMode="auto">
            <a:xfrm>
              <a:off x="2744" y="1616"/>
              <a:ext cx="161" cy="72"/>
            </a:xfrm>
            <a:custGeom>
              <a:avLst/>
              <a:gdLst>
                <a:gd name="T0" fmla="*/ 2 w 67"/>
                <a:gd name="T1" fmla="*/ 28 h 30"/>
                <a:gd name="T2" fmla="*/ 6 w 67"/>
                <a:gd name="T3" fmla="*/ 23 h 30"/>
                <a:gd name="T4" fmla="*/ 14 w 67"/>
                <a:gd name="T5" fmla="*/ 19 h 30"/>
                <a:gd name="T6" fmla="*/ 39 w 67"/>
                <a:gd name="T7" fmla="*/ 9 h 30"/>
                <a:gd name="T8" fmla="*/ 52 w 67"/>
                <a:gd name="T9" fmla="*/ 5 h 30"/>
                <a:gd name="T10" fmla="*/ 64 w 67"/>
                <a:gd name="T11" fmla="*/ 0 h 30"/>
                <a:gd name="T12" fmla="*/ 67 w 67"/>
                <a:gd name="T13" fmla="*/ 2 h 30"/>
                <a:gd name="T14" fmla="*/ 66 w 67"/>
                <a:gd name="T15" fmla="*/ 4 h 30"/>
                <a:gd name="T16" fmla="*/ 41 w 67"/>
                <a:gd name="T17" fmla="*/ 13 h 30"/>
                <a:gd name="T18" fmla="*/ 16 w 67"/>
                <a:gd name="T19" fmla="*/ 22 h 30"/>
                <a:gd name="T20" fmla="*/ 7 w 67"/>
                <a:gd name="T21" fmla="*/ 27 h 30"/>
                <a:gd name="T22" fmla="*/ 2 w 67"/>
                <a:gd name="T23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30">
                  <a:moveTo>
                    <a:pt x="2" y="28"/>
                  </a:moveTo>
                  <a:cubicBezTo>
                    <a:pt x="0" y="26"/>
                    <a:pt x="4" y="24"/>
                    <a:pt x="6" y="23"/>
                  </a:cubicBezTo>
                  <a:cubicBezTo>
                    <a:pt x="8" y="22"/>
                    <a:pt x="12" y="20"/>
                    <a:pt x="14" y="19"/>
                  </a:cubicBezTo>
                  <a:cubicBezTo>
                    <a:pt x="23" y="15"/>
                    <a:pt x="31" y="12"/>
                    <a:pt x="39" y="9"/>
                  </a:cubicBezTo>
                  <a:cubicBezTo>
                    <a:pt x="43" y="7"/>
                    <a:pt x="48" y="6"/>
                    <a:pt x="52" y="5"/>
                  </a:cubicBezTo>
                  <a:cubicBezTo>
                    <a:pt x="56" y="3"/>
                    <a:pt x="60" y="2"/>
                    <a:pt x="64" y="0"/>
                  </a:cubicBezTo>
                  <a:cubicBezTo>
                    <a:pt x="65" y="0"/>
                    <a:pt x="67" y="0"/>
                    <a:pt x="67" y="2"/>
                  </a:cubicBezTo>
                  <a:cubicBezTo>
                    <a:pt x="67" y="3"/>
                    <a:pt x="67" y="4"/>
                    <a:pt x="66" y="4"/>
                  </a:cubicBezTo>
                  <a:cubicBezTo>
                    <a:pt x="57" y="7"/>
                    <a:pt x="49" y="10"/>
                    <a:pt x="41" y="13"/>
                  </a:cubicBezTo>
                  <a:cubicBezTo>
                    <a:pt x="33" y="16"/>
                    <a:pt x="24" y="19"/>
                    <a:pt x="16" y="22"/>
                  </a:cubicBezTo>
                  <a:cubicBezTo>
                    <a:pt x="13" y="24"/>
                    <a:pt x="10" y="25"/>
                    <a:pt x="7" y="27"/>
                  </a:cubicBezTo>
                  <a:cubicBezTo>
                    <a:pt x="6" y="28"/>
                    <a:pt x="4" y="30"/>
                    <a:pt x="2" y="2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"/>
            <p:cNvSpPr/>
            <p:nvPr/>
          </p:nvSpPr>
          <p:spPr bwMode="auto">
            <a:xfrm>
              <a:off x="2776" y="1590"/>
              <a:ext cx="163" cy="60"/>
            </a:xfrm>
            <a:custGeom>
              <a:avLst/>
              <a:gdLst>
                <a:gd name="T0" fmla="*/ 2 w 68"/>
                <a:gd name="T1" fmla="*/ 24 h 25"/>
                <a:gd name="T2" fmla="*/ 9 w 68"/>
                <a:gd name="T3" fmla="*/ 18 h 25"/>
                <a:gd name="T4" fmla="*/ 40 w 68"/>
                <a:gd name="T5" fmla="*/ 7 h 25"/>
                <a:gd name="T6" fmla="*/ 53 w 68"/>
                <a:gd name="T7" fmla="*/ 3 h 25"/>
                <a:gd name="T8" fmla="*/ 65 w 68"/>
                <a:gd name="T9" fmla="*/ 0 h 25"/>
                <a:gd name="T10" fmla="*/ 68 w 68"/>
                <a:gd name="T11" fmla="*/ 2 h 25"/>
                <a:gd name="T12" fmla="*/ 66 w 68"/>
                <a:gd name="T13" fmla="*/ 4 h 25"/>
                <a:gd name="T14" fmla="*/ 54 w 68"/>
                <a:gd name="T15" fmla="*/ 7 h 25"/>
                <a:gd name="T16" fmla="*/ 41 w 68"/>
                <a:gd name="T17" fmla="*/ 11 h 25"/>
                <a:gd name="T18" fmla="*/ 5 w 68"/>
                <a:gd name="T19" fmla="*/ 24 h 25"/>
                <a:gd name="T20" fmla="*/ 2 w 68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25">
                  <a:moveTo>
                    <a:pt x="2" y="24"/>
                  </a:moveTo>
                  <a:cubicBezTo>
                    <a:pt x="0" y="20"/>
                    <a:pt x="7" y="19"/>
                    <a:pt x="9" y="18"/>
                  </a:cubicBezTo>
                  <a:cubicBezTo>
                    <a:pt x="19" y="13"/>
                    <a:pt x="30" y="10"/>
                    <a:pt x="40" y="7"/>
                  </a:cubicBezTo>
                  <a:cubicBezTo>
                    <a:pt x="45" y="5"/>
                    <a:pt x="49" y="4"/>
                    <a:pt x="53" y="3"/>
                  </a:cubicBezTo>
                  <a:cubicBezTo>
                    <a:pt x="57" y="2"/>
                    <a:pt x="61" y="1"/>
                    <a:pt x="65" y="0"/>
                  </a:cubicBezTo>
                  <a:cubicBezTo>
                    <a:pt x="66" y="0"/>
                    <a:pt x="67" y="1"/>
                    <a:pt x="68" y="2"/>
                  </a:cubicBezTo>
                  <a:cubicBezTo>
                    <a:pt x="68" y="3"/>
                    <a:pt x="67" y="4"/>
                    <a:pt x="66" y="4"/>
                  </a:cubicBezTo>
                  <a:cubicBezTo>
                    <a:pt x="62" y="5"/>
                    <a:pt x="58" y="6"/>
                    <a:pt x="54" y="7"/>
                  </a:cubicBezTo>
                  <a:cubicBezTo>
                    <a:pt x="50" y="8"/>
                    <a:pt x="45" y="9"/>
                    <a:pt x="41" y="11"/>
                  </a:cubicBezTo>
                  <a:cubicBezTo>
                    <a:pt x="29" y="14"/>
                    <a:pt x="16" y="18"/>
                    <a:pt x="5" y="24"/>
                  </a:cubicBezTo>
                  <a:cubicBezTo>
                    <a:pt x="4" y="25"/>
                    <a:pt x="2" y="25"/>
                    <a:pt x="2" y="2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2795" y="1583"/>
              <a:ext cx="137" cy="48"/>
            </a:xfrm>
            <a:custGeom>
              <a:avLst/>
              <a:gdLst>
                <a:gd name="T0" fmla="*/ 3 w 57"/>
                <a:gd name="T1" fmla="*/ 19 h 20"/>
                <a:gd name="T2" fmla="*/ 0 w 57"/>
                <a:gd name="T3" fmla="*/ 17 h 20"/>
                <a:gd name="T4" fmla="*/ 5 w 57"/>
                <a:gd name="T5" fmla="*/ 14 h 20"/>
                <a:gd name="T6" fmla="*/ 11 w 57"/>
                <a:gd name="T7" fmla="*/ 11 h 20"/>
                <a:gd name="T8" fmla="*/ 55 w 57"/>
                <a:gd name="T9" fmla="*/ 0 h 20"/>
                <a:gd name="T10" fmla="*/ 57 w 57"/>
                <a:gd name="T11" fmla="*/ 3 h 20"/>
                <a:gd name="T12" fmla="*/ 51 w 57"/>
                <a:gd name="T13" fmla="*/ 5 h 20"/>
                <a:gd name="T14" fmla="*/ 34 w 57"/>
                <a:gd name="T15" fmla="*/ 10 h 20"/>
                <a:gd name="T16" fmla="*/ 5 w 57"/>
                <a:gd name="T17" fmla="*/ 20 h 20"/>
                <a:gd name="T18" fmla="*/ 3 w 57"/>
                <a:gd name="T1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0">
                  <a:moveTo>
                    <a:pt x="3" y="19"/>
                  </a:moveTo>
                  <a:cubicBezTo>
                    <a:pt x="1" y="19"/>
                    <a:pt x="0" y="18"/>
                    <a:pt x="0" y="17"/>
                  </a:cubicBezTo>
                  <a:cubicBezTo>
                    <a:pt x="1" y="15"/>
                    <a:pt x="3" y="15"/>
                    <a:pt x="5" y="14"/>
                  </a:cubicBezTo>
                  <a:cubicBezTo>
                    <a:pt x="7" y="13"/>
                    <a:pt x="9" y="12"/>
                    <a:pt x="11" y="11"/>
                  </a:cubicBezTo>
                  <a:cubicBezTo>
                    <a:pt x="25" y="6"/>
                    <a:pt x="40" y="2"/>
                    <a:pt x="55" y="0"/>
                  </a:cubicBezTo>
                  <a:cubicBezTo>
                    <a:pt x="57" y="0"/>
                    <a:pt x="57" y="2"/>
                    <a:pt x="57" y="3"/>
                  </a:cubicBezTo>
                  <a:cubicBezTo>
                    <a:pt x="55" y="5"/>
                    <a:pt x="53" y="4"/>
                    <a:pt x="51" y="5"/>
                  </a:cubicBezTo>
                  <a:cubicBezTo>
                    <a:pt x="45" y="7"/>
                    <a:pt x="40" y="8"/>
                    <a:pt x="34" y="10"/>
                  </a:cubicBezTo>
                  <a:cubicBezTo>
                    <a:pt x="24" y="13"/>
                    <a:pt x="14" y="16"/>
                    <a:pt x="5" y="20"/>
                  </a:cubicBezTo>
                  <a:cubicBezTo>
                    <a:pt x="4" y="20"/>
                    <a:pt x="3" y="20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3"/>
            <p:cNvSpPr/>
            <p:nvPr/>
          </p:nvSpPr>
          <p:spPr bwMode="auto">
            <a:xfrm>
              <a:off x="2852" y="1489"/>
              <a:ext cx="221" cy="72"/>
            </a:xfrm>
            <a:custGeom>
              <a:avLst/>
              <a:gdLst>
                <a:gd name="T0" fmla="*/ 1 w 92"/>
                <a:gd name="T1" fmla="*/ 29 h 30"/>
                <a:gd name="T2" fmla="*/ 7 w 92"/>
                <a:gd name="T3" fmla="*/ 23 h 30"/>
                <a:gd name="T4" fmla="*/ 26 w 92"/>
                <a:gd name="T5" fmla="*/ 16 h 30"/>
                <a:gd name="T6" fmla="*/ 84 w 92"/>
                <a:gd name="T7" fmla="*/ 1 h 30"/>
                <a:gd name="T8" fmla="*/ 89 w 92"/>
                <a:gd name="T9" fmla="*/ 1 h 30"/>
                <a:gd name="T10" fmla="*/ 89 w 92"/>
                <a:gd name="T11" fmla="*/ 5 h 30"/>
                <a:gd name="T12" fmla="*/ 59 w 92"/>
                <a:gd name="T13" fmla="*/ 10 h 30"/>
                <a:gd name="T14" fmla="*/ 34 w 92"/>
                <a:gd name="T15" fmla="*/ 17 h 30"/>
                <a:gd name="T16" fmla="*/ 11 w 92"/>
                <a:gd name="T17" fmla="*/ 26 h 30"/>
                <a:gd name="T18" fmla="*/ 4 w 92"/>
                <a:gd name="T19" fmla="*/ 29 h 30"/>
                <a:gd name="T20" fmla="*/ 1 w 92"/>
                <a:gd name="T2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30">
                  <a:moveTo>
                    <a:pt x="1" y="29"/>
                  </a:moveTo>
                  <a:cubicBezTo>
                    <a:pt x="0" y="26"/>
                    <a:pt x="5" y="24"/>
                    <a:pt x="7" y="23"/>
                  </a:cubicBezTo>
                  <a:cubicBezTo>
                    <a:pt x="13" y="20"/>
                    <a:pt x="20" y="18"/>
                    <a:pt x="26" y="16"/>
                  </a:cubicBezTo>
                  <a:cubicBezTo>
                    <a:pt x="45" y="9"/>
                    <a:pt x="64" y="4"/>
                    <a:pt x="84" y="1"/>
                  </a:cubicBezTo>
                  <a:cubicBezTo>
                    <a:pt x="85" y="1"/>
                    <a:pt x="87" y="1"/>
                    <a:pt x="89" y="1"/>
                  </a:cubicBezTo>
                  <a:cubicBezTo>
                    <a:pt x="91" y="0"/>
                    <a:pt x="92" y="4"/>
                    <a:pt x="89" y="5"/>
                  </a:cubicBezTo>
                  <a:cubicBezTo>
                    <a:pt x="79" y="6"/>
                    <a:pt x="69" y="8"/>
                    <a:pt x="59" y="10"/>
                  </a:cubicBezTo>
                  <a:cubicBezTo>
                    <a:pt x="50" y="12"/>
                    <a:pt x="42" y="14"/>
                    <a:pt x="34" y="17"/>
                  </a:cubicBezTo>
                  <a:cubicBezTo>
                    <a:pt x="26" y="20"/>
                    <a:pt x="19" y="23"/>
                    <a:pt x="11" y="26"/>
                  </a:cubicBezTo>
                  <a:cubicBezTo>
                    <a:pt x="9" y="27"/>
                    <a:pt x="6" y="28"/>
                    <a:pt x="4" y="29"/>
                  </a:cubicBezTo>
                  <a:cubicBezTo>
                    <a:pt x="3" y="30"/>
                    <a:pt x="2" y="30"/>
                    <a:pt x="1" y="2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4"/>
            <p:cNvSpPr/>
            <p:nvPr/>
          </p:nvSpPr>
          <p:spPr bwMode="auto">
            <a:xfrm>
              <a:off x="2876" y="1461"/>
              <a:ext cx="207" cy="69"/>
            </a:xfrm>
            <a:custGeom>
              <a:avLst/>
              <a:gdLst>
                <a:gd name="T0" fmla="*/ 7 w 86"/>
                <a:gd name="T1" fmla="*/ 27 h 29"/>
                <a:gd name="T2" fmla="*/ 55 w 86"/>
                <a:gd name="T3" fmla="*/ 5 h 29"/>
                <a:gd name="T4" fmla="*/ 83 w 86"/>
                <a:gd name="T5" fmla="*/ 0 h 29"/>
                <a:gd name="T6" fmla="*/ 83 w 86"/>
                <a:gd name="T7" fmla="*/ 4 h 29"/>
                <a:gd name="T8" fmla="*/ 55 w 86"/>
                <a:gd name="T9" fmla="*/ 9 h 29"/>
                <a:gd name="T10" fmla="*/ 20 w 86"/>
                <a:gd name="T11" fmla="*/ 21 h 29"/>
                <a:gd name="T12" fmla="*/ 12 w 86"/>
                <a:gd name="T13" fmla="*/ 25 h 29"/>
                <a:gd name="T14" fmla="*/ 7 w 86"/>
                <a:gd name="T1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9">
                  <a:moveTo>
                    <a:pt x="7" y="27"/>
                  </a:moveTo>
                  <a:cubicBezTo>
                    <a:pt x="0" y="21"/>
                    <a:pt x="50" y="7"/>
                    <a:pt x="55" y="5"/>
                  </a:cubicBezTo>
                  <a:cubicBezTo>
                    <a:pt x="64" y="2"/>
                    <a:pt x="73" y="1"/>
                    <a:pt x="83" y="0"/>
                  </a:cubicBezTo>
                  <a:cubicBezTo>
                    <a:pt x="85" y="0"/>
                    <a:pt x="86" y="4"/>
                    <a:pt x="83" y="4"/>
                  </a:cubicBezTo>
                  <a:cubicBezTo>
                    <a:pt x="74" y="5"/>
                    <a:pt x="64" y="6"/>
                    <a:pt x="55" y="9"/>
                  </a:cubicBezTo>
                  <a:cubicBezTo>
                    <a:pt x="43" y="13"/>
                    <a:pt x="31" y="16"/>
                    <a:pt x="20" y="21"/>
                  </a:cubicBezTo>
                  <a:cubicBezTo>
                    <a:pt x="18" y="22"/>
                    <a:pt x="15" y="23"/>
                    <a:pt x="12" y="25"/>
                  </a:cubicBezTo>
                  <a:cubicBezTo>
                    <a:pt x="10" y="26"/>
                    <a:pt x="9" y="29"/>
                    <a:pt x="7" y="27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5"/>
            <p:cNvSpPr/>
            <p:nvPr/>
          </p:nvSpPr>
          <p:spPr bwMode="auto">
            <a:xfrm>
              <a:off x="2984" y="1413"/>
              <a:ext cx="92" cy="38"/>
            </a:xfrm>
            <a:custGeom>
              <a:avLst/>
              <a:gdLst>
                <a:gd name="T0" fmla="*/ 0 w 38"/>
                <a:gd name="T1" fmla="*/ 13 h 16"/>
                <a:gd name="T2" fmla="*/ 4 w 38"/>
                <a:gd name="T3" fmla="*/ 10 h 16"/>
                <a:gd name="T4" fmla="*/ 35 w 38"/>
                <a:gd name="T5" fmla="*/ 1 h 16"/>
                <a:gd name="T6" fmla="*/ 37 w 38"/>
                <a:gd name="T7" fmla="*/ 2 h 16"/>
                <a:gd name="T8" fmla="*/ 36 w 38"/>
                <a:gd name="T9" fmla="*/ 5 h 16"/>
                <a:gd name="T10" fmla="*/ 30 w 38"/>
                <a:gd name="T11" fmla="*/ 6 h 16"/>
                <a:gd name="T12" fmla="*/ 9 w 38"/>
                <a:gd name="T13" fmla="*/ 13 h 16"/>
                <a:gd name="T14" fmla="*/ 0 w 38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3"/>
                  </a:moveTo>
                  <a:cubicBezTo>
                    <a:pt x="0" y="10"/>
                    <a:pt x="2" y="10"/>
                    <a:pt x="4" y="10"/>
                  </a:cubicBezTo>
                  <a:cubicBezTo>
                    <a:pt x="14" y="7"/>
                    <a:pt x="25" y="4"/>
                    <a:pt x="35" y="1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4" y="5"/>
                    <a:pt x="32" y="6"/>
                    <a:pt x="30" y="6"/>
                  </a:cubicBezTo>
                  <a:cubicBezTo>
                    <a:pt x="23" y="8"/>
                    <a:pt x="16" y="10"/>
                    <a:pt x="9" y="13"/>
                  </a:cubicBezTo>
                  <a:cubicBezTo>
                    <a:pt x="7" y="13"/>
                    <a:pt x="1" y="16"/>
                    <a:pt x="0" y="1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6"/>
            <p:cNvSpPr/>
            <p:nvPr/>
          </p:nvSpPr>
          <p:spPr bwMode="auto">
            <a:xfrm>
              <a:off x="2970" y="1362"/>
              <a:ext cx="67" cy="91"/>
            </a:xfrm>
            <a:custGeom>
              <a:avLst/>
              <a:gdLst>
                <a:gd name="T0" fmla="*/ 0 w 28"/>
                <a:gd name="T1" fmla="*/ 38 h 38"/>
                <a:gd name="T2" fmla="*/ 0 w 28"/>
                <a:gd name="T3" fmla="*/ 35 h 38"/>
                <a:gd name="T4" fmla="*/ 9 w 28"/>
                <a:gd name="T5" fmla="*/ 24 h 38"/>
                <a:gd name="T6" fmla="*/ 24 w 28"/>
                <a:gd name="T7" fmla="*/ 2 h 38"/>
                <a:gd name="T8" fmla="*/ 27 w 28"/>
                <a:gd name="T9" fmla="*/ 3 h 38"/>
                <a:gd name="T10" fmla="*/ 27 w 28"/>
                <a:gd name="T11" fmla="*/ 4 h 38"/>
                <a:gd name="T12" fmla="*/ 12 w 28"/>
                <a:gd name="T13" fmla="*/ 26 h 38"/>
                <a:gd name="T14" fmla="*/ 3 w 28"/>
                <a:gd name="T15" fmla="*/ 38 h 38"/>
                <a:gd name="T16" fmla="*/ 0 w 28"/>
                <a:gd name="T1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0" y="38"/>
                  </a:moveTo>
                  <a:cubicBezTo>
                    <a:pt x="0" y="37"/>
                    <a:pt x="0" y="36"/>
                    <a:pt x="0" y="35"/>
                  </a:cubicBezTo>
                  <a:cubicBezTo>
                    <a:pt x="3" y="31"/>
                    <a:pt x="6" y="28"/>
                    <a:pt x="9" y="24"/>
                  </a:cubicBezTo>
                  <a:cubicBezTo>
                    <a:pt x="14" y="17"/>
                    <a:pt x="19" y="9"/>
                    <a:pt x="24" y="2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8" y="3"/>
                    <a:pt x="27" y="4"/>
                    <a:pt x="27" y="4"/>
                  </a:cubicBezTo>
                  <a:cubicBezTo>
                    <a:pt x="23" y="12"/>
                    <a:pt x="18" y="19"/>
                    <a:pt x="12" y="26"/>
                  </a:cubicBezTo>
                  <a:cubicBezTo>
                    <a:pt x="9" y="30"/>
                    <a:pt x="6" y="34"/>
                    <a:pt x="3" y="38"/>
                  </a:cubicBezTo>
                  <a:cubicBezTo>
                    <a:pt x="3" y="38"/>
                    <a:pt x="1" y="38"/>
                    <a:pt x="0" y="38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7"/>
            <p:cNvSpPr/>
            <p:nvPr/>
          </p:nvSpPr>
          <p:spPr bwMode="auto">
            <a:xfrm>
              <a:off x="2824" y="1461"/>
              <a:ext cx="67" cy="124"/>
            </a:xfrm>
            <a:custGeom>
              <a:avLst/>
              <a:gdLst>
                <a:gd name="T0" fmla="*/ 1 w 28"/>
                <a:gd name="T1" fmla="*/ 51 h 52"/>
                <a:gd name="T2" fmla="*/ 0 w 28"/>
                <a:gd name="T3" fmla="*/ 48 h 52"/>
                <a:gd name="T4" fmla="*/ 8 w 28"/>
                <a:gd name="T5" fmla="*/ 35 h 52"/>
                <a:gd name="T6" fmla="*/ 16 w 28"/>
                <a:gd name="T7" fmla="*/ 17 h 52"/>
                <a:gd name="T8" fmla="*/ 23 w 28"/>
                <a:gd name="T9" fmla="*/ 1 h 52"/>
                <a:gd name="T10" fmla="*/ 27 w 28"/>
                <a:gd name="T11" fmla="*/ 4 h 52"/>
                <a:gd name="T12" fmla="*/ 21 w 28"/>
                <a:gd name="T13" fmla="*/ 16 h 52"/>
                <a:gd name="T14" fmla="*/ 10 w 28"/>
                <a:gd name="T15" fmla="*/ 39 h 52"/>
                <a:gd name="T16" fmla="*/ 3 w 28"/>
                <a:gd name="T17" fmla="*/ 51 h 52"/>
                <a:gd name="T18" fmla="*/ 1 w 28"/>
                <a:gd name="T1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1" y="51"/>
                  </a:moveTo>
                  <a:cubicBezTo>
                    <a:pt x="0" y="50"/>
                    <a:pt x="0" y="49"/>
                    <a:pt x="0" y="48"/>
                  </a:cubicBezTo>
                  <a:cubicBezTo>
                    <a:pt x="3" y="44"/>
                    <a:pt x="5" y="39"/>
                    <a:pt x="8" y="35"/>
                  </a:cubicBezTo>
                  <a:cubicBezTo>
                    <a:pt x="11" y="29"/>
                    <a:pt x="14" y="23"/>
                    <a:pt x="16" y="17"/>
                  </a:cubicBezTo>
                  <a:cubicBezTo>
                    <a:pt x="19" y="12"/>
                    <a:pt x="20" y="6"/>
                    <a:pt x="23" y="1"/>
                  </a:cubicBezTo>
                  <a:cubicBezTo>
                    <a:pt x="25" y="0"/>
                    <a:pt x="28" y="2"/>
                    <a:pt x="27" y="4"/>
                  </a:cubicBezTo>
                  <a:cubicBezTo>
                    <a:pt x="24" y="8"/>
                    <a:pt x="23" y="12"/>
                    <a:pt x="21" y="16"/>
                  </a:cubicBezTo>
                  <a:cubicBezTo>
                    <a:pt x="18" y="24"/>
                    <a:pt x="14" y="32"/>
                    <a:pt x="10" y="39"/>
                  </a:cubicBezTo>
                  <a:cubicBezTo>
                    <a:pt x="8" y="43"/>
                    <a:pt x="6" y="47"/>
                    <a:pt x="3" y="51"/>
                  </a:cubicBezTo>
                  <a:cubicBezTo>
                    <a:pt x="3" y="51"/>
                    <a:pt x="2" y="52"/>
                    <a:pt x="1" y="51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"/>
            <p:cNvSpPr/>
            <p:nvPr/>
          </p:nvSpPr>
          <p:spPr bwMode="auto">
            <a:xfrm>
              <a:off x="2848" y="1420"/>
              <a:ext cx="91" cy="144"/>
            </a:xfrm>
            <a:custGeom>
              <a:avLst/>
              <a:gdLst>
                <a:gd name="T0" fmla="*/ 1 w 38"/>
                <a:gd name="T1" fmla="*/ 60 h 60"/>
                <a:gd name="T2" fmla="*/ 1 w 38"/>
                <a:gd name="T3" fmla="*/ 57 h 60"/>
                <a:gd name="T4" fmla="*/ 15 w 38"/>
                <a:gd name="T5" fmla="*/ 35 h 60"/>
                <a:gd name="T6" fmla="*/ 33 w 38"/>
                <a:gd name="T7" fmla="*/ 2 h 60"/>
                <a:gd name="T8" fmla="*/ 37 w 38"/>
                <a:gd name="T9" fmla="*/ 4 h 60"/>
                <a:gd name="T10" fmla="*/ 24 w 38"/>
                <a:gd name="T11" fmla="*/ 27 h 60"/>
                <a:gd name="T12" fmla="*/ 11 w 38"/>
                <a:gd name="T13" fmla="*/ 50 h 60"/>
                <a:gd name="T14" fmla="*/ 4 w 38"/>
                <a:gd name="T15" fmla="*/ 59 h 60"/>
                <a:gd name="T16" fmla="*/ 1 w 38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0">
                  <a:moveTo>
                    <a:pt x="1" y="60"/>
                  </a:moveTo>
                  <a:cubicBezTo>
                    <a:pt x="0" y="59"/>
                    <a:pt x="0" y="58"/>
                    <a:pt x="1" y="57"/>
                  </a:cubicBezTo>
                  <a:cubicBezTo>
                    <a:pt x="6" y="50"/>
                    <a:pt x="10" y="43"/>
                    <a:pt x="15" y="35"/>
                  </a:cubicBezTo>
                  <a:cubicBezTo>
                    <a:pt x="21" y="25"/>
                    <a:pt x="27" y="13"/>
                    <a:pt x="33" y="2"/>
                  </a:cubicBezTo>
                  <a:cubicBezTo>
                    <a:pt x="34" y="0"/>
                    <a:pt x="38" y="2"/>
                    <a:pt x="37" y="4"/>
                  </a:cubicBezTo>
                  <a:cubicBezTo>
                    <a:pt x="33" y="12"/>
                    <a:pt x="29" y="20"/>
                    <a:pt x="24" y="27"/>
                  </a:cubicBezTo>
                  <a:cubicBezTo>
                    <a:pt x="20" y="35"/>
                    <a:pt x="15" y="42"/>
                    <a:pt x="11" y="50"/>
                  </a:cubicBezTo>
                  <a:cubicBezTo>
                    <a:pt x="9" y="53"/>
                    <a:pt x="6" y="56"/>
                    <a:pt x="4" y="59"/>
                  </a:cubicBezTo>
                  <a:cubicBezTo>
                    <a:pt x="3" y="60"/>
                    <a:pt x="2" y="60"/>
                    <a:pt x="1" y="6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9"/>
            <p:cNvSpPr/>
            <p:nvPr/>
          </p:nvSpPr>
          <p:spPr bwMode="auto">
            <a:xfrm>
              <a:off x="2725" y="1616"/>
              <a:ext cx="41" cy="106"/>
            </a:xfrm>
            <a:custGeom>
              <a:avLst/>
              <a:gdLst>
                <a:gd name="T0" fmla="*/ 1 w 17"/>
                <a:gd name="T1" fmla="*/ 40 h 44"/>
                <a:gd name="T2" fmla="*/ 1 w 17"/>
                <a:gd name="T3" fmla="*/ 36 h 44"/>
                <a:gd name="T4" fmla="*/ 3 w 17"/>
                <a:gd name="T5" fmla="*/ 32 h 44"/>
                <a:gd name="T6" fmla="*/ 13 w 17"/>
                <a:gd name="T7" fmla="*/ 3 h 44"/>
                <a:gd name="T8" fmla="*/ 17 w 17"/>
                <a:gd name="T9" fmla="*/ 4 h 44"/>
                <a:gd name="T10" fmla="*/ 1 w 17"/>
                <a:gd name="T11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" y="40"/>
                  </a:move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3"/>
                    <a:pt x="3" y="32"/>
                  </a:cubicBezTo>
                  <a:cubicBezTo>
                    <a:pt x="8" y="23"/>
                    <a:pt x="10" y="13"/>
                    <a:pt x="13" y="3"/>
                  </a:cubicBezTo>
                  <a:cubicBezTo>
                    <a:pt x="14" y="0"/>
                    <a:pt x="17" y="1"/>
                    <a:pt x="17" y="4"/>
                  </a:cubicBezTo>
                  <a:cubicBezTo>
                    <a:pt x="16" y="8"/>
                    <a:pt x="6" y="44"/>
                    <a:pt x="1" y="4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0"/>
            <p:cNvSpPr/>
            <p:nvPr/>
          </p:nvSpPr>
          <p:spPr bwMode="auto">
            <a:xfrm>
              <a:off x="2655" y="1729"/>
              <a:ext cx="41" cy="84"/>
            </a:xfrm>
            <a:custGeom>
              <a:avLst/>
              <a:gdLst>
                <a:gd name="T0" fmla="*/ 1 w 17"/>
                <a:gd name="T1" fmla="*/ 34 h 35"/>
                <a:gd name="T2" fmla="*/ 0 w 17"/>
                <a:gd name="T3" fmla="*/ 32 h 35"/>
                <a:gd name="T4" fmla="*/ 4 w 17"/>
                <a:gd name="T5" fmla="*/ 24 h 35"/>
                <a:gd name="T6" fmla="*/ 13 w 17"/>
                <a:gd name="T7" fmla="*/ 1 h 35"/>
                <a:gd name="T8" fmla="*/ 15 w 17"/>
                <a:gd name="T9" fmla="*/ 0 h 35"/>
                <a:gd name="T10" fmla="*/ 16 w 17"/>
                <a:gd name="T11" fmla="*/ 3 h 35"/>
                <a:gd name="T12" fmla="*/ 12 w 17"/>
                <a:gd name="T13" fmla="*/ 15 h 35"/>
                <a:gd name="T14" fmla="*/ 7 w 17"/>
                <a:gd name="T15" fmla="*/ 27 h 35"/>
                <a:gd name="T16" fmla="*/ 4 w 17"/>
                <a:gd name="T17" fmla="*/ 33 h 35"/>
                <a:gd name="T18" fmla="*/ 1 w 17"/>
                <a:gd name="T19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5">
                  <a:moveTo>
                    <a:pt x="1" y="34"/>
                  </a:moveTo>
                  <a:cubicBezTo>
                    <a:pt x="0" y="34"/>
                    <a:pt x="0" y="33"/>
                    <a:pt x="0" y="32"/>
                  </a:cubicBezTo>
                  <a:cubicBezTo>
                    <a:pt x="2" y="29"/>
                    <a:pt x="3" y="26"/>
                    <a:pt x="4" y="24"/>
                  </a:cubicBezTo>
                  <a:cubicBezTo>
                    <a:pt x="8" y="16"/>
                    <a:pt x="10" y="9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7" y="2"/>
                    <a:pt x="16" y="3"/>
                  </a:cubicBezTo>
                  <a:cubicBezTo>
                    <a:pt x="15" y="7"/>
                    <a:pt x="14" y="11"/>
                    <a:pt x="12" y="15"/>
                  </a:cubicBezTo>
                  <a:cubicBezTo>
                    <a:pt x="11" y="19"/>
                    <a:pt x="9" y="23"/>
                    <a:pt x="7" y="27"/>
                  </a:cubicBezTo>
                  <a:cubicBezTo>
                    <a:pt x="6" y="29"/>
                    <a:pt x="5" y="31"/>
                    <a:pt x="4" y="33"/>
                  </a:cubicBezTo>
                  <a:cubicBezTo>
                    <a:pt x="3" y="34"/>
                    <a:pt x="2" y="35"/>
                    <a:pt x="1" y="3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"/>
            <p:cNvSpPr/>
            <p:nvPr/>
          </p:nvSpPr>
          <p:spPr bwMode="auto">
            <a:xfrm>
              <a:off x="2761" y="1604"/>
              <a:ext cx="202" cy="75"/>
            </a:xfrm>
            <a:custGeom>
              <a:avLst/>
              <a:gdLst>
                <a:gd name="T0" fmla="*/ 2 w 84"/>
                <a:gd name="T1" fmla="*/ 30 h 31"/>
                <a:gd name="T2" fmla="*/ 1 w 84"/>
                <a:gd name="T3" fmla="*/ 27 h 31"/>
                <a:gd name="T4" fmla="*/ 11 w 84"/>
                <a:gd name="T5" fmla="*/ 22 h 31"/>
                <a:gd name="T6" fmla="*/ 55 w 84"/>
                <a:gd name="T7" fmla="*/ 7 h 31"/>
                <a:gd name="T8" fmla="*/ 55 w 84"/>
                <a:gd name="T9" fmla="*/ 7 h 31"/>
                <a:gd name="T10" fmla="*/ 80 w 84"/>
                <a:gd name="T11" fmla="*/ 1 h 31"/>
                <a:gd name="T12" fmla="*/ 84 w 84"/>
                <a:gd name="T13" fmla="*/ 2 h 31"/>
                <a:gd name="T14" fmla="*/ 83 w 84"/>
                <a:gd name="T15" fmla="*/ 5 h 31"/>
                <a:gd name="T16" fmla="*/ 71 w 84"/>
                <a:gd name="T17" fmla="*/ 7 h 31"/>
                <a:gd name="T18" fmla="*/ 57 w 84"/>
                <a:gd name="T19" fmla="*/ 11 h 31"/>
                <a:gd name="T20" fmla="*/ 57 w 84"/>
                <a:gd name="T21" fmla="*/ 11 h 31"/>
                <a:gd name="T22" fmla="*/ 8 w 84"/>
                <a:gd name="T23" fmla="*/ 28 h 31"/>
                <a:gd name="T24" fmla="*/ 5 w 84"/>
                <a:gd name="T25" fmla="*/ 29 h 31"/>
                <a:gd name="T26" fmla="*/ 2 w 84"/>
                <a:gd name="T27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1">
                  <a:moveTo>
                    <a:pt x="2" y="30"/>
                  </a:moveTo>
                  <a:cubicBezTo>
                    <a:pt x="0" y="30"/>
                    <a:pt x="0" y="28"/>
                    <a:pt x="1" y="27"/>
                  </a:cubicBezTo>
                  <a:cubicBezTo>
                    <a:pt x="4" y="25"/>
                    <a:pt x="8" y="23"/>
                    <a:pt x="11" y="22"/>
                  </a:cubicBezTo>
                  <a:cubicBezTo>
                    <a:pt x="26" y="16"/>
                    <a:pt x="40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63" y="5"/>
                    <a:pt x="72" y="3"/>
                    <a:pt x="80" y="1"/>
                  </a:cubicBezTo>
                  <a:cubicBezTo>
                    <a:pt x="81" y="1"/>
                    <a:pt x="83" y="0"/>
                    <a:pt x="84" y="2"/>
                  </a:cubicBezTo>
                  <a:cubicBezTo>
                    <a:pt x="84" y="3"/>
                    <a:pt x="84" y="4"/>
                    <a:pt x="83" y="5"/>
                  </a:cubicBezTo>
                  <a:cubicBezTo>
                    <a:pt x="79" y="6"/>
                    <a:pt x="75" y="6"/>
                    <a:pt x="71" y="7"/>
                  </a:cubicBezTo>
                  <a:cubicBezTo>
                    <a:pt x="66" y="8"/>
                    <a:pt x="61" y="9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40" y="15"/>
                    <a:pt x="24" y="21"/>
                    <a:pt x="8" y="28"/>
                  </a:cubicBezTo>
                  <a:cubicBezTo>
                    <a:pt x="7" y="28"/>
                    <a:pt x="6" y="29"/>
                    <a:pt x="5" y="29"/>
                  </a:cubicBezTo>
                  <a:cubicBezTo>
                    <a:pt x="4" y="30"/>
                    <a:pt x="3" y="31"/>
                    <a:pt x="2" y="30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2"/>
            <p:cNvSpPr/>
            <p:nvPr/>
          </p:nvSpPr>
          <p:spPr bwMode="auto">
            <a:xfrm>
              <a:off x="2809" y="1573"/>
              <a:ext cx="125" cy="46"/>
            </a:xfrm>
            <a:custGeom>
              <a:avLst/>
              <a:gdLst>
                <a:gd name="T0" fmla="*/ 3 w 52"/>
                <a:gd name="T1" fmla="*/ 19 h 19"/>
                <a:gd name="T2" fmla="*/ 1 w 52"/>
                <a:gd name="T3" fmla="*/ 17 h 19"/>
                <a:gd name="T4" fmla="*/ 11 w 52"/>
                <a:gd name="T5" fmla="*/ 10 h 19"/>
                <a:gd name="T6" fmla="*/ 31 w 52"/>
                <a:gd name="T7" fmla="*/ 3 h 19"/>
                <a:gd name="T8" fmla="*/ 49 w 52"/>
                <a:gd name="T9" fmla="*/ 1 h 19"/>
                <a:gd name="T10" fmla="*/ 49 w 52"/>
                <a:gd name="T11" fmla="*/ 5 h 19"/>
                <a:gd name="T12" fmla="*/ 31 w 52"/>
                <a:gd name="T13" fmla="*/ 8 h 19"/>
                <a:gd name="T14" fmla="*/ 5 w 52"/>
                <a:gd name="T15" fmla="*/ 17 h 19"/>
                <a:gd name="T16" fmla="*/ 3 w 5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">
                  <a:moveTo>
                    <a:pt x="3" y="19"/>
                  </a:moveTo>
                  <a:cubicBezTo>
                    <a:pt x="2" y="19"/>
                    <a:pt x="1" y="18"/>
                    <a:pt x="1" y="17"/>
                  </a:cubicBezTo>
                  <a:cubicBezTo>
                    <a:pt x="0" y="14"/>
                    <a:pt x="8" y="11"/>
                    <a:pt x="11" y="10"/>
                  </a:cubicBezTo>
                  <a:cubicBezTo>
                    <a:pt x="17" y="7"/>
                    <a:pt x="24" y="5"/>
                    <a:pt x="31" y="3"/>
                  </a:cubicBezTo>
                  <a:cubicBezTo>
                    <a:pt x="37" y="2"/>
                    <a:pt x="43" y="0"/>
                    <a:pt x="49" y="1"/>
                  </a:cubicBezTo>
                  <a:cubicBezTo>
                    <a:pt x="52" y="1"/>
                    <a:pt x="51" y="5"/>
                    <a:pt x="49" y="5"/>
                  </a:cubicBezTo>
                  <a:cubicBezTo>
                    <a:pt x="43" y="4"/>
                    <a:pt x="37" y="6"/>
                    <a:pt x="31" y="8"/>
                  </a:cubicBezTo>
                  <a:cubicBezTo>
                    <a:pt x="22" y="10"/>
                    <a:pt x="13" y="13"/>
                    <a:pt x="5" y="17"/>
                  </a:cubicBezTo>
                  <a:cubicBezTo>
                    <a:pt x="4" y="18"/>
                    <a:pt x="4" y="19"/>
                    <a:pt x="3" y="19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3"/>
            <p:cNvSpPr/>
            <p:nvPr/>
          </p:nvSpPr>
          <p:spPr bwMode="auto">
            <a:xfrm>
              <a:off x="2809" y="1487"/>
              <a:ext cx="55" cy="127"/>
            </a:xfrm>
            <a:custGeom>
              <a:avLst/>
              <a:gdLst>
                <a:gd name="T0" fmla="*/ 2 w 23"/>
                <a:gd name="T1" fmla="*/ 52 h 53"/>
                <a:gd name="T2" fmla="*/ 2 w 23"/>
                <a:gd name="T3" fmla="*/ 48 h 53"/>
                <a:gd name="T4" fmla="*/ 5 w 23"/>
                <a:gd name="T5" fmla="*/ 42 h 53"/>
                <a:gd name="T6" fmla="*/ 14 w 23"/>
                <a:gd name="T7" fmla="*/ 18 h 53"/>
                <a:gd name="T8" fmla="*/ 17 w 23"/>
                <a:gd name="T9" fmla="*/ 6 h 53"/>
                <a:gd name="T10" fmla="*/ 22 w 23"/>
                <a:gd name="T11" fmla="*/ 2 h 53"/>
                <a:gd name="T12" fmla="*/ 22 w 23"/>
                <a:gd name="T13" fmla="*/ 5 h 53"/>
                <a:gd name="T14" fmla="*/ 18 w 23"/>
                <a:gd name="T15" fmla="*/ 16 h 53"/>
                <a:gd name="T16" fmla="*/ 10 w 23"/>
                <a:gd name="T17" fmla="*/ 41 h 53"/>
                <a:gd name="T18" fmla="*/ 6 w 23"/>
                <a:gd name="T19" fmla="*/ 49 h 53"/>
                <a:gd name="T20" fmla="*/ 2 w 23"/>
                <a:gd name="T21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3">
                  <a:moveTo>
                    <a:pt x="2" y="52"/>
                  </a:moveTo>
                  <a:cubicBezTo>
                    <a:pt x="0" y="51"/>
                    <a:pt x="0" y="49"/>
                    <a:pt x="2" y="48"/>
                  </a:cubicBezTo>
                  <a:cubicBezTo>
                    <a:pt x="3" y="46"/>
                    <a:pt x="4" y="44"/>
                    <a:pt x="5" y="42"/>
                  </a:cubicBezTo>
                  <a:cubicBezTo>
                    <a:pt x="8" y="34"/>
                    <a:pt x="11" y="26"/>
                    <a:pt x="14" y="18"/>
                  </a:cubicBezTo>
                  <a:cubicBezTo>
                    <a:pt x="15" y="14"/>
                    <a:pt x="16" y="10"/>
                    <a:pt x="17" y="6"/>
                  </a:cubicBezTo>
                  <a:cubicBezTo>
                    <a:pt x="18" y="4"/>
                    <a:pt x="19" y="0"/>
                    <a:pt x="22" y="2"/>
                  </a:cubicBezTo>
                  <a:cubicBezTo>
                    <a:pt x="23" y="3"/>
                    <a:pt x="23" y="4"/>
                    <a:pt x="22" y="5"/>
                  </a:cubicBezTo>
                  <a:cubicBezTo>
                    <a:pt x="21" y="9"/>
                    <a:pt x="20" y="13"/>
                    <a:pt x="18" y="16"/>
                  </a:cubicBezTo>
                  <a:cubicBezTo>
                    <a:pt x="16" y="25"/>
                    <a:pt x="13" y="33"/>
                    <a:pt x="10" y="41"/>
                  </a:cubicBezTo>
                  <a:cubicBezTo>
                    <a:pt x="9" y="43"/>
                    <a:pt x="7" y="46"/>
                    <a:pt x="6" y="49"/>
                  </a:cubicBezTo>
                  <a:cubicBezTo>
                    <a:pt x="5" y="50"/>
                    <a:pt x="4" y="53"/>
                    <a:pt x="2" y="52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4"/>
            <p:cNvSpPr/>
            <p:nvPr/>
          </p:nvSpPr>
          <p:spPr bwMode="auto">
            <a:xfrm>
              <a:off x="2831" y="1487"/>
              <a:ext cx="38" cy="81"/>
            </a:xfrm>
            <a:custGeom>
              <a:avLst/>
              <a:gdLst>
                <a:gd name="T0" fmla="*/ 2 w 16"/>
                <a:gd name="T1" fmla="*/ 33 h 34"/>
                <a:gd name="T2" fmla="*/ 1 w 16"/>
                <a:gd name="T3" fmla="*/ 30 h 34"/>
                <a:gd name="T4" fmla="*/ 5 w 16"/>
                <a:gd name="T5" fmla="*/ 18 h 34"/>
                <a:gd name="T6" fmla="*/ 11 w 16"/>
                <a:gd name="T7" fmla="*/ 3 h 34"/>
                <a:gd name="T8" fmla="*/ 15 w 16"/>
                <a:gd name="T9" fmla="*/ 5 h 34"/>
                <a:gd name="T10" fmla="*/ 11 w 16"/>
                <a:gd name="T11" fmla="*/ 16 h 34"/>
                <a:gd name="T12" fmla="*/ 6 w 16"/>
                <a:gd name="T13" fmla="*/ 29 h 34"/>
                <a:gd name="T14" fmla="*/ 2 w 16"/>
                <a:gd name="T15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2" y="33"/>
                  </a:moveTo>
                  <a:cubicBezTo>
                    <a:pt x="1" y="32"/>
                    <a:pt x="0" y="31"/>
                    <a:pt x="1" y="30"/>
                  </a:cubicBezTo>
                  <a:cubicBezTo>
                    <a:pt x="2" y="26"/>
                    <a:pt x="4" y="22"/>
                    <a:pt x="5" y="18"/>
                  </a:cubicBezTo>
                  <a:cubicBezTo>
                    <a:pt x="8" y="13"/>
                    <a:pt x="9" y="8"/>
                    <a:pt x="11" y="3"/>
                  </a:cubicBezTo>
                  <a:cubicBezTo>
                    <a:pt x="13" y="0"/>
                    <a:pt x="16" y="2"/>
                    <a:pt x="15" y="5"/>
                  </a:cubicBezTo>
                  <a:cubicBezTo>
                    <a:pt x="14" y="9"/>
                    <a:pt x="12" y="13"/>
                    <a:pt x="11" y="16"/>
                  </a:cubicBezTo>
                  <a:cubicBezTo>
                    <a:pt x="9" y="21"/>
                    <a:pt x="7" y="25"/>
                    <a:pt x="6" y="29"/>
                  </a:cubicBezTo>
                  <a:cubicBezTo>
                    <a:pt x="5" y="30"/>
                    <a:pt x="4" y="34"/>
                    <a:pt x="2" y="33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5"/>
            <p:cNvSpPr/>
            <p:nvPr/>
          </p:nvSpPr>
          <p:spPr bwMode="auto">
            <a:xfrm>
              <a:off x="2860" y="1391"/>
              <a:ext cx="100" cy="156"/>
            </a:xfrm>
            <a:custGeom>
              <a:avLst/>
              <a:gdLst>
                <a:gd name="T0" fmla="*/ 3 w 42"/>
                <a:gd name="T1" fmla="*/ 64 h 65"/>
                <a:gd name="T2" fmla="*/ 4 w 42"/>
                <a:gd name="T3" fmla="*/ 57 h 65"/>
                <a:gd name="T4" fmla="*/ 16 w 42"/>
                <a:gd name="T5" fmla="*/ 35 h 65"/>
                <a:gd name="T6" fmla="*/ 24 w 42"/>
                <a:gd name="T7" fmla="*/ 21 h 65"/>
                <a:gd name="T8" fmla="*/ 36 w 42"/>
                <a:gd name="T9" fmla="*/ 6 h 65"/>
                <a:gd name="T10" fmla="*/ 37 w 42"/>
                <a:gd name="T11" fmla="*/ 2 h 65"/>
                <a:gd name="T12" fmla="*/ 41 w 42"/>
                <a:gd name="T13" fmla="*/ 4 h 65"/>
                <a:gd name="T14" fmla="*/ 29 w 42"/>
                <a:gd name="T15" fmla="*/ 27 h 65"/>
                <a:gd name="T16" fmla="*/ 16 w 42"/>
                <a:gd name="T17" fmla="*/ 50 h 65"/>
                <a:gd name="T18" fmla="*/ 9 w 42"/>
                <a:gd name="T19" fmla="*/ 60 h 65"/>
                <a:gd name="T20" fmla="*/ 3 w 42"/>
                <a:gd name="T2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5">
                  <a:moveTo>
                    <a:pt x="3" y="64"/>
                  </a:moveTo>
                  <a:cubicBezTo>
                    <a:pt x="0" y="63"/>
                    <a:pt x="3" y="59"/>
                    <a:pt x="4" y="57"/>
                  </a:cubicBezTo>
                  <a:cubicBezTo>
                    <a:pt x="7" y="50"/>
                    <a:pt x="12" y="42"/>
                    <a:pt x="16" y="35"/>
                  </a:cubicBezTo>
                  <a:cubicBezTo>
                    <a:pt x="19" y="31"/>
                    <a:pt x="22" y="25"/>
                    <a:pt x="24" y="21"/>
                  </a:cubicBezTo>
                  <a:cubicBezTo>
                    <a:pt x="26" y="17"/>
                    <a:pt x="30" y="2"/>
                    <a:pt x="36" y="6"/>
                  </a:cubicBezTo>
                  <a:cubicBezTo>
                    <a:pt x="36" y="5"/>
                    <a:pt x="37" y="3"/>
                    <a:pt x="37" y="2"/>
                  </a:cubicBezTo>
                  <a:cubicBezTo>
                    <a:pt x="39" y="0"/>
                    <a:pt x="42" y="2"/>
                    <a:pt x="41" y="4"/>
                  </a:cubicBezTo>
                  <a:cubicBezTo>
                    <a:pt x="37" y="12"/>
                    <a:pt x="33" y="20"/>
                    <a:pt x="29" y="27"/>
                  </a:cubicBezTo>
                  <a:cubicBezTo>
                    <a:pt x="25" y="35"/>
                    <a:pt x="21" y="43"/>
                    <a:pt x="16" y="50"/>
                  </a:cubicBezTo>
                  <a:cubicBezTo>
                    <a:pt x="14" y="53"/>
                    <a:pt x="11" y="56"/>
                    <a:pt x="9" y="60"/>
                  </a:cubicBezTo>
                  <a:cubicBezTo>
                    <a:pt x="7" y="61"/>
                    <a:pt x="6" y="65"/>
                    <a:pt x="3" y="64"/>
                  </a:cubicBezTo>
                  <a:close/>
                </a:path>
              </a:pathLst>
            </a:custGeom>
            <a:solidFill>
              <a:srgbClr val="C4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6"/>
            <p:cNvSpPr/>
            <p:nvPr/>
          </p:nvSpPr>
          <p:spPr bwMode="auto">
            <a:xfrm>
              <a:off x="2761" y="1520"/>
              <a:ext cx="151" cy="159"/>
            </a:xfrm>
            <a:custGeom>
              <a:avLst/>
              <a:gdLst>
                <a:gd name="T0" fmla="*/ 8 w 63"/>
                <a:gd name="T1" fmla="*/ 64 h 66"/>
                <a:gd name="T2" fmla="*/ 20 w 63"/>
                <a:gd name="T3" fmla="*/ 39 h 66"/>
                <a:gd name="T4" fmla="*/ 54 w 63"/>
                <a:gd name="T5" fmla="*/ 3 h 66"/>
                <a:gd name="T6" fmla="*/ 59 w 63"/>
                <a:gd name="T7" fmla="*/ 9 h 66"/>
                <a:gd name="T8" fmla="*/ 33 w 63"/>
                <a:gd name="T9" fmla="*/ 36 h 66"/>
                <a:gd name="T10" fmla="*/ 18 w 63"/>
                <a:gd name="T11" fmla="*/ 53 h 66"/>
                <a:gd name="T12" fmla="*/ 8 w 63"/>
                <a:gd name="T13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6">
                  <a:moveTo>
                    <a:pt x="8" y="64"/>
                  </a:moveTo>
                  <a:cubicBezTo>
                    <a:pt x="0" y="59"/>
                    <a:pt x="17" y="44"/>
                    <a:pt x="20" y="39"/>
                  </a:cubicBezTo>
                  <a:cubicBezTo>
                    <a:pt x="31" y="27"/>
                    <a:pt x="42" y="14"/>
                    <a:pt x="54" y="3"/>
                  </a:cubicBezTo>
                  <a:cubicBezTo>
                    <a:pt x="58" y="0"/>
                    <a:pt x="63" y="5"/>
                    <a:pt x="59" y="9"/>
                  </a:cubicBezTo>
                  <a:cubicBezTo>
                    <a:pt x="50" y="17"/>
                    <a:pt x="42" y="26"/>
                    <a:pt x="33" y="36"/>
                  </a:cubicBezTo>
                  <a:cubicBezTo>
                    <a:pt x="28" y="41"/>
                    <a:pt x="23" y="47"/>
                    <a:pt x="18" y="53"/>
                  </a:cubicBezTo>
                  <a:cubicBezTo>
                    <a:pt x="15" y="56"/>
                    <a:pt x="13" y="66"/>
                    <a:pt x="8" y="64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7"/>
            <p:cNvSpPr/>
            <p:nvPr/>
          </p:nvSpPr>
          <p:spPr bwMode="auto">
            <a:xfrm>
              <a:off x="2922" y="1449"/>
              <a:ext cx="72" cy="69"/>
            </a:xfrm>
            <a:custGeom>
              <a:avLst/>
              <a:gdLst>
                <a:gd name="T0" fmla="*/ 2 w 30"/>
                <a:gd name="T1" fmla="*/ 22 h 29"/>
                <a:gd name="T2" fmla="*/ 22 w 30"/>
                <a:gd name="T3" fmla="*/ 2 h 29"/>
                <a:gd name="T4" fmla="*/ 26 w 30"/>
                <a:gd name="T5" fmla="*/ 9 h 29"/>
                <a:gd name="T6" fmla="*/ 17 w 30"/>
                <a:gd name="T7" fmla="*/ 16 h 29"/>
                <a:gd name="T8" fmla="*/ 2 w 30"/>
                <a:gd name="T9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9">
                  <a:moveTo>
                    <a:pt x="2" y="22"/>
                  </a:moveTo>
                  <a:cubicBezTo>
                    <a:pt x="0" y="16"/>
                    <a:pt x="17" y="6"/>
                    <a:pt x="22" y="2"/>
                  </a:cubicBezTo>
                  <a:cubicBezTo>
                    <a:pt x="26" y="0"/>
                    <a:pt x="30" y="6"/>
                    <a:pt x="26" y="9"/>
                  </a:cubicBezTo>
                  <a:cubicBezTo>
                    <a:pt x="23" y="11"/>
                    <a:pt x="20" y="13"/>
                    <a:pt x="17" y="16"/>
                  </a:cubicBezTo>
                  <a:cubicBezTo>
                    <a:pt x="13" y="18"/>
                    <a:pt x="7" y="29"/>
                    <a:pt x="2" y="22"/>
                  </a:cubicBezTo>
                  <a:close/>
                </a:path>
              </a:pathLst>
            </a:custGeom>
            <a:solidFill>
              <a:srgbClr val="F1E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8"/>
            <p:cNvSpPr/>
            <p:nvPr/>
          </p:nvSpPr>
          <p:spPr bwMode="auto">
            <a:xfrm>
              <a:off x="2583" y="1372"/>
              <a:ext cx="497" cy="566"/>
            </a:xfrm>
            <a:custGeom>
              <a:avLst/>
              <a:gdLst>
                <a:gd name="T0" fmla="*/ 0 w 207"/>
                <a:gd name="T1" fmla="*/ 236 h 236"/>
                <a:gd name="T2" fmla="*/ 8 w 207"/>
                <a:gd name="T3" fmla="*/ 220 h 236"/>
                <a:gd name="T4" fmla="*/ 37 w 207"/>
                <a:gd name="T5" fmla="*/ 172 h 236"/>
                <a:gd name="T6" fmla="*/ 95 w 207"/>
                <a:gd name="T7" fmla="*/ 95 h 236"/>
                <a:gd name="T8" fmla="*/ 136 w 207"/>
                <a:gd name="T9" fmla="*/ 52 h 236"/>
                <a:gd name="T10" fmla="*/ 183 w 207"/>
                <a:gd name="T11" fmla="*/ 15 h 236"/>
                <a:gd name="T12" fmla="*/ 204 w 207"/>
                <a:gd name="T13" fmla="*/ 0 h 236"/>
                <a:gd name="T14" fmla="*/ 206 w 207"/>
                <a:gd name="T15" fmla="*/ 1 h 236"/>
                <a:gd name="T16" fmla="*/ 206 w 207"/>
                <a:gd name="T17" fmla="*/ 3 h 236"/>
                <a:gd name="T18" fmla="*/ 185 w 207"/>
                <a:gd name="T19" fmla="*/ 17 h 236"/>
                <a:gd name="T20" fmla="*/ 185 w 207"/>
                <a:gd name="T21" fmla="*/ 17 h 236"/>
                <a:gd name="T22" fmla="*/ 185 w 207"/>
                <a:gd name="T23" fmla="*/ 17 h 236"/>
                <a:gd name="T24" fmla="*/ 185 w 207"/>
                <a:gd name="T25" fmla="*/ 18 h 236"/>
                <a:gd name="T26" fmla="*/ 185 w 207"/>
                <a:gd name="T27" fmla="*/ 17 h 236"/>
                <a:gd name="T28" fmla="*/ 139 w 207"/>
                <a:gd name="T29" fmla="*/ 54 h 236"/>
                <a:gd name="T30" fmla="*/ 86 w 207"/>
                <a:gd name="T31" fmla="*/ 111 h 236"/>
                <a:gd name="T32" fmla="*/ 23 w 207"/>
                <a:gd name="T33" fmla="*/ 201 h 236"/>
                <a:gd name="T34" fmla="*/ 4 w 207"/>
                <a:gd name="T35" fmla="*/ 236 h 236"/>
                <a:gd name="T36" fmla="*/ 0 w 207"/>
                <a:gd name="T3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7" h="236">
                  <a:moveTo>
                    <a:pt x="0" y="236"/>
                  </a:moveTo>
                  <a:cubicBezTo>
                    <a:pt x="3" y="230"/>
                    <a:pt x="6" y="225"/>
                    <a:pt x="8" y="220"/>
                  </a:cubicBezTo>
                  <a:cubicBezTo>
                    <a:pt x="17" y="204"/>
                    <a:pt x="27" y="188"/>
                    <a:pt x="37" y="172"/>
                  </a:cubicBezTo>
                  <a:cubicBezTo>
                    <a:pt x="55" y="145"/>
                    <a:pt x="74" y="120"/>
                    <a:pt x="95" y="95"/>
                  </a:cubicBezTo>
                  <a:cubicBezTo>
                    <a:pt x="108" y="80"/>
                    <a:pt x="121" y="65"/>
                    <a:pt x="136" y="52"/>
                  </a:cubicBezTo>
                  <a:cubicBezTo>
                    <a:pt x="151" y="38"/>
                    <a:pt x="167" y="26"/>
                    <a:pt x="183" y="15"/>
                  </a:cubicBezTo>
                  <a:cubicBezTo>
                    <a:pt x="190" y="10"/>
                    <a:pt x="197" y="5"/>
                    <a:pt x="204" y="0"/>
                  </a:cubicBezTo>
                  <a:cubicBezTo>
                    <a:pt x="205" y="0"/>
                    <a:pt x="206" y="0"/>
                    <a:pt x="206" y="1"/>
                  </a:cubicBezTo>
                  <a:cubicBezTo>
                    <a:pt x="207" y="2"/>
                    <a:pt x="207" y="3"/>
                    <a:pt x="206" y="3"/>
                  </a:cubicBezTo>
                  <a:cubicBezTo>
                    <a:pt x="199" y="8"/>
                    <a:pt x="192" y="13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5" y="17"/>
                    <a:pt x="185" y="17"/>
                    <a:pt x="185" y="18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69" y="29"/>
                    <a:pt x="154" y="40"/>
                    <a:pt x="139" y="54"/>
                  </a:cubicBezTo>
                  <a:cubicBezTo>
                    <a:pt x="120" y="71"/>
                    <a:pt x="103" y="91"/>
                    <a:pt x="86" y="111"/>
                  </a:cubicBezTo>
                  <a:cubicBezTo>
                    <a:pt x="63" y="140"/>
                    <a:pt x="42" y="170"/>
                    <a:pt x="23" y="201"/>
                  </a:cubicBezTo>
                  <a:cubicBezTo>
                    <a:pt x="17" y="213"/>
                    <a:pt x="10" y="224"/>
                    <a:pt x="4" y="236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9"/>
            <p:cNvSpPr>
              <a:spLocks noEditPoints="1"/>
            </p:cNvSpPr>
            <p:nvPr/>
          </p:nvSpPr>
          <p:spPr bwMode="auto">
            <a:xfrm>
              <a:off x="2615" y="1298"/>
              <a:ext cx="576" cy="592"/>
            </a:xfrm>
            <a:custGeom>
              <a:avLst/>
              <a:gdLst>
                <a:gd name="T0" fmla="*/ 1 w 240"/>
                <a:gd name="T1" fmla="*/ 243 h 247"/>
                <a:gd name="T2" fmla="*/ 1 w 240"/>
                <a:gd name="T3" fmla="*/ 241 h 247"/>
                <a:gd name="T4" fmla="*/ 13 w 240"/>
                <a:gd name="T5" fmla="*/ 192 h 247"/>
                <a:gd name="T6" fmla="*/ 28 w 240"/>
                <a:gd name="T7" fmla="*/ 176 h 247"/>
                <a:gd name="T8" fmla="*/ 48 w 240"/>
                <a:gd name="T9" fmla="*/ 137 h 247"/>
                <a:gd name="T10" fmla="*/ 56 w 240"/>
                <a:gd name="T11" fmla="*/ 135 h 247"/>
                <a:gd name="T12" fmla="*/ 74 w 240"/>
                <a:gd name="T13" fmla="*/ 102 h 247"/>
                <a:gd name="T14" fmla="*/ 104 w 240"/>
                <a:gd name="T15" fmla="*/ 77 h 247"/>
                <a:gd name="T16" fmla="*/ 172 w 240"/>
                <a:gd name="T17" fmla="*/ 17 h 247"/>
                <a:gd name="T18" fmla="*/ 228 w 240"/>
                <a:gd name="T19" fmla="*/ 0 h 247"/>
                <a:gd name="T20" fmla="*/ 224 w 240"/>
                <a:gd name="T21" fmla="*/ 30 h 247"/>
                <a:gd name="T22" fmla="*/ 203 w 240"/>
                <a:gd name="T23" fmla="*/ 68 h 247"/>
                <a:gd name="T24" fmla="*/ 133 w 240"/>
                <a:gd name="T25" fmla="*/ 119 h 247"/>
                <a:gd name="T26" fmla="*/ 150 w 240"/>
                <a:gd name="T27" fmla="*/ 118 h 247"/>
                <a:gd name="T28" fmla="*/ 121 w 240"/>
                <a:gd name="T29" fmla="*/ 156 h 247"/>
                <a:gd name="T30" fmla="*/ 95 w 240"/>
                <a:gd name="T31" fmla="*/ 180 h 247"/>
                <a:gd name="T32" fmla="*/ 53 w 240"/>
                <a:gd name="T33" fmla="*/ 200 h 247"/>
                <a:gd name="T34" fmla="*/ 70 w 240"/>
                <a:gd name="T35" fmla="*/ 211 h 247"/>
                <a:gd name="T36" fmla="*/ 53 w 240"/>
                <a:gd name="T37" fmla="*/ 223 h 247"/>
                <a:gd name="T38" fmla="*/ 7 w 240"/>
                <a:gd name="T39" fmla="*/ 242 h 247"/>
                <a:gd name="T40" fmla="*/ 1 w 240"/>
                <a:gd name="T41" fmla="*/ 246 h 247"/>
                <a:gd name="T42" fmla="*/ 4 w 240"/>
                <a:gd name="T43" fmla="*/ 240 h 247"/>
                <a:gd name="T44" fmla="*/ 43 w 240"/>
                <a:gd name="T45" fmla="*/ 223 h 247"/>
                <a:gd name="T46" fmla="*/ 65 w 240"/>
                <a:gd name="T47" fmla="*/ 207 h 247"/>
                <a:gd name="T48" fmla="*/ 49 w 240"/>
                <a:gd name="T49" fmla="*/ 198 h 247"/>
                <a:gd name="T50" fmla="*/ 60 w 240"/>
                <a:gd name="T51" fmla="*/ 194 h 247"/>
                <a:gd name="T52" fmla="*/ 96 w 240"/>
                <a:gd name="T53" fmla="*/ 173 h 247"/>
                <a:gd name="T54" fmla="*/ 87 w 240"/>
                <a:gd name="T55" fmla="*/ 163 h 247"/>
                <a:gd name="T56" fmla="*/ 148 w 240"/>
                <a:gd name="T57" fmla="*/ 122 h 247"/>
                <a:gd name="T58" fmla="*/ 128 w 240"/>
                <a:gd name="T59" fmla="*/ 117 h 247"/>
                <a:gd name="T60" fmla="*/ 160 w 240"/>
                <a:gd name="T61" fmla="*/ 105 h 247"/>
                <a:gd name="T62" fmla="*/ 204 w 240"/>
                <a:gd name="T63" fmla="*/ 56 h 247"/>
                <a:gd name="T64" fmla="*/ 207 w 240"/>
                <a:gd name="T65" fmla="*/ 44 h 247"/>
                <a:gd name="T66" fmla="*/ 231 w 240"/>
                <a:gd name="T67" fmla="*/ 8 h 247"/>
                <a:gd name="T68" fmla="*/ 230 w 240"/>
                <a:gd name="T69" fmla="*/ 4 h 247"/>
                <a:gd name="T70" fmla="*/ 195 w 240"/>
                <a:gd name="T71" fmla="*/ 10 h 247"/>
                <a:gd name="T72" fmla="*/ 106 w 240"/>
                <a:gd name="T73" fmla="*/ 80 h 247"/>
                <a:gd name="T74" fmla="*/ 101 w 240"/>
                <a:gd name="T75" fmla="*/ 78 h 247"/>
                <a:gd name="T76" fmla="*/ 67 w 240"/>
                <a:gd name="T77" fmla="*/ 117 h 247"/>
                <a:gd name="T78" fmla="*/ 58 w 240"/>
                <a:gd name="T79" fmla="*/ 140 h 247"/>
                <a:gd name="T80" fmla="*/ 53 w 240"/>
                <a:gd name="T81" fmla="*/ 144 h 247"/>
                <a:gd name="T82" fmla="*/ 41 w 240"/>
                <a:gd name="T83" fmla="*/ 152 h 247"/>
                <a:gd name="T84" fmla="*/ 29 w 240"/>
                <a:gd name="T85" fmla="*/ 186 h 247"/>
                <a:gd name="T86" fmla="*/ 25 w 240"/>
                <a:gd name="T87" fmla="*/ 185 h 247"/>
                <a:gd name="T88" fmla="*/ 11 w 240"/>
                <a:gd name="T89" fmla="*/ 20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0" h="247">
                  <a:moveTo>
                    <a:pt x="1" y="246"/>
                  </a:moveTo>
                  <a:cubicBezTo>
                    <a:pt x="0" y="245"/>
                    <a:pt x="0" y="244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0" y="242"/>
                    <a:pt x="0" y="241"/>
                    <a:pt x="1" y="241"/>
                  </a:cubicBezTo>
                  <a:cubicBezTo>
                    <a:pt x="1" y="238"/>
                    <a:pt x="2" y="236"/>
                    <a:pt x="2" y="234"/>
                  </a:cubicBezTo>
                  <a:cubicBezTo>
                    <a:pt x="4" y="219"/>
                    <a:pt x="6" y="205"/>
                    <a:pt x="13" y="192"/>
                  </a:cubicBezTo>
                  <a:cubicBezTo>
                    <a:pt x="15" y="188"/>
                    <a:pt x="17" y="184"/>
                    <a:pt x="20" y="180"/>
                  </a:cubicBezTo>
                  <a:cubicBezTo>
                    <a:pt x="22" y="178"/>
                    <a:pt x="25" y="172"/>
                    <a:pt x="28" y="176"/>
                  </a:cubicBezTo>
                  <a:cubicBezTo>
                    <a:pt x="29" y="163"/>
                    <a:pt x="31" y="159"/>
                    <a:pt x="39" y="149"/>
                  </a:cubicBezTo>
                  <a:cubicBezTo>
                    <a:pt x="42" y="145"/>
                    <a:pt x="45" y="141"/>
                    <a:pt x="48" y="137"/>
                  </a:cubicBezTo>
                  <a:cubicBezTo>
                    <a:pt x="49" y="135"/>
                    <a:pt x="50" y="133"/>
                    <a:pt x="52" y="132"/>
                  </a:cubicBezTo>
                  <a:cubicBezTo>
                    <a:pt x="55" y="131"/>
                    <a:pt x="56" y="133"/>
                    <a:pt x="56" y="135"/>
                  </a:cubicBezTo>
                  <a:cubicBezTo>
                    <a:pt x="57" y="130"/>
                    <a:pt x="59" y="125"/>
                    <a:pt x="61" y="120"/>
                  </a:cubicBezTo>
                  <a:cubicBezTo>
                    <a:pt x="65" y="114"/>
                    <a:pt x="69" y="108"/>
                    <a:pt x="74" y="102"/>
                  </a:cubicBezTo>
                  <a:cubicBezTo>
                    <a:pt x="80" y="94"/>
                    <a:pt x="87" y="87"/>
                    <a:pt x="94" y="80"/>
                  </a:cubicBezTo>
                  <a:cubicBezTo>
                    <a:pt x="96" y="78"/>
                    <a:pt x="102" y="71"/>
                    <a:pt x="104" y="77"/>
                  </a:cubicBezTo>
                  <a:cubicBezTo>
                    <a:pt x="108" y="69"/>
                    <a:pt x="114" y="62"/>
                    <a:pt x="120" y="56"/>
                  </a:cubicBezTo>
                  <a:cubicBezTo>
                    <a:pt x="134" y="39"/>
                    <a:pt x="152" y="27"/>
                    <a:pt x="172" y="17"/>
                  </a:cubicBezTo>
                  <a:cubicBezTo>
                    <a:pt x="186" y="9"/>
                    <a:pt x="201" y="3"/>
                    <a:pt x="217" y="1"/>
                  </a:cubicBezTo>
                  <a:cubicBezTo>
                    <a:pt x="221" y="0"/>
                    <a:pt x="224" y="0"/>
                    <a:pt x="228" y="0"/>
                  </a:cubicBezTo>
                  <a:cubicBezTo>
                    <a:pt x="230" y="0"/>
                    <a:pt x="231" y="0"/>
                    <a:pt x="233" y="1"/>
                  </a:cubicBezTo>
                  <a:cubicBezTo>
                    <a:pt x="240" y="7"/>
                    <a:pt x="228" y="25"/>
                    <a:pt x="224" y="30"/>
                  </a:cubicBezTo>
                  <a:cubicBezTo>
                    <a:pt x="218" y="38"/>
                    <a:pt x="211" y="45"/>
                    <a:pt x="204" y="52"/>
                  </a:cubicBezTo>
                  <a:cubicBezTo>
                    <a:pt x="212" y="55"/>
                    <a:pt x="206" y="63"/>
                    <a:pt x="203" y="68"/>
                  </a:cubicBezTo>
                  <a:cubicBezTo>
                    <a:pt x="197" y="76"/>
                    <a:pt x="191" y="84"/>
                    <a:pt x="184" y="91"/>
                  </a:cubicBezTo>
                  <a:cubicBezTo>
                    <a:pt x="169" y="106"/>
                    <a:pt x="152" y="113"/>
                    <a:pt x="133" y="119"/>
                  </a:cubicBezTo>
                  <a:cubicBezTo>
                    <a:pt x="137" y="120"/>
                    <a:pt x="142" y="119"/>
                    <a:pt x="147" y="118"/>
                  </a:cubicBezTo>
                  <a:cubicBezTo>
                    <a:pt x="148" y="118"/>
                    <a:pt x="149" y="118"/>
                    <a:pt x="150" y="118"/>
                  </a:cubicBezTo>
                  <a:cubicBezTo>
                    <a:pt x="155" y="120"/>
                    <a:pt x="149" y="127"/>
                    <a:pt x="148" y="130"/>
                  </a:cubicBezTo>
                  <a:cubicBezTo>
                    <a:pt x="140" y="140"/>
                    <a:pt x="132" y="150"/>
                    <a:pt x="121" y="156"/>
                  </a:cubicBezTo>
                  <a:cubicBezTo>
                    <a:pt x="110" y="162"/>
                    <a:pt x="98" y="163"/>
                    <a:pt x="86" y="167"/>
                  </a:cubicBezTo>
                  <a:cubicBezTo>
                    <a:pt x="95" y="171"/>
                    <a:pt x="106" y="167"/>
                    <a:pt x="95" y="180"/>
                  </a:cubicBezTo>
                  <a:cubicBezTo>
                    <a:pt x="90" y="185"/>
                    <a:pt x="83" y="189"/>
                    <a:pt x="77" y="193"/>
                  </a:cubicBezTo>
                  <a:cubicBezTo>
                    <a:pt x="69" y="196"/>
                    <a:pt x="61" y="197"/>
                    <a:pt x="53" y="200"/>
                  </a:cubicBezTo>
                  <a:cubicBezTo>
                    <a:pt x="57" y="203"/>
                    <a:pt x="62" y="203"/>
                    <a:pt x="67" y="204"/>
                  </a:cubicBezTo>
                  <a:cubicBezTo>
                    <a:pt x="70" y="204"/>
                    <a:pt x="71" y="208"/>
                    <a:pt x="70" y="211"/>
                  </a:cubicBezTo>
                  <a:cubicBezTo>
                    <a:pt x="69" y="213"/>
                    <a:pt x="67" y="215"/>
                    <a:pt x="65" y="216"/>
                  </a:cubicBezTo>
                  <a:cubicBezTo>
                    <a:pt x="62" y="219"/>
                    <a:pt x="57" y="221"/>
                    <a:pt x="53" y="223"/>
                  </a:cubicBezTo>
                  <a:cubicBezTo>
                    <a:pt x="46" y="225"/>
                    <a:pt x="40" y="228"/>
                    <a:pt x="33" y="231"/>
                  </a:cubicBezTo>
                  <a:cubicBezTo>
                    <a:pt x="24" y="234"/>
                    <a:pt x="15" y="237"/>
                    <a:pt x="7" y="242"/>
                  </a:cubicBezTo>
                  <a:cubicBezTo>
                    <a:pt x="6" y="243"/>
                    <a:pt x="5" y="244"/>
                    <a:pt x="4" y="245"/>
                  </a:cubicBezTo>
                  <a:cubicBezTo>
                    <a:pt x="3" y="246"/>
                    <a:pt x="2" y="247"/>
                    <a:pt x="1" y="246"/>
                  </a:cubicBezTo>
                  <a:close/>
                  <a:moveTo>
                    <a:pt x="6" y="231"/>
                  </a:moveTo>
                  <a:cubicBezTo>
                    <a:pt x="5" y="234"/>
                    <a:pt x="5" y="237"/>
                    <a:pt x="4" y="240"/>
                  </a:cubicBezTo>
                  <a:cubicBezTo>
                    <a:pt x="11" y="235"/>
                    <a:pt x="20" y="232"/>
                    <a:pt x="28" y="229"/>
                  </a:cubicBezTo>
                  <a:cubicBezTo>
                    <a:pt x="33" y="227"/>
                    <a:pt x="38" y="225"/>
                    <a:pt x="43" y="223"/>
                  </a:cubicBezTo>
                  <a:cubicBezTo>
                    <a:pt x="48" y="220"/>
                    <a:pt x="67" y="215"/>
                    <a:pt x="67" y="208"/>
                  </a:cubicBezTo>
                  <a:cubicBezTo>
                    <a:pt x="67" y="207"/>
                    <a:pt x="66" y="207"/>
                    <a:pt x="65" y="207"/>
                  </a:cubicBezTo>
                  <a:cubicBezTo>
                    <a:pt x="63" y="206"/>
                    <a:pt x="61" y="206"/>
                    <a:pt x="59" y="206"/>
                  </a:cubicBezTo>
                  <a:cubicBezTo>
                    <a:pt x="55" y="205"/>
                    <a:pt x="47" y="203"/>
                    <a:pt x="49" y="198"/>
                  </a:cubicBezTo>
                  <a:cubicBezTo>
                    <a:pt x="50" y="197"/>
                    <a:pt x="52" y="196"/>
                    <a:pt x="53" y="196"/>
                  </a:cubicBezTo>
                  <a:cubicBezTo>
                    <a:pt x="55" y="195"/>
                    <a:pt x="58" y="195"/>
                    <a:pt x="60" y="194"/>
                  </a:cubicBezTo>
                  <a:cubicBezTo>
                    <a:pt x="64" y="193"/>
                    <a:pt x="68" y="192"/>
                    <a:pt x="72" y="191"/>
                  </a:cubicBezTo>
                  <a:cubicBezTo>
                    <a:pt x="82" y="187"/>
                    <a:pt x="90" y="181"/>
                    <a:pt x="96" y="173"/>
                  </a:cubicBezTo>
                  <a:cubicBezTo>
                    <a:pt x="92" y="172"/>
                    <a:pt x="87" y="172"/>
                    <a:pt x="83" y="169"/>
                  </a:cubicBezTo>
                  <a:cubicBezTo>
                    <a:pt x="80" y="166"/>
                    <a:pt x="84" y="164"/>
                    <a:pt x="87" y="163"/>
                  </a:cubicBezTo>
                  <a:cubicBezTo>
                    <a:pt x="97" y="160"/>
                    <a:pt x="109" y="158"/>
                    <a:pt x="119" y="153"/>
                  </a:cubicBezTo>
                  <a:cubicBezTo>
                    <a:pt x="130" y="147"/>
                    <a:pt x="143" y="133"/>
                    <a:pt x="148" y="122"/>
                  </a:cubicBezTo>
                  <a:cubicBezTo>
                    <a:pt x="144" y="122"/>
                    <a:pt x="138" y="123"/>
                    <a:pt x="134" y="123"/>
                  </a:cubicBezTo>
                  <a:cubicBezTo>
                    <a:pt x="131" y="122"/>
                    <a:pt x="126" y="121"/>
                    <a:pt x="128" y="117"/>
                  </a:cubicBezTo>
                  <a:cubicBezTo>
                    <a:pt x="130" y="116"/>
                    <a:pt x="132" y="116"/>
                    <a:pt x="134" y="115"/>
                  </a:cubicBezTo>
                  <a:cubicBezTo>
                    <a:pt x="143" y="112"/>
                    <a:pt x="152" y="109"/>
                    <a:pt x="160" y="105"/>
                  </a:cubicBezTo>
                  <a:cubicBezTo>
                    <a:pt x="178" y="96"/>
                    <a:pt x="191" y="79"/>
                    <a:pt x="202" y="63"/>
                  </a:cubicBezTo>
                  <a:cubicBezTo>
                    <a:pt x="203" y="61"/>
                    <a:pt x="206" y="57"/>
                    <a:pt x="204" y="56"/>
                  </a:cubicBezTo>
                  <a:cubicBezTo>
                    <a:pt x="202" y="55"/>
                    <a:pt x="200" y="53"/>
                    <a:pt x="201" y="51"/>
                  </a:cubicBezTo>
                  <a:cubicBezTo>
                    <a:pt x="202" y="48"/>
                    <a:pt x="205" y="46"/>
                    <a:pt x="207" y="44"/>
                  </a:cubicBezTo>
                  <a:cubicBezTo>
                    <a:pt x="210" y="41"/>
                    <a:pt x="213" y="38"/>
                    <a:pt x="216" y="34"/>
                  </a:cubicBezTo>
                  <a:cubicBezTo>
                    <a:pt x="223" y="26"/>
                    <a:pt x="229" y="18"/>
                    <a:pt x="231" y="8"/>
                  </a:cubicBezTo>
                  <a:cubicBezTo>
                    <a:pt x="232" y="7"/>
                    <a:pt x="232" y="5"/>
                    <a:pt x="231" y="4"/>
                  </a:cubicBezTo>
                  <a:cubicBezTo>
                    <a:pt x="231" y="4"/>
                    <a:pt x="230" y="4"/>
                    <a:pt x="230" y="4"/>
                  </a:cubicBezTo>
                  <a:cubicBezTo>
                    <a:pt x="223" y="3"/>
                    <a:pt x="217" y="4"/>
                    <a:pt x="211" y="5"/>
                  </a:cubicBezTo>
                  <a:cubicBezTo>
                    <a:pt x="206" y="7"/>
                    <a:pt x="200" y="8"/>
                    <a:pt x="195" y="10"/>
                  </a:cubicBezTo>
                  <a:cubicBezTo>
                    <a:pt x="172" y="19"/>
                    <a:pt x="150" y="32"/>
                    <a:pt x="132" y="48"/>
                  </a:cubicBezTo>
                  <a:cubicBezTo>
                    <a:pt x="122" y="58"/>
                    <a:pt x="112" y="68"/>
                    <a:pt x="106" y="80"/>
                  </a:cubicBezTo>
                  <a:cubicBezTo>
                    <a:pt x="105" y="82"/>
                    <a:pt x="103" y="84"/>
                    <a:pt x="102" y="82"/>
                  </a:cubicBezTo>
                  <a:cubicBezTo>
                    <a:pt x="101" y="81"/>
                    <a:pt x="101" y="79"/>
                    <a:pt x="101" y="78"/>
                  </a:cubicBezTo>
                  <a:cubicBezTo>
                    <a:pt x="96" y="82"/>
                    <a:pt x="92" y="86"/>
                    <a:pt x="88" y="91"/>
                  </a:cubicBezTo>
                  <a:cubicBezTo>
                    <a:pt x="80" y="99"/>
                    <a:pt x="73" y="108"/>
                    <a:pt x="67" y="117"/>
                  </a:cubicBezTo>
                  <a:cubicBezTo>
                    <a:pt x="64" y="121"/>
                    <a:pt x="62" y="125"/>
                    <a:pt x="61" y="130"/>
                  </a:cubicBezTo>
                  <a:cubicBezTo>
                    <a:pt x="60" y="133"/>
                    <a:pt x="59" y="136"/>
                    <a:pt x="58" y="140"/>
                  </a:cubicBezTo>
                  <a:cubicBezTo>
                    <a:pt x="58" y="141"/>
                    <a:pt x="57" y="146"/>
                    <a:pt x="54" y="145"/>
                  </a:cubicBezTo>
                  <a:cubicBezTo>
                    <a:pt x="54" y="145"/>
                    <a:pt x="53" y="144"/>
                    <a:pt x="53" y="144"/>
                  </a:cubicBezTo>
                  <a:cubicBezTo>
                    <a:pt x="53" y="141"/>
                    <a:pt x="53" y="139"/>
                    <a:pt x="53" y="136"/>
                  </a:cubicBezTo>
                  <a:cubicBezTo>
                    <a:pt x="49" y="142"/>
                    <a:pt x="45" y="147"/>
                    <a:pt x="41" y="152"/>
                  </a:cubicBezTo>
                  <a:cubicBezTo>
                    <a:pt x="38" y="157"/>
                    <a:pt x="35" y="161"/>
                    <a:pt x="33" y="165"/>
                  </a:cubicBezTo>
                  <a:cubicBezTo>
                    <a:pt x="31" y="172"/>
                    <a:pt x="32" y="179"/>
                    <a:pt x="29" y="186"/>
                  </a:cubicBezTo>
                  <a:cubicBezTo>
                    <a:pt x="29" y="188"/>
                    <a:pt x="28" y="189"/>
                    <a:pt x="26" y="188"/>
                  </a:cubicBezTo>
                  <a:cubicBezTo>
                    <a:pt x="25" y="188"/>
                    <a:pt x="25" y="186"/>
                    <a:pt x="25" y="185"/>
                  </a:cubicBezTo>
                  <a:cubicBezTo>
                    <a:pt x="25" y="183"/>
                    <a:pt x="25" y="181"/>
                    <a:pt x="25" y="179"/>
                  </a:cubicBezTo>
                  <a:cubicBezTo>
                    <a:pt x="19" y="186"/>
                    <a:pt x="14" y="195"/>
                    <a:pt x="11" y="205"/>
                  </a:cubicBezTo>
                  <a:cubicBezTo>
                    <a:pt x="9" y="213"/>
                    <a:pt x="7" y="222"/>
                    <a:pt x="6" y="23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0"/>
            <p:cNvSpPr/>
            <p:nvPr/>
          </p:nvSpPr>
          <p:spPr bwMode="auto">
            <a:xfrm>
              <a:off x="2982" y="1487"/>
              <a:ext cx="94" cy="31"/>
            </a:xfrm>
            <a:custGeom>
              <a:avLst/>
              <a:gdLst>
                <a:gd name="T0" fmla="*/ 0 w 39"/>
                <a:gd name="T1" fmla="*/ 11 h 13"/>
                <a:gd name="T2" fmla="*/ 1 w 39"/>
                <a:gd name="T3" fmla="*/ 9 h 13"/>
                <a:gd name="T4" fmla="*/ 34 w 39"/>
                <a:gd name="T5" fmla="*/ 2 h 13"/>
                <a:gd name="T6" fmla="*/ 36 w 39"/>
                <a:gd name="T7" fmla="*/ 5 h 13"/>
                <a:gd name="T8" fmla="*/ 10 w 39"/>
                <a:gd name="T9" fmla="*/ 10 h 13"/>
                <a:gd name="T10" fmla="*/ 2 w 39"/>
                <a:gd name="T11" fmla="*/ 12 h 13"/>
                <a:gd name="T12" fmla="*/ 0 w 39"/>
                <a:gd name="T1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12" y="7"/>
                    <a:pt x="23" y="4"/>
                    <a:pt x="34" y="2"/>
                  </a:cubicBezTo>
                  <a:cubicBezTo>
                    <a:pt x="39" y="0"/>
                    <a:pt x="39" y="6"/>
                    <a:pt x="36" y="5"/>
                  </a:cubicBezTo>
                  <a:cubicBezTo>
                    <a:pt x="27" y="6"/>
                    <a:pt x="19" y="9"/>
                    <a:pt x="10" y="10"/>
                  </a:cubicBezTo>
                  <a:cubicBezTo>
                    <a:pt x="7" y="11"/>
                    <a:pt x="5" y="12"/>
                    <a:pt x="2" y="12"/>
                  </a:cubicBezTo>
                  <a:cubicBezTo>
                    <a:pt x="1" y="13"/>
                    <a:pt x="0" y="12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1"/>
            <p:cNvSpPr/>
            <p:nvPr/>
          </p:nvSpPr>
          <p:spPr bwMode="auto">
            <a:xfrm>
              <a:off x="3013" y="1456"/>
              <a:ext cx="84" cy="33"/>
            </a:xfrm>
            <a:custGeom>
              <a:avLst/>
              <a:gdLst>
                <a:gd name="T0" fmla="*/ 0 w 35"/>
                <a:gd name="T1" fmla="*/ 13 h 14"/>
                <a:gd name="T2" fmla="*/ 1 w 35"/>
                <a:gd name="T3" fmla="*/ 11 h 14"/>
                <a:gd name="T4" fmla="*/ 21 w 35"/>
                <a:gd name="T5" fmla="*/ 4 h 14"/>
                <a:gd name="T6" fmla="*/ 32 w 35"/>
                <a:gd name="T7" fmla="*/ 1 h 14"/>
                <a:gd name="T8" fmla="*/ 33 w 35"/>
                <a:gd name="T9" fmla="*/ 4 h 14"/>
                <a:gd name="T10" fmla="*/ 11 w 35"/>
                <a:gd name="T11" fmla="*/ 11 h 14"/>
                <a:gd name="T12" fmla="*/ 2 w 35"/>
                <a:gd name="T13" fmla="*/ 14 h 14"/>
                <a:gd name="T14" fmla="*/ 0 w 3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0" y="13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8" y="9"/>
                    <a:pt x="14" y="6"/>
                    <a:pt x="21" y="4"/>
                  </a:cubicBezTo>
                  <a:cubicBezTo>
                    <a:pt x="25" y="3"/>
                    <a:pt x="28" y="2"/>
                    <a:pt x="32" y="1"/>
                  </a:cubicBezTo>
                  <a:cubicBezTo>
                    <a:pt x="34" y="0"/>
                    <a:pt x="35" y="3"/>
                    <a:pt x="33" y="4"/>
                  </a:cubicBezTo>
                  <a:cubicBezTo>
                    <a:pt x="26" y="6"/>
                    <a:pt x="19" y="8"/>
                    <a:pt x="11" y="11"/>
                  </a:cubicBezTo>
                  <a:cubicBezTo>
                    <a:pt x="8" y="12"/>
                    <a:pt x="5" y="13"/>
                    <a:pt x="2" y="14"/>
                  </a:cubicBezTo>
                  <a:cubicBezTo>
                    <a:pt x="1" y="14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2869" y="1357"/>
              <a:ext cx="75" cy="68"/>
            </a:xfrm>
            <a:custGeom>
              <a:avLst/>
              <a:gdLst>
                <a:gd name="T0" fmla="*/ 2 w 31"/>
                <a:gd name="T1" fmla="*/ 27 h 28"/>
                <a:gd name="T2" fmla="*/ 5 w 31"/>
                <a:gd name="T3" fmla="*/ 21 h 28"/>
                <a:gd name="T4" fmla="*/ 22 w 31"/>
                <a:gd name="T5" fmla="*/ 6 h 28"/>
                <a:gd name="T6" fmla="*/ 28 w 31"/>
                <a:gd name="T7" fmla="*/ 0 h 28"/>
                <a:gd name="T8" fmla="*/ 31 w 31"/>
                <a:gd name="T9" fmla="*/ 1 h 28"/>
                <a:gd name="T10" fmla="*/ 30 w 31"/>
                <a:gd name="T11" fmla="*/ 3 h 28"/>
                <a:gd name="T12" fmla="*/ 18 w 31"/>
                <a:gd name="T13" fmla="*/ 13 h 28"/>
                <a:gd name="T14" fmla="*/ 5 w 31"/>
                <a:gd name="T15" fmla="*/ 26 h 28"/>
                <a:gd name="T16" fmla="*/ 2 w 31"/>
                <a:gd name="T1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8">
                  <a:moveTo>
                    <a:pt x="2" y="27"/>
                  </a:moveTo>
                  <a:cubicBezTo>
                    <a:pt x="0" y="26"/>
                    <a:pt x="4" y="23"/>
                    <a:pt x="5" y="21"/>
                  </a:cubicBezTo>
                  <a:cubicBezTo>
                    <a:pt x="10" y="16"/>
                    <a:pt x="16" y="10"/>
                    <a:pt x="22" y="6"/>
                  </a:cubicBezTo>
                  <a:cubicBezTo>
                    <a:pt x="24" y="4"/>
                    <a:pt x="26" y="2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2"/>
                    <a:pt x="30" y="3"/>
                  </a:cubicBezTo>
                  <a:cubicBezTo>
                    <a:pt x="26" y="6"/>
                    <a:pt x="22" y="9"/>
                    <a:pt x="18" y="13"/>
                  </a:cubicBezTo>
                  <a:cubicBezTo>
                    <a:pt x="14" y="17"/>
                    <a:pt x="9" y="21"/>
                    <a:pt x="5" y="26"/>
                  </a:cubicBezTo>
                  <a:cubicBezTo>
                    <a:pt x="4" y="27"/>
                    <a:pt x="4" y="28"/>
                    <a:pt x="2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2970" y="1324"/>
              <a:ext cx="31" cy="24"/>
            </a:xfrm>
            <a:custGeom>
              <a:avLst/>
              <a:gdLst>
                <a:gd name="T0" fmla="*/ 2 w 13"/>
                <a:gd name="T1" fmla="*/ 9 h 10"/>
                <a:gd name="T2" fmla="*/ 3 w 13"/>
                <a:gd name="T3" fmla="*/ 5 h 10"/>
                <a:gd name="T4" fmla="*/ 10 w 13"/>
                <a:gd name="T5" fmla="*/ 1 h 10"/>
                <a:gd name="T6" fmla="*/ 12 w 13"/>
                <a:gd name="T7" fmla="*/ 4 h 10"/>
                <a:gd name="T8" fmla="*/ 5 w 13"/>
                <a:gd name="T9" fmla="*/ 8 h 10"/>
                <a:gd name="T10" fmla="*/ 2 w 1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2" y="9"/>
                  </a:moveTo>
                  <a:cubicBezTo>
                    <a:pt x="0" y="7"/>
                    <a:pt x="2" y="6"/>
                    <a:pt x="3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0"/>
                    <a:pt x="13" y="3"/>
                    <a:pt x="12" y="4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4" y="9"/>
                    <a:pt x="3" y="10"/>
                    <a:pt x="2" y="9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321469" y="542925"/>
            <a:ext cx="8501062" cy="3984625"/>
            <a:chOff x="247" y="342"/>
            <a:chExt cx="5355" cy="2510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" y="342"/>
              <a:ext cx="5355" cy="2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301" y="1744"/>
              <a:ext cx="69" cy="242"/>
            </a:xfrm>
            <a:custGeom>
              <a:avLst/>
              <a:gdLst>
                <a:gd name="T0" fmla="*/ 1 w 19"/>
                <a:gd name="T1" fmla="*/ 67 h 67"/>
                <a:gd name="T2" fmla="*/ 3 w 19"/>
                <a:gd name="T3" fmla="*/ 55 h 67"/>
                <a:gd name="T4" fmla="*/ 9 w 19"/>
                <a:gd name="T5" fmla="*/ 32 h 67"/>
                <a:gd name="T6" fmla="*/ 15 w 19"/>
                <a:gd name="T7" fmla="*/ 11 h 67"/>
                <a:gd name="T8" fmla="*/ 19 w 19"/>
                <a:gd name="T9" fmla="*/ 0 h 67"/>
                <a:gd name="T10" fmla="*/ 15 w 19"/>
                <a:gd name="T11" fmla="*/ 18 h 67"/>
                <a:gd name="T12" fmla="*/ 11 w 19"/>
                <a:gd name="T13" fmla="*/ 34 h 67"/>
                <a:gd name="T14" fmla="*/ 4 w 19"/>
                <a:gd name="T15" fmla="*/ 57 h 67"/>
                <a:gd name="T16" fmla="*/ 1 w 19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7">
                  <a:moveTo>
                    <a:pt x="1" y="67"/>
                  </a:moveTo>
                  <a:cubicBezTo>
                    <a:pt x="0" y="63"/>
                    <a:pt x="2" y="59"/>
                    <a:pt x="3" y="55"/>
                  </a:cubicBezTo>
                  <a:cubicBezTo>
                    <a:pt x="5" y="47"/>
                    <a:pt x="7" y="39"/>
                    <a:pt x="9" y="32"/>
                  </a:cubicBezTo>
                  <a:cubicBezTo>
                    <a:pt x="11" y="25"/>
                    <a:pt x="13" y="18"/>
                    <a:pt x="15" y="11"/>
                  </a:cubicBezTo>
                  <a:cubicBezTo>
                    <a:pt x="16" y="7"/>
                    <a:pt x="18" y="4"/>
                    <a:pt x="19" y="0"/>
                  </a:cubicBezTo>
                  <a:cubicBezTo>
                    <a:pt x="19" y="6"/>
                    <a:pt x="17" y="12"/>
                    <a:pt x="15" y="18"/>
                  </a:cubicBezTo>
                  <a:cubicBezTo>
                    <a:pt x="14" y="24"/>
                    <a:pt x="12" y="29"/>
                    <a:pt x="11" y="34"/>
                  </a:cubicBezTo>
                  <a:cubicBezTo>
                    <a:pt x="9" y="42"/>
                    <a:pt x="6" y="49"/>
                    <a:pt x="4" y="57"/>
                  </a:cubicBezTo>
                  <a:cubicBezTo>
                    <a:pt x="3" y="60"/>
                    <a:pt x="3" y="64"/>
                    <a:pt x="1" y="6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352" y="1733"/>
              <a:ext cx="68" cy="239"/>
            </a:xfrm>
            <a:custGeom>
              <a:avLst/>
              <a:gdLst>
                <a:gd name="T0" fmla="*/ 1 w 19"/>
                <a:gd name="T1" fmla="*/ 66 h 66"/>
                <a:gd name="T2" fmla="*/ 3 w 19"/>
                <a:gd name="T3" fmla="*/ 54 h 66"/>
                <a:gd name="T4" fmla="*/ 9 w 19"/>
                <a:gd name="T5" fmla="*/ 32 h 66"/>
                <a:gd name="T6" fmla="*/ 19 w 19"/>
                <a:gd name="T7" fmla="*/ 0 h 66"/>
                <a:gd name="T8" fmla="*/ 17 w 19"/>
                <a:gd name="T9" fmla="*/ 11 h 66"/>
                <a:gd name="T10" fmla="*/ 10 w 19"/>
                <a:gd name="T11" fmla="*/ 34 h 66"/>
                <a:gd name="T12" fmla="*/ 4 w 19"/>
                <a:gd name="T13" fmla="*/ 56 h 66"/>
                <a:gd name="T14" fmla="*/ 1 w 19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66">
                  <a:moveTo>
                    <a:pt x="1" y="66"/>
                  </a:moveTo>
                  <a:cubicBezTo>
                    <a:pt x="0" y="62"/>
                    <a:pt x="2" y="58"/>
                    <a:pt x="3" y="54"/>
                  </a:cubicBezTo>
                  <a:cubicBezTo>
                    <a:pt x="5" y="46"/>
                    <a:pt x="7" y="39"/>
                    <a:pt x="9" y="32"/>
                  </a:cubicBezTo>
                  <a:cubicBezTo>
                    <a:pt x="13" y="21"/>
                    <a:pt x="15" y="11"/>
                    <a:pt x="19" y="0"/>
                  </a:cubicBezTo>
                  <a:cubicBezTo>
                    <a:pt x="19" y="4"/>
                    <a:pt x="18" y="8"/>
                    <a:pt x="17" y="11"/>
                  </a:cubicBezTo>
                  <a:cubicBezTo>
                    <a:pt x="15" y="19"/>
                    <a:pt x="13" y="26"/>
                    <a:pt x="10" y="34"/>
                  </a:cubicBezTo>
                  <a:cubicBezTo>
                    <a:pt x="8" y="41"/>
                    <a:pt x="6" y="49"/>
                    <a:pt x="4" y="56"/>
                  </a:cubicBezTo>
                  <a:cubicBezTo>
                    <a:pt x="3" y="59"/>
                    <a:pt x="3" y="63"/>
                    <a:pt x="1" y="6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13" y="1704"/>
              <a:ext cx="80" cy="242"/>
            </a:xfrm>
            <a:custGeom>
              <a:avLst/>
              <a:gdLst>
                <a:gd name="T0" fmla="*/ 1 w 22"/>
                <a:gd name="T1" fmla="*/ 67 h 67"/>
                <a:gd name="T2" fmla="*/ 4 w 22"/>
                <a:gd name="T3" fmla="*/ 55 h 67"/>
                <a:gd name="T4" fmla="*/ 11 w 22"/>
                <a:gd name="T5" fmla="*/ 34 h 67"/>
                <a:gd name="T6" fmla="*/ 18 w 22"/>
                <a:gd name="T7" fmla="*/ 11 h 67"/>
                <a:gd name="T8" fmla="*/ 22 w 22"/>
                <a:gd name="T9" fmla="*/ 0 h 67"/>
                <a:gd name="T10" fmla="*/ 19 w 22"/>
                <a:gd name="T11" fmla="*/ 11 h 67"/>
                <a:gd name="T12" fmla="*/ 12 w 22"/>
                <a:gd name="T13" fmla="*/ 34 h 67"/>
                <a:gd name="T14" fmla="*/ 5 w 22"/>
                <a:gd name="T15" fmla="*/ 55 h 67"/>
                <a:gd name="T16" fmla="*/ 1 w 22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7">
                  <a:moveTo>
                    <a:pt x="1" y="67"/>
                  </a:moveTo>
                  <a:cubicBezTo>
                    <a:pt x="0" y="63"/>
                    <a:pt x="3" y="59"/>
                    <a:pt x="4" y="55"/>
                  </a:cubicBezTo>
                  <a:cubicBezTo>
                    <a:pt x="6" y="48"/>
                    <a:pt x="8" y="41"/>
                    <a:pt x="11" y="34"/>
                  </a:cubicBezTo>
                  <a:cubicBezTo>
                    <a:pt x="13" y="26"/>
                    <a:pt x="15" y="19"/>
                    <a:pt x="18" y="11"/>
                  </a:cubicBezTo>
                  <a:cubicBezTo>
                    <a:pt x="19" y="7"/>
                    <a:pt x="20" y="3"/>
                    <a:pt x="22" y="0"/>
                  </a:cubicBezTo>
                  <a:cubicBezTo>
                    <a:pt x="22" y="4"/>
                    <a:pt x="20" y="8"/>
                    <a:pt x="19" y="11"/>
                  </a:cubicBezTo>
                  <a:cubicBezTo>
                    <a:pt x="17" y="19"/>
                    <a:pt x="15" y="26"/>
                    <a:pt x="12" y="34"/>
                  </a:cubicBezTo>
                  <a:cubicBezTo>
                    <a:pt x="10" y="41"/>
                    <a:pt x="8" y="48"/>
                    <a:pt x="5" y="55"/>
                  </a:cubicBezTo>
                  <a:cubicBezTo>
                    <a:pt x="4" y="59"/>
                    <a:pt x="3" y="64"/>
                    <a:pt x="1" y="6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471" y="1769"/>
              <a:ext cx="54" cy="185"/>
            </a:xfrm>
            <a:custGeom>
              <a:avLst/>
              <a:gdLst>
                <a:gd name="T0" fmla="*/ 0 w 15"/>
                <a:gd name="T1" fmla="*/ 51 h 51"/>
                <a:gd name="T2" fmla="*/ 1 w 15"/>
                <a:gd name="T3" fmla="*/ 45 h 51"/>
                <a:gd name="T4" fmla="*/ 6 w 15"/>
                <a:gd name="T5" fmla="*/ 28 h 51"/>
                <a:gd name="T6" fmla="*/ 15 w 15"/>
                <a:gd name="T7" fmla="*/ 0 h 51"/>
                <a:gd name="T8" fmla="*/ 9 w 15"/>
                <a:gd name="T9" fmla="*/ 23 h 51"/>
                <a:gd name="T10" fmla="*/ 3 w 15"/>
                <a:gd name="T11" fmla="*/ 46 h 51"/>
                <a:gd name="T12" fmla="*/ 0 w 15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1">
                  <a:moveTo>
                    <a:pt x="0" y="51"/>
                  </a:moveTo>
                  <a:cubicBezTo>
                    <a:pt x="0" y="49"/>
                    <a:pt x="1" y="47"/>
                    <a:pt x="1" y="45"/>
                  </a:cubicBezTo>
                  <a:cubicBezTo>
                    <a:pt x="3" y="39"/>
                    <a:pt x="4" y="34"/>
                    <a:pt x="6" y="28"/>
                  </a:cubicBezTo>
                  <a:cubicBezTo>
                    <a:pt x="9" y="19"/>
                    <a:pt x="11" y="9"/>
                    <a:pt x="15" y="0"/>
                  </a:cubicBezTo>
                  <a:cubicBezTo>
                    <a:pt x="15" y="8"/>
                    <a:pt x="12" y="15"/>
                    <a:pt x="9" y="23"/>
                  </a:cubicBezTo>
                  <a:cubicBezTo>
                    <a:pt x="7" y="31"/>
                    <a:pt x="5" y="38"/>
                    <a:pt x="3" y="46"/>
                  </a:cubicBezTo>
                  <a:cubicBezTo>
                    <a:pt x="2" y="47"/>
                    <a:pt x="2" y="49"/>
                    <a:pt x="0" y="5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265" y="1841"/>
              <a:ext cx="40" cy="120"/>
            </a:xfrm>
            <a:custGeom>
              <a:avLst/>
              <a:gdLst>
                <a:gd name="T0" fmla="*/ 1 w 11"/>
                <a:gd name="T1" fmla="*/ 33 h 33"/>
                <a:gd name="T2" fmla="*/ 3 w 11"/>
                <a:gd name="T3" fmla="*/ 21 h 33"/>
                <a:gd name="T4" fmla="*/ 11 w 11"/>
                <a:gd name="T5" fmla="*/ 0 h 33"/>
                <a:gd name="T6" fmla="*/ 7 w 11"/>
                <a:gd name="T7" fmla="*/ 15 h 33"/>
                <a:gd name="T8" fmla="*/ 4 w 11"/>
                <a:gd name="T9" fmla="*/ 26 h 33"/>
                <a:gd name="T10" fmla="*/ 1 w 11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3">
                  <a:moveTo>
                    <a:pt x="1" y="33"/>
                  </a:moveTo>
                  <a:cubicBezTo>
                    <a:pt x="0" y="29"/>
                    <a:pt x="2" y="25"/>
                    <a:pt x="3" y="21"/>
                  </a:cubicBezTo>
                  <a:cubicBezTo>
                    <a:pt x="5" y="14"/>
                    <a:pt x="7" y="6"/>
                    <a:pt x="11" y="0"/>
                  </a:cubicBezTo>
                  <a:cubicBezTo>
                    <a:pt x="10" y="5"/>
                    <a:pt x="8" y="10"/>
                    <a:pt x="7" y="15"/>
                  </a:cubicBezTo>
                  <a:cubicBezTo>
                    <a:pt x="6" y="19"/>
                    <a:pt x="5" y="22"/>
                    <a:pt x="4" y="26"/>
                  </a:cubicBezTo>
                  <a:cubicBezTo>
                    <a:pt x="3" y="28"/>
                    <a:pt x="3" y="31"/>
                    <a:pt x="1" y="33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4005" y="2468"/>
              <a:ext cx="87" cy="275"/>
            </a:xfrm>
            <a:custGeom>
              <a:avLst/>
              <a:gdLst>
                <a:gd name="T0" fmla="*/ 1 w 24"/>
                <a:gd name="T1" fmla="*/ 76 h 76"/>
                <a:gd name="T2" fmla="*/ 3 w 24"/>
                <a:gd name="T3" fmla="*/ 64 h 76"/>
                <a:gd name="T4" fmla="*/ 10 w 24"/>
                <a:gd name="T5" fmla="*/ 40 h 76"/>
                <a:gd name="T6" fmla="*/ 17 w 24"/>
                <a:gd name="T7" fmla="*/ 18 h 76"/>
                <a:gd name="T8" fmla="*/ 24 w 24"/>
                <a:gd name="T9" fmla="*/ 0 h 76"/>
                <a:gd name="T10" fmla="*/ 21 w 24"/>
                <a:gd name="T11" fmla="*/ 11 h 76"/>
                <a:gd name="T12" fmla="*/ 21 w 24"/>
                <a:gd name="T13" fmla="*/ 11 h 76"/>
                <a:gd name="T14" fmla="*/ 21 w 24"/>
                <a:gd name="T15" fmla="*/ 11 h 76"/>
                <a:gd name="T16" fmla="*/ 21 w 24"/>
                <a:gd name="T17" fmla="*/ 11 h 76"/>
                <a:gd name="T18" fmla="*/ 8 w 24"/>
                <a:gd name="T19" fmla="*/ 52 h 76"/>
                <a:gd name="T20" fmla="*/ 4 w 24"/>
                <a:gd name="T21" fmla="*/ 66 h 76"/>
                <a:gd name="T22" fmla="*/ 1 w 24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76">
                  <a:moveTo>
                    <a:pt x="1" y="76"/>
                  </a:moveTo>
                  <a:cubicBezTo>
                    <a:pt x="0" y="72"/>
                    <a:pt x="2" y="68"/>
                    <a:pt x="3" y="64"/>
                  </a:cubicBezTo>
                  <a:cubicBezTo>
                    <a:pt x="5" y="56"/>
                    <a:pt x="8" y="48"/>
                    <a:pt x="10" y="40"/>
                  </a:cubicBezTo>
                  <a:cubicBezTo>
                    <a:pt x="12" y="33"/>
                    <a:pt x="15" y="26"/>
                    <a:pt x="17" y="18"/>
                  </a:cubicBezTo>
                  <a:cubicBezTo>
                    <a:pt x="19" y="12"/>
                    <a:pt x="21" y="6"/>
                    <a:pt x="24" y="0"/>
                  </a:cubicBezTo>
                  <a:cubicBezTo>
                    <a:pt x="24" y="4"/>
                    <a:pt x="22" y="8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6" y="25"/>
                    <a:pt x="12" y="38"/>
                    <a:pt x="8" y="52"/>
                  </a:cubicBezTo>
                  <a:cubicBezTo>
                    <a:pt x="7" y="57"/>
                    <a:pt x="5" y="62"/>
                    <a:pt x="4" y="66"/>
                  </a:cubicBezTo>
                  <a:cubicBezTo>
                    <a:pt x="3" y="69"/>
                    <a:pt x="3" y="73"/>
                    <a:pt x="1" y="7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045" y="2439"/>
              <a:ext cx="94" cy="304"/>
            </a:xfrm>
            <a:custGeom>
              <a:avLst/>
              <a:gdLst>
                <a:gd name="T0" fmla="*/ 1 w 26"/>
                <a:gd name="T1" fmla="*/ 84 h 84"/>
                <a:gd name="T2" fmla="*/ 3 w 26"/>
                <a:gd name="T3" fmla="*/ 72 h 84"/>
                <a:gd name="T4" fmla="*/ 11 w 26"/>
                <a:gd name="T5" fmla="*/ 45 h 84"/>
                <a:gd name="T6" fmla="*/ 20 w 26"/>
                <a:gd name="T7" fmla="*/ 18 h 84"/>
                <a:gd name="T8" fmla="*/ 26 w 26"/>
                <a:gd name="T9" fmla="*/ 0 h 84"/>
                <a:gd name="T10" fmla="*/ 20 w 26"/>
                <a:gd name="T11" fmla="*/ 22 h 84"/>
                <a:gd name="T12" fmla="*/ 12 w 26"/>
                <a:gd name="T13" fmla="*/ 46 h 84"/>
                <a:gd name="T14" fmla="*/ 6 w 26"/>
                <a:gd name="T15" fmla="*/ 67 h 84"/>
                <a:gd name="T16" fmla="*/ 3 w 26"/>
                <a:gd name="T17" fmla="*/ 78 h 84"/>
                <a:gd name="T18" fmla="*/ 1 w 26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84">
                  <a:moveTo>
                    <a:pt x="1" y="84"/>
                  </a:moveTo>
                  <a:cubicBezTo>
                    <a:pt x="0" y="80"/>
                    <a:pt x="2" y="76"/>
                    <a:pt x="3" y="72"/>
                  </a:cubicBezTo>
                  <a:cubicBezTo>
                    <a:pt x="6" y="63"/>
                    <a:pt x="8" y="54"/>
                    <a:pt x="11" y="45"/>
                  </a:cubicBezTo>
                  <a:cubicBezTo>
                    <a:pt x="14" y="36"/>
                    <a:pt x="17" y="27"/>
                    <a:pt x="20" y="18"/>
                  </a:cubicBezTo>
                  <a:cubicBezTo>
                    <a:pt x="22" y="12"/>
                    <a:pt x="23" y="5"/>
                    <a:pt x="26" y="0"/>
                  </a:cubicBezTo>
                  <a:cubicBezTo>
                    <a:pt x="25" y="7"/>
                    <a:pt x="22" y="15"/>
                    <a:pt x="20" y="22"/>
                  </a:cubicBezTo>
                  <a:cubicBezTo>
                    <a:pt x="17" y="30"/>
                    <a:pt x="15" y="38"/>
                    <a:pt x="12" y="46"/>
                  </a:cubicBezTo>
                  <a:cubicBezTo>
                    <a:pt x="10" y="53"/>
                    <a:pt x="8" y="60"/>
                    <a:pt x="6" y="67"/>
                  </a:cubicBezTo>
                  <a:cubicBezTo>
                    <a:pt x="5" y="71"/>
                    <a:pt x="4" y="75"/>
                    <a:pt x="3" y="78"/>
                  </a:cubicBezTo>
                  <a:cubicBezTo>
                    <a:pt x="3" y="80"/>
                    <a:pt x="2" y="82"/>
                    <a:pt x="1" y="8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113" y="2428"/>
              <a:ext cx="87" cy="250"/>
            </a:xfrm>
            <a:custGeom>
              <a:avLst/>
              <a:gdLst>
                <a:gd name="T0" fmla="*/ 0 w 24"/>
                <a:gd name="T1" fmla="*/ 69 h 69"/>
                <a:gd name="T2" fmla="*/ 2 w 24"/>
                <a:gd name="T3" fmla="*/ 60 h 69"/>
                <a:gd name="T4" fmla="*/ 8 w 24"/>
                <a:gd name="T5" fmla="*/ 42 h 69"/>
                <a:gd name="T6" fmla="*/ 17 w 24"/>
                <a:gd name="T7" fmla="*/ 17 h 69"/>
                <a:gd name="T8" fmla="*/ 17 w 24"/>
                <a:gd name="T9" fmla="*/ 17 h 69"/>
                <a:gd name="T10" fmla="*/ 24 w 24"/>
                <a:gd name="T11" fmla="*/ 0 h 69"/>
                <a:gd name="T12" fmla="*/ 18 w 24"/>
                <a:gd name="T13" fmla="*/ 17 h 69"/>
                <a:gd name="T14" fmla="*/ 13 w 24"/>
                <a:gd name="T15" fmla="*/ 32 h 69"/>
                <a:gd name="T16" fmla="*/ 13 w 24"/>
                <a:gd name="T17" fmla="*/ 32 h 69"/>
                <a:gd name="T18" fmla="*/ 13 w 24"/>
                <a:gd name="T19" fmla="*/ 32 h 69"/>
                <a:gd name="T20" fmla="*/ 5 w 24"/>
                <a:gd name="T21" fmla="*/ 55 h 69"/>
                <a:gd name="T22" fmla="*/ 2 w 24"/>
                <a:gd name="T23" fmla="*/ 64 h 69"/>
                <a:gd name="T24" fmla="*/ 0 w 24"/>
                <a:gd name="T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69">
                  <a:moveTo>
                    <a:pt x="0" y="69"/>
                  </a:moveTo>
                  <a:cubicBezTo>
                    <a:pt x="0" y="66"/>
                    <a:pt x="1" y="63"/>
                    <a:pt x="2" y="60"/>
                  </a:cubicBezTo>
                  <a:cubicBezTo>
                    <a:pt x="4" y="54"/>
                    <a:pt x="6" y="48"/>
                    <a:pt x="8" y="42"/>
                  </a:cubicBezTo>
                  <a:cubicBezTo>
                    <a:pt x="11" y="33"/>
                    <a:pt x="14" y="25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1"/>
                    <a:pt x="21" y="5"/>
                    <a:pt x="24" y="0"/>
                  </a:cubicBezTo>
                  <a:cubicBezTo>
                    <a:pt x="23" y="6"/>
                    <a:pt x="20" y="11"/>
                    <a:pt x="18" y="17"/>
                  </a:cubicBezTo>
                  <a:cubicBezTo>
                    <a:pt x="16" y="22"/>
                    <a:pt x="15" y="27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0" y="40"/>
                    <a:pt x="8" y="47"/>
                    <a:pt x="5" y="55"/>
                  </a:cubicBezTo>
                  <a:cubicBezTo>
                    <a:pt x="4" y="58"/>
                    <a:pt x="3" y="61"/>
                    <a:pt x="2" y="64"/>
                  </a:cubicBezTo>
                  <a:cubicBezTo>
                    <a:pt x="2" y="66"/>
                    <a:pt x="1" y="68"/>
                    <a:pt x="0" y="6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60" y="2414"/>
              <a:ext cx="94" cy="231"/>
            </a:xfrm>
            <a:custGeom>
              <a:avLst/>
              <a:gdLst>
                <a:gd name="T0" fmla="*/ 0 w 26"/>
                <a:gd name="T1" fmla="*/ 64 h 64"/>
                <a:gd name="T2" fmla="*/ 4 w 26"/>
                <a:gd name="T3" fmla="*/ 52 h 64"/>
                <a:gd name="T4" fmla="*/ 11 w 26"/>
                <a:gd name="T5" fmla="*/ 35 h 64"/>
                <a:gd name="T6" fmla="*/ 20 w 26"/>
                <a:gd name="T7" fmla="*/ 14 h 64"/>
                <a:gd name="T8" fmla="*/ 26 w 26"/>
                <a:gd name="T9" fmla="*/ 0 h 64"/>
                <a:gd name="T10" fmla="*/ 21 w 26"/>
                <a:gd name="T11" fmla="*/ 15 h 64"/>
                <a:gd name="T12" fmla="*/ 13 w 26"/>
                <a:gd name="T13" fmla="*/ 35 h 64"/>
                <a:gd name="T14" fmla="*/ 4 w 26"/>
                <a:gd name="T15" fmla="*/ 56 h 64"/>
                <a:gd name="T16" fmla="*/ 0 w 26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64">
                  <a:moveTo>
                    <a:pt x="0" y="64"/>
                  </a:moveTo>
                  <a:cubicBezTo>
                    <a:pt x="1" y="60"/>
                    <a:pt x="3" y="56"/>
                    <a:pt x="4" y="52"/>
                  </a:cubicBezTo>
                  <a:cubicBezTo>
                    <a:pt x="7" y="47"/>
                    <a:pt x="9" y="41"/>
                    <a:pt x="11" y="35"/>
                  </a:cubicBezTo>
                  <a:cubicBezTo>
                    <a:pt x="14" y="28"/>
                    <a:pt x="17" y="21"/>
                    <a:pt x="20" y="14"/>
                  </a:cubicBezTo>
                  <a:cubicBezTo>
                    <a:pt x="21" y="9"/>
                    <a:pt x="23" y="5"/>
                    <a:pt x="26" y="0"/>
                  </a:cubicBezTo>
                  <a:cubicBezTo>
                    <a:pt x="25" y="5"/>
                    <a:pt x="23" y="10"/>
                    <a:pt x="21" y="15"/>
                  </a:cubicBezTo>
                  <a:cubicBezTo>
                    <a:pt x="18" y="21"/>
                    <a:pt x="15" y="29"/>
                    <a:pt x="13" y="35"/>
                  </a:cubicBezTo>
                  <a:cubicBezTo>
                    <a:pt x="10" y="42"/>
                    <a:pt x="7" y="49"/>
                    <a:pt x="4" y="56"/>
                  </a:cubicBezTo>
                  <a:cubicBezTo>
                    <a:pt x="3" y="59"/>
                    <a:pt x="2" y="62"/>
                    <a:pt x="0" y="6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3983" y="2566"/>
              <a:ext cx="36" cy="123"/>
            </a:xfrm>
            <a:custGeom>
              <a:avLst/>
              <a:gdLst>
                <a:gd name="T0" fmla="*/ 1 w 10"/>
                <a:gd name="T1" fmla="*/ 34 h 34"/>
                <a:gd name="T2" fmla="*/ 3 w 10"/>
                <a:gd name="T3" fmla="*/ 22 h 34"/>
                <a:gd name="T4" fmla="*/ 10 w 10"/>
                <a:gd name="T5" fmla="*/ 0 h 34"/>
                <a:gd name="T6" fmla="*/ 4 w 10"/>
                <a:gd name="T7" fmla="*/ 23 h 34"/>
                <a:gd name="T8" fmla="*/ 1 w 10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4">
                  <a:moveTo>
                    <a:pt x="1" y="34"/>
                  </a:moveTo>
                  <a:cubicBezTo>
                    <a:pt x="0" y="30"/>
                    <a:pt x="2" y="26"/>
                    <a:pt x="3" y="22"/>
                  </a:cubicBezTo>
                  <a:cubicBezTo>
                    <a:pt x="5" y="15"/>
                    <a:pt x="6" y="7"/>
                    <a:pt x="10" y="0"/>
                  </a:cubicBezTo>
                  <a:cubicBezTo>
                    <a:pt x="9" y="8"/>
                    <a:pt x="6" y="16"/>
                    <a:pt x="4" y="23"/>
                  </a:cubicBezTo>
                  <a:cubicBezTo>
                    <a:pt x="3" y="27"/>
                    <a:pt x="3" y="31"/>
                    <a:pt x="1" y="3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461" y="769"/>
              <a:ext cx="141" cy="214"/>
            </a:xfrm>
            <a:custGeom>
              <a:avLst/>
              <a:gdLst>
                <a:gd name="T0" fmla="*/ 0 w 39"/>
                <a:gd name="T1" fmla="*/ 59 h 59"/>
                <a:gd name="T2" fmla="*/ 6 w 39"/>
                <a:gd name="T3" fmla="*/ 49 h 59"/>
                <a:gd name="T4" fmla="*/ 14 w 39"/>
                <a:gd name="T5" fmla="*/ 37 h 59"/>
                <a:gd name="T6" fmla="*/ 14 w 39"/>
                <a:gd name="T7" fmla="*/ 37 h 59"/>
                <a:gd name="T8" fmla="*/ 34 w 39"/>
                <a:gd name="T9" fmla="*/ 7 h 59"/>
                <a:gd name="T10" fmla="*/ 39 w 39"/>
                <a:gd name="T11" fmla="*/ 0 h 59"/>
                <a:gd name="T12" fmla="*/ 17 w 39"/>
                <a:gd name="T13" fmla="*/ 35 h 59"/>
                <a:gd name="T14" fmla="*/ 6 w 39"/>
                <a:gd name="T15" fmla="*/ 51 h 59"/>
                <a:gd name="T16" fmla="*/ 0 w 39"/>
                <a:gd name="T1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9">
                  <a:moveTo>
                    <a:pt x="0" y="59"/>
                  </a:moveTo>
                  <a:cubicBezTo>
                    <a:pt x="1" y="55"/>
                    <a:pt x="4" y="52"/>
                    <a:pt x="6" y="49"/>
                  </a:cubicBezTo>
                  <a:cubicBezTo>
                    <a:pt x="9" y="45"/>
                    <a:pt x="11" y="41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21" y="28"/>
                    <a:pt x="27" y="18"/>
                    <a:pt x="34" y="7"/>
                  </a:cubicBezTo>
                  <a:cubicBezTo>
                    <a:pt x="35" y="5"/>
                    <a:pt x="37" y="2"/>
                    <a:pt x="39" y="0"/>
                  </a:cubicBezTo>
                  <a:cubicBezTo>
                    <a:pt x="33" y="13"/>
                    <a:pt x="25" y="24"/>
                    <a:pt x="17" y="35"/>
                  </a:cubicBezTo>
                  <a:cubicBezTo>
                    <a:pt x="14" y="40"/>
                    <a:pt x="10" y="46"/>
                    <a:pt x="6" y="51"/>
                  </a:cubicBezTo>
                  <a:cubicBezTo>
                    <a:pt x="4" y="53"/>
                    <a:pt x="3" y="57"/>
                    <a:pt x="0" y="5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447" y="777"/>
              <a:ext cx="112" cy="159"/>
            </a:xfrm>
            <a:custGeom>
              <a:avLst/>
              <a:gdLst>
                <a:gd name="T0" fmla="*/ 0 w 31"/>
                <a:gd name="T1" fmla="*/ 44 h 44"/>
                <a:gd name="T2" fmla="*/ 3 w 31"/>
                <a:gd name="T3" fmla="*/ 39 h 44"/>
                <a:gd name="T4" fmla="*/ 9 w 31"/>
                <a:gd name="T5" fmla="*/ 30 h 44"/>
                <a:gd name="T6" fmla="*/ 12 w 31"/>
                <a:gd name="T7" fmla="*/ 26 h 44"/>
                <a:gd name="T8" fmla="*/ 20 w 31"/>
                <a:gd name="T9" fmla="*/ 15 h 44"/>
                <a:gd name="T10" fmla="*/ 30 w 31"/>
                <a:gd name="T11" fmla="*/ 1 h 44"/>
                <a:gd name="T12" fmla="*/ 31 w 31"/>
                <a:gd name="T13" fmla="*/ 0 h 44"/>
                <a:gd name="T14" fmla="*/ 31 w 31"/>
                <a:gd name="T15" fmla="*/ 0 h 44"/>
                <a:gd name="T16" fmla="*/ 12 w 31"/>
                <a:gd name="T17" fmla="*/ 29 h 44"/>
                <a:gd name="T18" fmla="*/ 12 w 31"/>
                <a:gd name="T19" fmla="*/ 29 h 44"/>
                <a:gd name="T20" fmla="*/ 12 w 31"/>
                <a:gd name="T21" fmla="*/ 29 h 44"/>
                <a:gd name="T22" fmla="*/ 6 w 31"/>
                <a:gd name="T23" fmla="*/ 38 h 44"/>
                <a:gd name="T24" fmla="*/ 0 w 3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4">
                  <a:moveTo>
                    <a:pt x="0" y="44"/>
                  </a:moveTo>
                  <a:cubicBezTo>
                    <a:pt x="1" y="42"/>
                    <a:pt x="2" y="41"/>
                    <a:pt x="3" y="39"/>
                  </a:cubicBezTo>
                  <a:cubicBezTo>
                    <a:pt x="5" y="36"/>
                    <a:pt x="7" y="33"/>
                    <a:pt x="9" y="30"/>
                  </a:cubicBezTo>
                  <a:cubicBezTo>
                    <a:pt x="10" y="29"/>
                    <a:pt x="11" y="27"/>
                    <a:pt x="12" y="26"/>
                  </a:cubicBezTo>
                  <a:cubicBezTo>
                    <a:pt x="15" y="22"/>
                    <a:pt x="18" y="18"/>
                    <a:pt x="20" y="15"/>
                  </a:cubicBezTo>
                  <a:cubicBezTo>
                    <a:pt x="23" y="10"/>
                    <a:pt x="26" y="5"/>
                    <a:pt x="30" y="1"/>
                  </a:cubicBezTo>
                  <a:cubicBezTo>
                    <a:pt x="30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10"/>
                    <a:pt x="19" y="1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32"/>
                    <a:pt x="8" y="35"/>
                    <a:pt x="6" y="38"/>
                  </a:cubicBezTo>
                  <a:cubicBezTo>
                    <a:pt x="4" y="40"/>
                    <a:pt x="3" y="43"/>
                    <a:pt x="0" y="44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407" y="769"/>
              <a:ext cx="105" cy="149"/>
            </a:xfrm>
            <a:custGeom>
              <a:avLst/>
              <a:gdLst>
                <a:gd name="T0" fmla="*/ 0 w 29"/>
                <a:gd name="T1" fmla="*/ 41 h 41"/>
                <a:gd name="T2" fmla="*/ 6 w 29"/>
                <a:gd name="T3" fmla="*/ 32 h 41"/>
                <a:gd name="T4" fmla="*/ 14 w 29"/>
                <a:gd name="T5" fmla="*/ 21 h 41"/>
                <a:gd name="T6" fmla="*/ 29 w 29"/>
                <a:gd name="T7" fmla="*/ 0 h 41"/>
                <a:gd name="T8" fmla="*/ 15 w 29"/>
                <a:gd name="T9" fmla="*/ 21 h 41"/>
                <a:gd name="T10" fmla="*/ 7 w 29"/>
                <a:gd name="T11" fmla="*/ 33 h 41"/>
                <a:gd name="T12" fmla="*/ 0 w 2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1">
                  <a:moveTo>
                    <a:pt x="0" y="41"/>
                  </a:moveTo>
                  <a:cubicBezTo>
                    <a:pt x="1" y="38"/>
                    <a:pt x="4" y="35"/>
                    <a:pt x="6" y="32"/>
                  </a:cubicBezTo>
                  <a:cubicBezTo>
                    <a:pt x="8" y="28"/>
                    <a:pt x="11" y="24"/>
                    <a:pt x="14" y="21"/>
                  </a:cubicBezTo>
                  <a:cubicBezTo>
                    <a:pt x="19" y="14"/>
                    <a:pt x="23" y="6"/>
                    <a:pt x="29" y="0"/>
                  </a:cubicBezTo>
                  <a:cubicBezTo>
                    <a:pt x="26" y="8"/>
                    <a:pt x="20" y="14"/>
                    <a:pt x="15" y="21"/>
                  </a:cubicBezTo>
                  <a:cubicBezTo>
                    <a:pt x="12" y="25"/>
                    <a:pt x="10" y="29"/>
                    <a:pt x="7" y="33"/>
                  </a:cubicBezTo>
                  <a:cubicBezTo>
                    <a:pt x="5" y="36"/>
                    <a:pt x="3" y="39"/>
                    <a:pt x="0" y="4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5519" y="896"/>
              <a:ext cx="69" cy="91"/>
            </a:xfrm>
            <a:custGeom>
              <a:avLst/>
              <a:gdLst>
                <a:gd name="T0" fmla="*/ 0 w 19"/>
                <a:gd name="T1" fmla="*/ 25 h 25"/>
                <a:gd name="T2" fmla="*/ 6 w 19"/>
                <a:gd name="T3" fmla="*/ 16 h 25"/>
                <a:gd name="T4" fmla="*/ 19 w 19"/>
                <a:gd name="T5" fmla="*/ 0 h 25"/>
                <a:gd name="T6" fmla="*/ 9 w 19"/>
                <a:gd name="T7" fmla="*/ 15 h 25"/>
                <a:gd name="T8" fmla="*/ 4 w 19"/>
                <a:gd name="T9" fmla="*/ 21 h 25"/>
                <a:gd name="T10" fmla="*/ 0 w 19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0" y="25"/>
                  </a:moveTo>
                  <a:cubicBezTo>
                    <a:pt x="1" y="22"/>
                    <a:pt x="4" y="19"/>
                    <a:pt x="6" y="16"/>
                  </a:cubicBezTo>
                  <a:cubicBezTo>
                    <a:pt x="10" y="10"/>
                    <a:pt x="14" y="5"/>
                    <a:pt x="19" y="0"/>
                  </a:cubicBezTo>
                  <a:cubicBezTo>
                    <a:pt x="17" y="6"/>
                    <a:pt x="13" y="10"/>
                    <a:pt x="9" y="15"/>
                  </a:cubicBezTo>
                  <a:cubicBezTo>
                    <a:pt x="7" y="17"/>
                    <a:pt x="6" y="19"/>
                    <a:pt x="4" y="21"/>
                  </a:cubicBezTo>
                  <a:cubicBezTo>
                    <a:pt x="3" y="23"/>
                    <a:pt x="2" y="25"/>
                    <a:pt x="0" y="25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349" y="787"/>
              <a:ext cx="80" cy="116"/>
            </a:xfrm>
            <a:custGeom>
              <a:avLst/>
              <a:gdLst>
                <a:gd name="T0" fmla="*/ 0 w 22"/>
                <a:gd name="T1" fmla="*/ 32 h 32"/>
                <a:gd name="T2" fmla="*/ 3 w 22"/>
                <a:gd name="T3" fmla="*/ 26 h 32"/>
                <a:gd name="T4" fmla="*/ 8 w 22"/>
                <a:gd name="T5" fmla="*/ 17 h 32"/>
                <a:gd name="T6" fmla="*/ 22 w 22"/>
                <a:gd name="T7" fmla="*/ 0 h 32"/>
                <a:gd name="T8" fmla="*/ 11 w 22"/>
                <a:gd name="T9" fmla="*/ 17 h 32"/>
                <a:gd name="T10" fmla="*/ 4 w 22"/>
                <a:gd name="T11" fmla="*/ 27 h 32"/>
                <a:gd name="T12" fmla="*/ 0 w 2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2">
                  <a:moveTo>
                    <a:pt x="0" y="32"/>
                  </a:moveTo>
                  <a:cubicBezTo>
                    <a:pt x="0" y="30"/>
                    <a:pt x="1" y="28"/>
                    <a:pt x="3" y="26"/>
                  </a:cubicBezTo>
                  <a:cubicBezTo>
                    <a:pt x="4" y="23"/>
                    <a:pt x="6" y="20"/>
                    <a:pt x="8" y="17"/>
                  </a:cubicBezTo>
                  <a:cubicBezTo>
                    <a:pt x="12" y="12"/>
                    <a:pt x="16" y="5"/>
                    <a:pt x="22" y="0"/>
                  </a:cubicBezTo>
                  <a:cubicBezTo>
                    <a:pt x="19" y="6"/>
                    <a:pt x="14" y="12"/>
                    <a:pt x="11" y="17"/>
                  </a:cubicBezTo>
                  <a:cubicBezTo>
                    <a:pt x="8" y="20"/>
                    <a:pt x="6" y="24"/>
                    <a:pt x="4" y="27"/>
                  </a:cubicBezTo>
                  <a:cubicBezTo>
                    <a:pt x="3" y="29"/>
                    <a:pt x="2" y="31"/>
                    <a:pt x="0" y="32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58" y="534"/>
              <a:ext cx="94" cy="214"/>
            </a:xfrm>
            <a:custGeom>
              <a:avLst/>
              <a:gdLst>
                <a:gd name="T0" fmla="*/ 3 w 26"/>
                <a:gd name="T1" fmla="*/ 59 h 59"/>
                <a:gd name="T2" fmla="*/ 5 w 26"/>
                <a:gd name="T3" fmla="*/ 32 h 59"/>
                <a:gd name="T4" fmla="*/ 9 w 26"/>
                <a:gd name="T5" fmla="*/ 14 h 59"/>
                <a:gd name="T6" fmla="*/ 19 w 26"/>
                <a:gd name="T7" fmla="*/ 22 h 59"/>
                <a:gd name="T8" fmla="*/ 23 w 26"/>
                <a:gd name="T9" fmla="*/ 34 h 59"/>
                <a:gd name="T10" fmla="*/ 25 w 26"/>
                <a:gd name="T11" fmla="*/ 44 h 59"/>
                <a:gd name="T12" fmla="*/ 20 w 26"/>
                <a:gd name="T13" fmla="*/ 32 h 59"/>
                <a:gd name="T14" fmla="*/ 12 w 26"/>
                <a:gd name="T15" fmla="*/ 11 h 59"/>
                <a:gd name="T16" fmla="*/ 10 w 26"/>
                <a:gd name="T17" fmla="*/ 20 h 59"/>
                <a:gd name="T18" fmla="*/ 7 w 26"/>
                <a:gd name="T19" fmla="*/ 33 h 59"/>
                <a:gd name="T20" fmla="*/ 4 w 26"/>
                <a:gd name="T21" fmla="*/ 50 h 59"/>
                <a:gd name="T22" fmla="*/ 3 w 26"/>
                <a:gd name="T2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59">
                  <a:moveTo>
                    <a:pt x="3" y="59"/>
                  </a:moveTo>
                  <a:cubicBezTo>
                    <a:pt x="0" y="53"/>
                    <a:pt x="4" y="39"/>
                    <a:pt x="5" y="32"/>
                  </a:cubicBezTo>
                  <a:cubicBezTo>
                    <a:pt x="7" y="26"/>
                    <a:pt x="8" y="20"/>
                    <a:pt x="9" y="14"/>
                  </a:cubicBezTo>
                  <a:cubicBezTo>
                    <a:pt x="12" y="0"/>
                    <a:pt x="17" y="17"/>
                    <a:pt x="19" y="22"/>
                  </a:cubicBezTo>
                  <a:cubicBezTo>
                    <a:pt x="20" y="26"/>
                    <a:pt x="22" y="30"/>
                    <a:pt x="23" y="34"/>
                  </a:cubicBezTo>
                  <a:cubicBezTo>
                    <a:pt x="24" y="38"/>
                    <a:pt x="26" y="41"/>
                    <a:pt x="25" y="44"/>
                  </a:cubicBezTo>
                  <a:cubicBezTo>
                    <a:pt x="22" y="41"/>
                    <a:pt x="22" y="36"/>
                    <a:pt x="20" y="32"/>
                  </a:cubicBezTo>
                  <a:cubicBezTo>
                    <a:pt x="18" y="25"/>
                    <a:pt x="16" y="17"/>
                    <a:pt x="12" y="11"/>
                  </a:cubicBezTo>
                  <a:cubicBezTo>
                    <a:pt x="11" y="13"/>
                    <a:pt x="11" y="17"/>
                    <a:pt x="10" y="20"/>
                  </a:cubicBezTo>
                  <a:cubicBezTo>
                    <a:pt x="9" y="24"/>
                    <a:pt x="8" y="28"/>
                    <a:pt x="7" y="33"/>
                  </a:cubicBezTo>
                  <a:cubicBezTo>
                    <a:pt x="6" y="38"/>
                    <a:pt x="5" y="44"/>
                    <a:pt x="4" y="50"/>
                  </a:cubicBezTo>
                  <a:cubicBezTo>
                    <a:pt x="4" y="53"/>
                    <a:pt x="2" y="56"/>
                    <a:pt x="3" y="5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247" y="621"/>
              <a:ext cx="137" cy="58"/>
            </a:xfrm>
            <a:custGeom>
              <a:avLst/>
              <a:gdLst>
                <a:gd name="T0" fmla="*/ 0 w 38"/>
                <a:gd name="T1" fmla="*/ 16 h 16"/>
                <a:gd name="T2" fmla="*/ 0 w 38"/>
                <a:gd name="T3" fmla="*/ 16 h 16"/>
                <a:gd name="T4" fmla="*/ 8 w 38"/>
                <a:gd name="T5" fmla="*/ 11 h 16"/>
                <a:gd name="T6" fmla="*/ 32 w 38"/>
                <a:gd name="T7" fmla="*/ 2 h 16"/>
                <a:gd name="T8" fmla="*/ 38 w 38"/>
                <a:gd name="T9" fmla="*/ 0 h 16"/>
                <a:gd name="T10" fmla="*/ 26 w 38"/>
                <a:gd name="T11" fmla="*/ 6 h 16"/>
                <a:gd name="T12" fmla="*/ 15 w 38"/>
                <a:gd name="T13" fmla="*/ 11 h 16"/>
                <a:gd name="T14" fmla="*/ 0 w 3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6"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4"/>
                    <a:pt x="5" y="13"/>
                    <a:pt x="8" y="11"/>
                  </a:cubicBezTo>
                  <a:cubicBezTo>
                    <a:pt x="16" y="8"/>
                    <a:pt x="24" y="4"/>
                    <a:pt x="32" y="2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5" y="3"/>
                    <a:pt x="30" y="4"/>
                    <a:pt x="26" y="6"/>
                  </a:cubicBezTo>
                  <a:cubicBezTo>
                    <a:pt x="22" y="8"/>
                    <a:pt x="19" y="9"/>
                    <a:pt x="15" y="11"/>
                  </a:cubicBezTo>
                  <a:cubicBezTo>
                    <a:pt x="10" y="13"/>
                    <a:pt x="5" y="16"/>
                    <a:pt x="0" y="1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06" y="588"/>
              <a:ext cx="58" cy="29"/>
            </a:xfrm>
            <a:custGeom>
              <a:avLst/>
              <a:gdLst>
                <a:gd name="T0" fmla="*/ 0 w 16"/>
                <a:gd name="T1" fmla="*/ 8 h 8"/>
                <a:gd name="T2" fmla="*/ 13 w 16"/>
                <a:gd name="T3" fmla="*/ 0 h 8"/>
                <a:gd name="T4" fmla="*/ 16 w 16"/>
                <a:gd name="T5" fmla="*/ 0 h 8"/>
                <a:gd name="T6" fmla="*/ 12 w 16"/>
                <a:gd name="T7" fmla="*/ 3 h 8"/>
                <a:gd name="T8" fmla="*/ 0 w 16"/>
                <a:gd name="T9" fmla="*/ 8 h 8"/>
                <a:gd name="T10" fmla="*/ 0 w 16"/>
                <a:gd name="T11" fmla="*/ 8 h 8"/>
                <a:gd name="T12" fmla="*/ 0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0" y="8"/>
                  </a:moveTo>
                  <a:cubicBezTo>
                    <a:pt x="3" y="4"/>
                    <a:pt x="8" y="2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5" y="1"/>
                    <a:pt x="13" y="2"/>
                    <a:pt x="12" y="3"/>
                  </a:cubicBezTo>
                  <a:cubicBezTo>
                    <a:pt x="8" y="5"/>
                    <a:pt x="4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20" y="541"/>
              <a:ext cx="40" cy="94"/>
            </a:xfrm>
            <a:custGeom>
              <a:avLst/>
              <a:gdLst>
                <a:gd name="T0" fmla="*/ 11 w 11"/>
                <a:gd name="T1" fmla="*/ 26 h 26"/>
                <a:gd name="T2" fmla="*/ 5 w 11"/>
                <a:gd name="T3" fmla="*/ 14 h 26"/>
                <a:gd name="T4" fmla="*/ 3 w 11"/>
                <a:gd name="T5" fmla="*/ 0 h 26"/>
                <a:gd name="T6" fmla="*/ 4 w 11"/>
                <a:gd name="T7" fmla="*/ 4 h 26"/>
                <a:gd name="T8" fmla="*/ 8 w 11"/>
                <a:gd name="T9" fmla="*/ 16 h 26"/>
                <a:gd name="T10" fmla="*/ 11 w 11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6">
                  <a:moveTo>
                    <a:pt x="11" y="26"/>
                  </a:moveTo>
                  <a:cubicBezTo>
                    <a:pt x="8" y="23"/>
                    <a:pt x="7" y="18"/>
                    <a:pt x="5" y="14"/>
                  </a:cubicBezTo>
                  <a:cubicBezTo>
                    <a:pt x="4" y="12"/>
                    <a:pt x="0" y="1"/>
                    <a:pt x="3" y="0"/>
                  </a:cubicBezTo>
                  <a:cubicBezTo>
                    <a:pt x="2" y="1"/>
                    <a:pt x="3" y="3"/>
                    <a:pt x="4" y="4"/>
                  </a:cubicBezTo>
                  <a:cubicBezTo>
                    <a:pt x="5" y="8"/>
                    <a:pt x="7" y="12"/>
                    <a:pt x="8" y="16"/>
                  </a:cubicBezTo>
                  <a:cubicBezTo>
                    <a:pt x="9" y="19"/>
                    <a:pt x="11" y="23"/>
                    <a:pt x="11" y="2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493" y="476"/>
              <a:ext cx="36" cy="138"/>
            </a:xfrm>
            <a:custGeom>
              <a:avLst/>
              <a:gdLst>
                <a:gd name="T0" fmla="*/ 10 w 10"/>
                <a:gd name="T1" fmla="*/ 38 h 38"/>
                <a:gd name="T2" fmla="*/ 7 w 10"/>
                <a:gd name="T3" fmla="*/ 32 h 38"/>
                <a:gd name="T4" fmla="*/ 4 w 10"/>
                <a:gd name="T5" fmla="*/ 19 h 38"/>
                <a:gd name="T6" fmla="*/ 2 w 10"/>
                <a:gd name="T7" fmla="*/ 0 h 38"/>
                <a:gd name="T8" fmla="*/ 3 w 10"/>
                <a:gd name="T9" fmla="*/ 8 h 38"/>
                <a:gd name="T10" fmla="*/ 7 w 10"/>
                <a:gd name="T11" fmla="*/ 22 h 38"/>
                <a:gd name="T12" fmla="*/ 9 w 10"/>
                <a:gd name="T13" fmla="*/ 31 h 38"/>
                <a:gd name="T14" fmla="*/ 10 w 10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8">
                  <a:moveTo>
                    <a:pt x="10" y="38"/>
                  </a:moveTo>
                  <a:cubicBezTo>
                    <a:pt x="8" y="36"/>
                    <a:pt x="8" y="34"/>
                    <a:pt x="7" y="32"/>
                  </a:cubicBezTo>
                  <a:cubicBezTo>
                    <a:pt x="6" y="27"/>
                    <a:pt x="5" y="23"/>
                    <a:pt x="4" y="19"/>
                  </a:cubicBezTo>
                  <a:cubicBezTo>
                    <a:pt x="3" y="14"/>
                    <a:pt x="0" y="5"/>
                    <a:pt x="2" y="0"/>
                  </a:cubicBezTo>
                  <a:cubicBezTo>
                    <a:pt x="2" y="3"/>
                    <a:pt x="3" y="6"/>
                    <a:pt x="3" y="8"/>
                  </a:cubicBezTo>
                  <a:cubicBezTo>
                    <a:pt x="4" y="13"/>
                    <a:pt x="6" y="17"/>
                    <a:pt x="7" y="22"/>
                  </a:cubicBezTo>
                  <a:cubicBezTo>
                    <a:pt x="8" y="25"/>
                    <a:pt x="9" y="28"/>
                    <a:pt x="9" y="31"/>
                  </a:cubicBezTo>
                  <a:cubicBezTo>
                    <a:pt x="10" y="33"/>
                    <a:pt x="10" y="36"/>
                    <a:pt x="10" y="3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489" y="458"/>
              <a:ext cx="173" cy="174"/>
            </a:xfrm>
            <a:custGeom>
              <a:avLst/>
              <a:gdLst>
                <a:gd name="T0" fmla="*/ 13 w 48"/>
                <a:gd name="T1" fmla="*/ 47 h 48"/>
                <a:gd name="T2" fmla="*/ 21 w 48"/>
                <a:gd name="T3" fmla="*/ 42 h 48"/>
                <a:gd name="T4" fmla="*/ 31 w 48"/>
                <a:gd name="T5" fmla="*/ 35 h 48"/>
                <a:gd name="T6" fmla="*/ 39 w 48"/>
                <a:gd name="T7" fmla="*/ 19 h 48"/>
                <a:gd name="T8" fmla="*/ 31 w 48"/>
                <a:gd name="T9" fmla="*/ 18 h 48"/>
                <a:gd name="T10" fmla="*/ 13 w 48"/>
                <a:gd name="T11" fmla="*/ 26 h 48"/>
                <a:gd name="T12" fmla="*/ 9 w 48"/>
                <a:gd name="T13" fmla="*/ 30 h 48"/>
                <a:gd name="T14" fmla="*/ 11 w 48"/>
                <a:gd name="T15" fmla="*/ 26 h 48"/>
                <a:gd name="T16" fmla="*/ 11 w 48"/>
                <a:gd name="T17" fmla="*/ 6 h 48"/>
                <a:gd name="T18" fmla="*/ 1 w 48"/>
                <a:gd name="T19" fmla="*/ 10 h 48"/>
                <a:gd name="T20" fmla="*/ 1 w 48"/>
                <a:gd name="T21" fmla="*/ 12 h 48"/>
                <a:gd name="T22" fmla="*/ 1 w 48"/>
                <a:gd name="T23" fmla="*/ 10 h 48"/>
                <a:gd name="T24" fmla="*/ 11 w 48"/>
                <a:gd name="T25" fmla="*/ 3 h 48"/>
                <a:gd name="T26" fmla="*/ 14 w 48"/>
                <a:gd name="T27" fmla="*/ 23 h 48"/>
                <a:gd name="T28" fmla="*/ 34 w 48"/>
                <a:gd name="T29" fmla="*/ 15 h 48"/>
                <a:gd name="T30" fmla="*/ 33 w 48"/>
                <a:gd name="T31" fmla="*/ 36 h 48"/>
                <a:gd name="T32" fmla="*/ 23 w 48"/>
                <a:gd name="T33" fmla="*/ 44 h 48"/>
                <a:gd name="T34" fmla="*/ 13 w 48"/>
                <a:gd name="T35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8">
                  <a:moveTo>
                    <a:pt x="13" y="47"/>
                  </a:moveTo>
                  <a:cubicBezTo>
                    <a:pt x="15" y="45"/>
                    <a:pt x="18" y="44"/>
                    <a:pt x="21" y="42"/>
                  </a:cubicBezTo>
                  <a:cubicBezTo>
                    <a:pt x="25" y="40"/>
                    <a:pt x="28" y="38"/>
                    <a:pt x="31" y="35"/>
                  </a:cubicBezTo>
                  <a:cubicBezTo>
                    <a:pt x="34" y="32"/>
                    <a:pt x="42" y="23"/>
                    <a:pt x="39" y="19"/>
                  </a:cubicBezTo>
                  <a:cubicBezTo>
                    <a:pt x="36" y="17"/>
                    <a:pt x="34" y="17"/>
                    <a:pt x="31" y="18"/>
                  </a:cubicBezTo>
                  <a:cubicBezTo>
                    <a:pt x="24" y="19"/>
                    <a:pt x="18" y="22"/>
                    <a:pt x="13" y="26"/>
                  </a:cubicBezTo>
                  <a:cubicBezTo>
                    <a:pt x="13" y="28"/>
                    <a:pt x="10" y="33"/>
                    <a:pt x="9" y="30"/>
                  </a:cubicBezTo>
                  <a:cubicBezTo>
                    <a:pt x="8" y="28"/>
                    <a:pt x="10" y="27"/>
                    <a:pt x="11" y="26"/>
                  </a:cubicBezTo>
                  <a:cubicBezTo>
                    <a:pt x="13" y="19"/>
                    <a:pt x="15" y="12"/>
                    <a:pt x="11" y="6"/>
                  </a:cubicBezTo>
                  <a:cubicBezTo>
                    <a:pt x="9" y="1"/>
                    <a:pt x="2" y="7"/>
                    <a:pt x="1" y="10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1" y="12"/>
                    <a:pt x="1" y="11"/>
                    <a:pt x="1" y="10"/>
                  </a:cubicBezTo>
                  <a:cubicBezTo>
                    <a:pt x="0" y="6"/>
                    <a:pt x="7" y="0"/>
                    <a:pt x="11" y="3"/>
                  </a:cubicBezTo>
                  <a:cubicBezTo>
                    <a:pt x="17" y="8"/>
                    <a:pt x="16" y="16"/>
                    <a:pt x="14" y="23"/>
                  </a:cubicBezTo>
                  <a:cubicBezTo>
                    <a:pt x="20" y="19"/>
                    <a:pt x="27" y="16"/>
                    <a:pt x="34" y="15"/>
                  </a:cubicBezTo>
                  <a:cubicBezTo>
                    <a:pt x="48" y="17"/>
                    <a:pt x="39" y="30"/>
                    <a:pt x="33" y="36"/>
                  </a:cubicBezTo>
                  <a:cubicBezTo>
                    <a:pt x="30" y="39"/>
                    <a:pt x="27" y="42"/>
                    <a:pt x="23" y="44"/>
                  </a:cubicBezTo>
                  <a:cubicBezTo>
                    <a:pt x="20" y="46"/>
                    <a:pt x="16" y="48"/>
                    <a:pt x="13" y="4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62" y="422"/>
              <a:ext cx="102" cy="54"/>
            </a:xfrm>
            <a:custGeom>
              <a:avLst/>
              <a:gdLst>
                <a:gd name="T0" fmla="*/ 0 w 28"/>
                <a:gd name="T1" fmla="*/ 15 h 15"/>
                <a:gd name="T2" fmla="*/ 20 w 28"/>
                <a:gd name="T3" fmla="*/ 3 h 15"/>
                <a:gd name="T4" fmla="*/ 28 w 28"/>
                <a:gd name="T5" fmla="*/ 0 h 15"/>
                <a:gd name="T6" fmla="*/ 23 w 28"/>
                <a:gd name="T7" fmla="*/ 3 h 15"/>
                <a:gd name="T8" fmla="*/ 17 w 28"/>
                <a:gd name="T9" fmla="*/ 6 h 15"/>
                <a:gd name="T10" fmla="*/ 17 w 28"/>
                <a:gd name="T11" fmla="*/ 6 h 15"/>
                <a:gd name="T12" fmla="*/ 4 w 28"/>
                <a:gd name="T13" fmla="*/ 13 h 15"/>
                <a:gd name="T14" fmla="*/ 0 w 28"/>
                <a:gd name="T15" fmla="*/ 15 h 15"/>
                <a:gd name="T16" fmla="*/ 0 w 28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5">
                  <a:moveTo>
                    <a:pt x="0" y="15"/>
                  </a:moveTo>
                  <a:cubicBezTo>
                    <a:pt x="3" y="10"/>
                    <a:pt x="14" y="6"/>
                    <a:pt x="20" y="3"/>
                  </a:cubicBezTo>
                  <a:cubicBezTo>
                    <a:pt x="23" y="2"/>
                    <a:pt x="26" y="0"/>
                    <a:pt x="28" y="0"/>
                  </a:cubicBezTo>
                  <a:cubicBezTo>
                    <a:pt x="27" y="1"/>
                    <a:pt x="25" y="2"/>
                    <a:pt x="23" y="3"/>
                  </a:cubicBezTo>
                  <a:cubicBezTo>
                    <a:pt x="21" y="4"/>
                    <a:pt x="19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3" y="8"/>
                    <a:pt x="9" y="11"/>
                    <a:pt x="4" y="13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706" y="458"/>
              <a:ext cx="76" cy="43"/>
            </a:xfrm>
            <a:custGeom>
              <a:avLst/>
              <a:gdLst>
                <a:gd name="T0" fmla="*/ 0 w 21"/>
                <a:gd name="T1" fmla="*/ 12 h 12"/>
                <a:gd name="T2" fmla="*/ 11 w 21"/>
                <a:gd name="T3" fmla="*/ 5 h 12"/>
                <a:gd name="T4" fmla="*/ 18 w 21"/>
                <a:gd name="T5" fmla="*/ 1 h 12"/>
                <a:gd name="T6" fmla="*/ 21 w 21"/>
                <a:gd name="T7" fmla="*/ 0 h 12"/>
                <a:gd name="T8" fmla="*/ 18 w 21"/>
                <a:gd name="T9" fmla="*/ 3 h 12"/>
                <a:gd name="T10" fmla="*/ 0 w 21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0" y="12"/>
                  </a:moveTo>
                  <a:cubicBezTo>
                    <a:pt x="3" y="9"/>
                    <a:pt x="7" y="7"/>
                    <a:pt x="11" y="5"/>
                  </a:cubicBezTo>
                  <a:cubicBezTo>
                    <a:pt x="13" y="4"/>
                    <a:pt x="16" y="2"/>
                    <a:pt x="18" y="1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20" y="1"/>
                    <a:pt x="19" y="2"/>
                    <a:pt x="18" y="3"/>
                  </a:cubicBezTo>
                  <a:cubicBezTo>
                    <a:pt x="12" y="6"/>
                    <a:pt x="6" y="11"/>
                    <a:pt x="0" y="12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29" y="338"/>
              <a:ext cx="133" cy="145"/>
            </a:xfrm>
            <a:custGeom>
              <a:avLst/>
              <a:gdLst>
                <a:gd name="T0" fmla="*/ 6 w 37"/>
                <a:gd name="T1" fmla="*/ 37 h 40"/>
                <a:gd name="T2" fmla="*/ 0 w 37"/>
                <a:gd name="T3" fmla="*/ 21 h 40"/>
                <a:gd name="T4" fmla="*/ 5 w 37"/>
                <a:gd name="T5" fmla="*/ 2 h 40"/>
                <a:gd name="T6" fmla="*/ 6 w 37"/>
                <a:gd name="T7" fmla="*/ 0 h 40"/>
                <a:gd name="T8" fmla="*/ 9 w 37"/>
                <a:gd name="T9" fmla="*/ 0 h 40"/>
                <a:gd name="T10" fmla="*/ 2 w 37"/>
                <a:gd name="T11" fmla="*/ 24 h 40"/>
                <a:gd name="T12" fmla="*/ 19 w 37"/>
                <a:gd name="T13" fmla="*/ 35 h 40"/>
                <a:gd name="T14" fmla="*/ 32 w 37"/>
                <a:gd name="T15" fmla="*/ 23 h 40"/>
                <a:gd name="T16" fmla="*/ 37 w 37"/>
                <a:gd name="T17" fmla="*/ 18 h 40"/>
                <a:gd name="T18" fmla="*/ 31 w 37"/>
                <a:gd name="T19" fmla="*/ 27 h 40"/>
                <a:gd name="T20" fmla="*/ 22 w 37"/>
                <a:gd name="T21" fmla="*/ 35 h 40"/>
                <a:gd name="T22" fmla="*/ 6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6" y="37"/>
                  </a:moveTo>
                  <a:cubicBezTo>
                    <a:pt x="0" y="33"/>
                    <a:pt x="0" y="27"/>
                    <a:pt x="0" y="21"/>
                  </a:cubicBezTo>
                  <a:cubicBezTo>
                    <a:pt x="0" y="14"/>
                    <a:pt x="1" y="8"/>
                    <a:pt x="5" y="2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6"/>
                    <a:pt x="2" y="15"/>
                    <a:pt x="2" y="24"/>
                  </a:cubicBezTo>
                  <a:cubicBezTo>
                    <a:pt x="2" y="34"/>
                    <a:pt x="9" y="39"/>
                    <a:pt x="19" y="35"/>
                  </a:cubicBezTo>
                  <a:cubicBezTo>
                    <a:pt x="24" y="32"/>
                    <a:pt x="28" y="27"/>
                    <a:pt x="32" y="23"/>
                  </a:cubicBezTo>
                  <a:cubicBezTo>
                    <a:pt x="34" y="21"/>
                    <a:pt x="35" y="20"/>
                    <a:pt x="37" y="18"/>
                  </a:cubicBezTo>
                  <a:cubicBezTo>
                    <a:pt x="36" y="22"/>
                    <a:pt x="33" y="24"/>
                    <a:pt x="31" y="27"/>
                  </a:cubicBezTo>
                  <a:cubicBezTo>
                    <a:pt x="28" y="30"/>
                    <a:pt x="26" y="33"/>
                    <a:pt x="22" y="35"/>
                  </a:cubicBezTo>
                  <a:cubicBezTo>
                    <a:pt x="17" y="39"/>
                    <a:pt x="11" y="40"/>
                    <a:pt x="6" y="3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876" y="1649"/>
              <a:ext cx="184" cy="243"/>
            </a:xfrm>
            <a:custGeom>
              <a:avLst/>
              <a:gdLst>
                <a:gd name="T0" fmla="*/ 14 w 51"/>
                <a:gd name="T1" fmla="*/ 66 h 67"/>
                <a:gd name="T2" fmla="*/ 9 w 51"/>
                <a:gd name="T3" fmla="*/ 60 h 67"/>
                <a:gd name="T4" fmla="*/ 0 w 51"/>
                <a:gd name="T5" fmla="*/ 46 h 67"/>
                <a:gd name="T6" fmla="*/ 16 w 51"/>
                <a:gd name="T7" fmla="*/ 65 h 67"/>
                <a:gd name="T8" fmla="*/ 15 w 51"/>
                <a:gd name="T9" fmla="*/ 56 h 67"/>
                <a:gd name="T10" fmla="*/ 11 w 51"/>
                <a:gd name="T11" fmla="*/ 42 h 67"/>
                <a:gd name="T12" fmla="*/ 9 w 51"/>
                <a:gd name="T13" fmla="*/ 34 h 67"/>
                <a:gd name="T14" fmla="*/ 9 w 51"/>
                <a:gd name="T15" fmla="*/ 27 h 67"/>
                <a:gd name="T16" fmla="*/ 20 w 51"/>
                <a:gd name="T17" fmla="*/ 17 h 67"/>
                <a:gd name="T18" fmla="*/ 34 w 51"/>
                <a:gd name="T19" fmla="*/ 9 h 67"/>
                <a:gd name="T20" fmla="*/ 45 w 51"/>
                <a:gd name="T21" fmla="*/ 2 h 67"/>
                <a:gd name="T22" fmla="*/ 51 w 51"/>
                <a:gd name="T23" fmla="*/ 0 h 67"/>
                <a:gd name="T24" fmla="*/ 45 w 51"/>
                <a:gd name="T25" fmla="*/ 4 h 67"/>
                <a:gd name="T26" fmla="*/ 30 w 51"/>
                <a:gd name="T27" fmla="*/ 14 h 67"/>
                <a:gd name="T28" fmla="*/ 12 w 51"/>
                <a:gd name="T29" fmla="*/ 26 h 67"/>
                <a:gd name="T30" fmla="*/ 12 w 51"/>
                <a:gd name="T31" fmla="*/ 37 h 67"/>
                <a:gd name="T32" fmla="*/ 15 w 51"/>
                <a:gd name="T33" fmla="*/ 49 h 67"/>
                <a:gd name="T34" fmla="*/ 18 w 51"/>
                <a:gd name="T35" fmla="*/ 62 h 67"/>
                <a:gd name="T36" fmla="*/ 17 w 51"/>
                <a:gd name="T37" fmla="*/ 66 h 67"/>
                <a:gd name="T38" fmla="*/ 14 w 51"/>
                <a:gd name="T39" fmla="*/ 6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67">
                  <a:moveTo>
                    <a:pt x="14" y="66"/>
                  </a:moveTo>
                  <a:cubicBezTo>
                    <a:pt x="12" y="65"/>
                    <a:pt x="11" y="62"/>
                    <a:pt x="9" y="60"/>
                  </a:cubicBezTo>
                  <a:cubicBezTo>
                    <a:pt x="6" y="56"/>
                    <a:pt x="3" y="51"/>
                    <a:pt x="0" y="46"/>
                  </a:cubicBezTo>
                  <a:cubicBezTo>
                    <a:pt x="6" y="51"/>
                    <a:pt x="10" y="59"/>
                    <a:pt x="16" y="65"/>
                  </a:cubicBezTo>
                  <a:cubicBezTo>
                    <a:pt x="16" y="62"/>
                    <a:pt x="15" y="59"/>
                    <a:pt x="15" y="56"/>
                  </a:cubicBezTo>
                  <a:cubicBezTo>
                    <a:pt x="14" y="52"/>
                    <a:pt x="13" y="47"/>
                    <a:pt x="11" y="42"/>
                  </a:cubicBezTo>
                  <a:cubicBezTo>
                    <a:pt x="11" y="40"/>
                    <a:pt x="10" y="37"/>
                    <a:pt x="9" y="34"/>
                  </a:cubicBezTo>
                  <a:cubicBezTo>
                    <a:pt x="8" y="32"/>
                    <a:pt x="8" y="29"/>
                    <a:pt x="9" y="27"/>
                  </a:cubicBezTo>
                  <a:cubicBezTo>
                    <a:pt x="12" y="23"/>
                    <a:pt x="16" y="20"/>
                    <a:pt x="20" y="17"/>
                  </a:cubicBezTo>
                  <a:cubicBezTo>
                    <a:pt x="25" y="14"/>
                    <a:pt x="30" y="12"/>
                    <a:pt x="34" y="9"/>
                  </a:cubicBezTo>
                  <a:cubicBezTo>
                    <a:pt x="38" y="7"/>
                    <a:pt x="41" y="4"/>
                    <a:pt x="45" y="2"/>
                  </a:cubicBezTo>
                  <a:cubicBezTo>
                    <a:pt x="46" y="1"/>
                    <a:pt x="48" y="0"/>
                    <a:pt x="51" y="0"/>
                  </a:cubicBezTo>
                  <a:cubicBezTo>
                    <a:pt x="49" y="2"/>
                    <a:pt x="47" y="3"/>
                    <a:pt x="45" y="4"/>
                  </a:cubicBezTo>
                  <a:cubicBezTo>
                    <a:pt x="40" y="7"/>
                    <a:pt x="35" y="10"/>
                    <a:pt x="30" y="14"/>
                  </a:cubicBezTo>
                  <a:cubicBezTo>
                    <a:pt x="24" y="18"/>
                    <a:pt x="17" y="21"/>
                    <a:pt x="12" y="26"/>
                  </a:cubicBezTo>
                  <a:cubicBezTo>
                    <a:pt x="9" y="30"/>
                    <a:pt x="11" y="33"/>
                    <a:pt x="12" y="37"/>
                  </a:cubicBezTo>
                  <a:cubicBezTo>
                    <a:pt x="13" y="41"/>
                    <a:pt x="14" y="45"/>
                    <a:pt x="15" y="49"/>
                  </a:cubicBezTo>
                  <a:cubicBezTo>
                    <a:pt x="16" y="53"/>
                    <a:pt x="17" y="58"/>
                    <a:pt x="18" y="62"/>
                  </a:cubicBezTo>
                  <a:cubicBezTo>
                    <a:pt x="18" y="64"/>
                    <a:pt x="18" y="65"/>
                    <a:pt x="17" y="66"/>
                  </a:cubicBezTo>
                  <a:cubicBezTo>
                    <a:pt x="17" y="67"/>
                    <a:pt x="15" y="67"/>
                    <a:pt x="14" y="66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4981" y="1733"/>
              <a:ext cx="122" cy="108"/>
            </a:xfrm>
            <a:custGeom>
              <a:avLst/>
              <a:gdLst>
                <a:gd name="T0" fmla="*/ 3 w 34"/>
                <a:gd name="T1" fmla="*/ 29 h 30"/>
                <a:gd name="T2" fmla="*/ 2 w 34"/>
                <a:gd name="T3" fmla="*/ 19 h 30"/>
                <a:gd name="T4" fmla="*/ 15 w 34"/>
                <a:gd name="T5" fmla="*/ 4 h 30"/>
                <a:gd name="T6" fmla="*/ 15 w 34"/>
                <a:gd name="T7" fmla="*/ 2 h 30"/>
                <a:gd name="T8" fmla="*/ 15 w 34"/>
                <a:gd name="T9" fmla="*/ 4 h 30"/>
                <a:gd name="T10" fmla="*/ 17 w 34"/>
                <a:gd name="T11" fmla="*/ 4 h 30"/>
                <a:gd name="T12" fmla="*/ 17 w 34"/>
                <a:gd name="T13" fmla="*/ 5 h 30"/>
                <a:gd name="T14" fmla="*/ 17 w 34"/>
                <a:gd name="T15" fmla="*/ 11 h 30"/>
                <a:gd name="T16" fmla="*/ 20 w 34"/>
                <a:gd name="T17" fmla="*/ 24 h 30"/>
                <a:gd name="T18" fmla="*/ 26 w 34"/>
                <a:gd name="T19" fmla="*/ 23 h 30"/>
                <a:gd name="T20" fmla="*/ 34 w 34"/>
                <a:gd name="T21" fmla="*/ 15 h 30"/>
                <a:gd name="T22" fmla="*/ 33 w 34"/>
                <a:gd name="T23" fmla="*/ 18 h 30"/>
                <a:gd name="T24" fmla="*/ 25 w 34"/>
                <a:gd name="T25" fmla="*/ 25 h 30"/>
                <a:gd name="T26" fmla="*/ 15 w 34"/>
                <a:gd name="T27" fmla="*/ 16 h 30"/>
                <a:gd name="T28" fmla="*/ 7 w 34"/>
                <a:gd name="T29" fmla="*/ 29 h 30"/>
                <a:gd name="T30" fmla="*/ 3 w 34"/>
                <a:gd name="T31" fmla="*/ 29 h 30"/>
                <a:gd name="T32" fmla="*/ 5 w 34"/>
                <a:gd name="T33" fmla="*/ 28 h 30"/>
                <a:gd name="T34" fmla="*/ 12 w 34"/>
                <a:gd name="T35" fmla="*/ 18 h 30"/>
                <a:gd name="T36" fmla="*/ 15 w 34"/>
                <a:gd name="T37" fmla="*/ 6 h 30"/>
                <a:gd name="T38" fmla="*/ 10 w 34"/>
                <a:gd name="T39" fmla="*/ 6 h 30"/>
                <a:gd name="T40" fmla="*/ 4 w 34"/>
                <a:gd name="T41" fmla="*/ 17 h 30"/>
                <a:gd name="T42" fmla="*/ 4 w 34"/>
                <a:gd name="T43" fmla="*/ 17 h 30"/>
                <a:gd name="T44" fmla="*/ 5 w 34"/>
                <a:gd name="T45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30">
                  <a:moveTo>
                    <a:pt x="3" y="29"/>
                  </a:moveTo>
                  <a:cubicBezTo>
                    <a:pt x="0" y="27"/>
                    <a:pt x="1" y="22"/>
                    <a:pt x="2" y="19"/>
                  </a:cubicBezTo>
                  <a:cubicBezTo>
                    <a:pt x="2" y="14"/>
                    <a:pt x="8" y="0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7"/>
                    <a:pt x="16" y="9"/>
                    <a:pt x="17" y="11"/>
                  </a:cubicBezTo>
                  <a:cubicBezTo>
                    <a:pt x="17" y="15"/>
                    <a:pt x="16" y="21"/>
                    <a:pt x="20" y="24"/>
                  </a:cubicBezTo>
                  <a:cubicBezTo>
                    <a:pt x="22" y="24"/>
                    <a:pt x="25" y="23"/>
                    <a:pt x="26" y="23"/>
                  </a:cubicBezTo>
                  <a:cubicBezTo>
                    <a:pt x="29" y="20"/>
                    <a:pt x="31" y="17"/>
                    <a:pt x="34" y="15"/>
                  </a:cubicBezTo>
                  <a:cubicBezTo>
                    <a:pt x="34" y="16"/>
                    <a:pt x="34" y="17"/>
                    <a:pt x="33" y="18"/>
                  </a:cubicBezTo>
                  <a:cubicBezTo>
                    <a:pt x="31" y="21"/>
                    <a:pt x="29" y="24"/>
                    <a:pt x="25" y="25"/>
                  </a:cubicBezTo>
                  <a:cubicBezTo>
                    <a:pt x="18" y="28"/>
                    <a:pt x="15" y="22"/>
                    <a:pt x="15" y="16"/>
                  </a:cubicBezTo>
                  <a:cubicBezTo>
                    <a:pt x="13" y="21"/>
                    <a:pt x="12" y="27"/>
                    <a:pt x="7" y="29"/>
                  </a:cubicBezTo>
                  <a:cubicBezTo>
                    <a:pt x="5" y="30"/>
                    <a:pt x="4" y="30"/>
                    <a:pt x="3" y="29"/>
                  </a:cubicBezTo>
                  <a:close/>
                  <a:moveTo>
                    <a:pt x="5" y="28"/>
                  </a:moveTo>
                  <a:cubicBezTo>
                    <a:pt x="9" y="27"/>
                    <a:pt x="11" y="22"/>
                    <a:pt x="12" y="18"/>
                  </a:cubicBezTo>
                  <a:cubicBezTo>
                    <a:pt x="13" y="14"/>
                    <a:pt x="15" y="10"/>
                    <a:pt x="15" y="6"/>
                  </a:cubicBezTo>
                  <a:cubicBezTo>
                    <a:pt x="14" y="4"/>
                    <a:pt x="11" y="5"/>
                    <a:pt x="10" y="6"/>
                  </a:cubicBezTo>
                  <a:cubicBezTo>
                    <a:pt x="7" y="9"/>
                    <a:pt x="5" y="13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2" y="27"/>
                    <a:pt x="5" y="28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4850" y="2609"/>
              <a:ext cx="163" cy="156"/>
            </a:xfrm>
            <a:custGeom>
              <a:avLst/>
              <a:gdLst>
                <a:gd name="T0" fmla="*/ 23 w 45"/>
                <a:gd name="T1" fmla="*/ 43 h 43"/>
                <a:gd name="T2" fmla="*/ 4 w 45"/>
                <a:gd name="T3" fmla="*/ 19 h 43"/>
                <a:gd name="T4" fmla="*/ 16 w 45"/>
                <a:gd name="T5" fmla="*/ 4 h 43"/>
                <a:gd name="T6" fmla="*/ 17 w 45"/>
                <a:gd name="T7" fmla="*/ 4 h 43"/>
                <a:gd name="T8" fmla="*/ 11 w 45"/>
                <a:gd name="T9" fmla="*/ 9 h 43"/>
                <a:gd name="T10" fmla="*/ 8 w 45"/>
                <a:gd name="T11" fmla="*/ 14 h 43"/>
                <a:gd name="T12" fmla="*/ 24 w 45"/>
                <a:gd name="T13" fmla="*/ 2 h 43"/>
                <a:gd name="T14" fmla="*/ 44 w 45"/>
                <a:gd name="T15" fmla="*/ 22 h 43"/>
                <a:gd name="T16" fmla="*/ 39 w 45"/>
                <a:gd name="T17" fmla="*/ 34 h 43"/>
                <a:gd name="T18" fmla="*/ 23 w 45"/>
                <a:gd name="T19" fmla="*/ 43 h 43"/>
                <a:gd name="T20" fmla="*/ 24 w 45"/>
                <a:gd name="T21" fmla="*/ 41 h 43"/>
                <a:gd name="T22" fmla="*/ 42 w 45"/>
                <a:gd name="T23" fmla="*/ 24 h 43"/>
                <a:gd name="T24" fmla="*/ 37 w 45"/>
                <a:gd name="T25" fmla="*/ 9 h 43"/>
                <a:gd name="T26" fmla="*/ 21 w 45"/>
                <a:gd name="T27" fmla="*/ 5 h 43"/>
                <a:gd name="T28" fmla="*/ 6 w 45"/>
                <a:gd name="T29" fmla="*/ 18 h 43"/>
                <a:gd name="T30" fmla="*/ 12 w 45"/>
                <a:gd name="T31" fmla="*/ 37 h 43"/>
                <a:gd name="T32" fmla="*/ 24 w 45"/>
                <a:gd name="T33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3">
                  <a:moveTo>
                    <a:pt x="23" y="43"/>
                  </a:moveTo>
                  <a:cubicBezTo>
                    <a:pt x="10" y="42"/>
                    <a:pt x="0" y="31"/>
                    <a:pt x="4" y="19"/>
                  </a:cubicBezTo>
                  <a:cubicBezTo>
                    <a:pt x="6" y="13"/>
                    <a:pt x="10" y="7"/>
                    <a:pt x="16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4" y="6"/>
                    <a:pt x="13" y="8"/>
                    <a:pt x="11" y="9"/>
                  </a:cubicBezTo>
                  <a:cubicBezTo>
                    <a:pt x="10" y="11"/>
                    <a:pt x="9" y="13"/>
                    <a:pt x="8" y="14"/>
                  </a:cubicBezTo>
                  <a:cubicBezTo>
                    <a:pt x="13" y="9"/>
                    <a:pt x="17" y="3"/>
                    <a:pt x="24" y="2"/>
                  </a:cubicBezTo>
                  <a:cubicBezTo>
                    <a:pt x="35" y="0"/>
                    <a:pt x="45" y="12"/>
                    <a:pt x="44" y="22"/>
                  </a:cubicBezTo>
                  <a:cubicBezTo>
                    <a:pt x="44" y="26"/>
                    <a:pt x="41" y="30"/>
                    <a:pt x="39" y="34"/>
                  </a:cubicBezTo>
                  <a:cubicBezTo>
                    <a:pt x="35" y="39"/>
                    <a:pt x="29" y="43"/>
                    <a:pt x="23" y="43"/>
                  </a:cubicBezTo>
                  <a:close/>
                  <a:moveTo>
                    <a:pt x="24" y="41"/>
                  </a:moveTo>
                  <a:cubicBezTo>
                    <a:pt x="33" y="40"/>
                    <a:pt x="39" y="32"/>
                    <a:pt x="42" y="24"/>
                  </a:cubicBezTo>
                  <a:cubicBezTo>
                    <a:pt x="43" y="19"/>
                    <a:pt x="41" y="13"/>
                    <a:pt x="37" y="9"/>
                  </a:cubicBezTo>
                  <a:cubicBezTo>
                    <a:pt x="33" y="4"/>
                    <a:pt x="26" y="2"/>
                    <a:pt x="21" y="5"/>
                  </a:cubicBezTo>
                  <a:cubicBezTo>
                    <a:pt x="15" y="8"/>
                    <a:pt x="11" y="14"/>
                    <a:pt x="6" y="18"/>
                  </a:cubicBezTo>
                  <a:cubicBezTo>
                    <a:pt x="3" y="25"/>
                    <a:pt x="5" y="33"/>
                    <a:pt x="12" y="37"/>
                  </a:cubicBezTo>
                  <a:cubicBezTo>
                    <a:pt x="15" y="40"/>
                    <a:pt x="20" y="41"/>
                    <a:pt x="24" y="4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944" y="2530"/>
              <a:ext cx="51" cy="141"/>
            </a:xfrm>
            <a:custGeom>
              <a:avLst/>
              <a:gdLst>
                <a:gd name="T0" fmla="*/ 0 w 14"/>
                <a:gd name="T1" fmla="*/ 39 h 39"/>
                <a:gd name="T2" fmla="*/ 1 w 14"/>
                <a:gd name="T3" fmla="*/ 32 h 39"/>
                <a:gd name="T4" fmla="*/ 7 w 14"/>
                <a:gd name="T5" fmla="*/ 16 h 39"/>
                <a:gd name="T6" fmla="*/ 14 w 14"/>
                <a:gd name="T7" fmla="*/ 0 h 39"/>
                <a:gd name="T8" fmla="*/ 14 w 14"/>
                <a:gd name="T9" fmla="*/ 0 h 39"/>
                <a:gd name="T10" fmla="*/ 14 w 14"/>
                <a:gd name="T11" fmla="*/ 1 h 39"/>
                <a:gd name="T12" fmla="*/ 9 w 14"/>
                <a:gd name="T13" fmla="*/ 16 h 39"/>
                <a:gd name="T14" fmla="*/ 3 w 14"/>
                <a:gd name="T15" fmla="*/ 32 h 39"/>
                <a:gd name="T16" fmla="*/ 0 w 14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9">
                  <a:moveTo>
                    <a:pt x="0" y="39"/>
                  </a:moveTo>
                  <a:cubicBezTo>
                    <a:pt x="0" y="37"/>
                    <a:pt x="1" y="35"/>
                    <a:pt x="1" y="32"/>
                  </a:cubicBezTo>
                  <a:cubicBezTo>
                    <a:pt x="3" y="27"/>
                    <a:pt x="5" y="21"/>
                    <a:pt x="7" y="16"/>
                  </a:cubicBezTo>
                  <a:cubicBezTo>
                    <a:pt x="9" y="10"/>
                    <a:pt x="11" y="5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6"/>
                    <a:pt x="10" y="11"/>
                    <a:pt x="9" y="16"/>
                  </a:cubicBezTo>
                  <a:cubicBezTo>
                    <a:pt x="7" y="21"/>
                    <a:pt x="5" y="27"/>
                    <a:pt x="3" y="32"/>
                  </a:cubicBezTo>
                  <a:cubicBezTo>
                    <a:pt x="2" y="34"/>
                    <a:pt x="2" y="37"/>
                    <a:pt x="0" y="39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4879" y="2758"/>
              <a:ext cx="29" cy="98"/>
            </a:xfrm>
            <a:custGeom>
              <a:avLst/>
              <a:gdLst>
                <a:gd name="T0" fmla="*/ 0 w 8"/>
                <a:gd name="T1" fmla="*/ 27 h 27"/>
                <a:gd name="T2" fmla="*/ 1 w 8"/>
                <a:gd name="T3" fmla="*/ 21 h 27"/>
                <a:gd name="T4" fmla="*/ 5 w 8"/>
                <a:gd name="T5" fmla="*/ 7 h 27"/>
                <a:gd name="T6" fmla="*/ 5 w 8"/>
                <a:gd name="T7" fmla="*/ 7 h 27"/>
                <a:gd name="T8" fmla="*/ 5 w 8"/>
                <a:gd name="T9" fmla="*/ 7 h 27"/>
                <a:gd name="T10" fmla="*/ 8 w 8"/>
                <a:gd name="T11" fmla="*/ 0 h 27"/>
                <a:gd name="T12" fmla="*/ 4 w 8"/>
                <a:gd name="T13" fmla="*/ 16 h 27"/>
                <a:gd name="T14" fmla="*/ 0 w 8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7">
                  <a:moveTo>
                    <a:pt x="0" y="27"/>
                  </a:moveTo>
                  <a:cubicBezTo>
                    <a:pt x="0" y="25"/>
                    <a:pt x="0" y="23"/>
                    <a:pt x="1" y="21"/>
                  </a:cubicBezTo>
                  <a:cubicBezTo>
                    <a:pt x="2" y="17"/>
                    <a:pt x="4" y="12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4"/>
                    <a:pt x="7" y="2"/>
                    <a:pt x="8" y="0"/>
                  </a:cubicBezTo>
                  <a:cubicBezTo>
                    <a:pt x="8" y="5"/>
                    <a:pt x="6" y="11"/>
                    <a:pt x="4" y="16"/>
                  </a:cubicBezTo>
                  <a:cubicBezTo>
                    <a:pt x="3" y="20"/>
                    <a:pt x="3" y="24"/>
                    <a:pt x="0" y="27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1183" y="2247"/>
              <a:ext cx="141" cy="210"/>
            </a:xfrm>
            <a:custGeom>
              <a:avLst/>
              <a:gdLst>
                <a:gd name="T0" fmla="*/ 24 w 39"/>
                <a:gd name="T1" fmla="*/ 56 h 58"/>
                <a:gd name="T2" fmla="*/ 9 w 39"/>
                <a:gd name="T3" fmla="*/ 50 h 58"/>
                <a:gd name="T4" fmla="*/ 1 w 39"/>
                <a:gd name="T5" fmla="*/ 53 h 58"/>
                <a:gd name="T6" fmla="*/ 1 w 39"/>
                <a:gd name="T7" fmla="*/ 48 h 58"/>
                <a:gd name="T8" fmla="*/ 9 w 39"/>
                <a:gd name="T9" fmla="*/ 48 h 58"/>
                <a:gd name="T10" fmla="*/ 16 w 39"/>
                <a:gd name="T11" fmla="*/ 32 h 58"/>
                <a:gd name="T12" fmla="*/ 20 w 39"/>
                <a:gd name="T13" fmla="*/ 18 h 58"/>
                <a:gd name="T14" fmla="*/ 20 w 39"/>
                <a:gd name="T15" fmla="*/ 5 h 58"/>
                <a:gd name="T16" fmla="*/ 16 w 39"/>
                <a:gd name="T17" fmla="*/ 4 h 58"/>
                <a:gd name="T18" fmla="*/ 12 w 39"/>
                <a:gd name="T19" fmla="*/ 12 h 58"/>
                <a:gd name="T20" fmla="*/ 12 w 39"/>
                <a:gd name="T21" fmla="*/ 10 h 58"/>
                <a:gd name="T22" fmla="*/ 11 w 39"/>
                <a:gd name="T23" fmla="*/ 13 h 58"/>
                <a:gd name="T24" fmla="*/ 10 w 39"/>
                <a:gd name="T25" fmla="*/ 12 h 58"/>
                <a:gd name="T26" fmla="*/ 11 w 39"/>
                <a:gd name="T27" fmla="*/ 10 h 58"/>
                <a:gd name="T28" fmla="*/ 14 w 39"/>
                <a:gd name="T29" fmla="*/ 3 h 58"/>
                <a:gd name="T30" fmla="*/ 22 w 39"/>
                <a:gd name="T31" fmla="*/ 6 h 58"/>
                <a:gd name="T32" fmla="*/ 22 w 39"/>
                <a:gd name="T33" fmla="*/ 21 h 58"/>
                <a:gd name="T34" fmla="*/ 18 w 39"/>
                <a:gd name="T35" fmla="*/ 33 h 58"/>
                <a:gd name="T36" fmla="*/ 11 w 39"/>
                <a:gd name="T37" fmla="*/ 48 h 58"/>
                <a:gd name="T38" fmla="*/ 37 w 39"/>
                <a:gd name="T39" fmla="*/ 46 h 58"/>
                <a:gd name="T40" fmla="*/ 39 w 39"/>
                <a:gd name="T41" fmla="*/ 45 h 58"/>
                <a:gd name="T42" fmla="*/ 36 w 39"/>
                <a:gd name="T43" fmla="*/ 51 h 58"/>
                <a:gd name="T44" fmla="*/ 24 w 39"/>
                <a:gd name="T45" fmla="*/ 56 h 58"/>
                <a:gd name="T46" fmla="*/ 3 w 39"/>
                <a:gd name="T47" fmla="*/ 51 h 58"/>
                <a:gd name="T48" fmla="*/ 7 w 39"/>
                <a:gd name="T49" fmla="*/ 49 h 58"/>
                <a:gd name="T50" fmla="*/ 2 w 39"/>
                <a:gd name="T51" fmla="*/ 51 h 58"/>
                <a:gd name="T52" fmla="*/ 2 w 39"/>
                <a:gd name="T53" fmla="*/ 51 h 58"/>
                <a:gd name="T54" fmla="*/ 3 w 39"/>
                <a:gd name="T55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" h="58">
                  <a:moveTo>
                    <a:pt x="24" y="56"/>
                  </a:moveTo>
                  <a:cubicBezTo>
                    <a:pt x="19" y="56"/>
                    <a:pt x="14" y="52"/>
                    <a:pt x="9" y="50"/>
                  </a:cubicBezTo>
                  <a:cubicBezTo>
                    <a:pt x="7" y="52"/>
                    <a:pt x="4" y="54"/>
                    <a:pt x="1" y="53"/>
                  </a:cubicBezTo>
                  <a:cubicBezTo>
                    <a:pt x="0" y="52"/>
                    <a:pt x="0" y="49"/>
                    <a:pt x="1" y="48"/>
                  </a:cubicBezTo>
                  <a:cubicBezTo>
                    <a:pt x="3" y="47"/>
                    <a:pt x="6" y="47"/>
                    <a:pt x="9" y="48"/>
                  </a:cubicBezTo>
                  <a:cubicBezTo>
                    <a:pt x="12" y="43"/>
                    <a:pt x="14" y="37"/>
                    <a:pt x="16" y="32"/>
                  </a:cubicBezTo>
                  <a:cubicBezTo>
                    <a:pt x="18" y="28"/>
                    <a:pt x="20" y="23"/>
                    <a:pt x="20" y="18"/>
                  </a:cubicBezTo>
                  <a:cubicBezTo>
                    <a:pt x="21" y="14"/>
                    <a:pt x="21" y="9"/>
                    <a:pt x="20" y="5"/>
                  </a:cubicBezTo>
                  <a:cubicBezTo>
                    <a:pt x="19" y="4"/>
                    <a:pt x="17" y="3"/>
                    <a:pt x="16" y="4"/>
                  </a:cubicBezTo>
                  <a:cubicBezTo>
                    <a:pt x="13" y="6"/>
                    <a:pt x="12" y="9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2" y="14"/>
                    <a:pt x="11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0" y="11"/>
                    <a:pt x="10" y="11"/>
                    <a:pt x="11" y="10"/>
                  </a:cubicBezTo>
                  <a:cubicBezTo>
                    <a:pt x="11" y="8"/>
                    <a:pt x="12" y="5"/>
                    <a:pt x="14" y="3"/>
                  </a:cubicBezTo>
                  <a:cubicBezTo>
                    <a:pt x="17" y="0"/>
                    <a:pt x="21" y="2"/>
                    <a:pt x="22" y="6"/>
                  </a:cubicBezTo>
                  <a:cubicBezTo>
                    <a:pt x="23" y="11"/>
                    <a:pt x="23" y="16"/>
                    <a:pt x="22" y="21"/>
                  </a:cubicBezTo>
                  <a:cubicBezTo>
                    <a:pt x="21" y="25"/>
                    <a:pt x="19" y="29"/>
                    <a:pt x="18" y="33"/>
                  </a:cubicBezTo>
                  <a:cubicBezTo>
                    <a:pt x="16" y="38"/>
                    <a:pt x="14" y="44"/>
                    <a:pt x="11" y="48"/>
                  </a:cubicBezTo>
                  <a:cubicBezTo>
                    <a:pt x="24" y="54"/>
                    <a:pt x="26" y="58"/>
                    <a:pt x="37" y="46"/>
                  </a:cubicBezTo>
                  <a:cubicBezTo>
                    <a:pt x="38" y="46"/>
                    <a:pt x="39" y="45"/>
                    <a:pt x="39" y="45"/>
                  </a:cubicBezTo>
                  <a:cubicBezTo>
                    <a:pt x="39" y="47"/>
                    <a:pt x="37" y="49"/>
                    <a:pt x="36" y="51"/>
                  </a:cubicBezTo>
                  <a:cubicBezTo>
                    <a:pt x="32" y="53"/>
                    <a:pt x="29" y="56"/>
                    <a:pt x="24" y="56"/>
                  </a:cubicBezTo>
                  <a:close/>
                  <a:moveTo>
                    <a:pt x="3" y="51"/>
                  </a:moveTo>
                  <a:cubicBezTo>
                    <a:pt x="4" y="51"/>
                    <a:pt x="6" y="50"/>
                    <a:pt x="7" y="49"/>
                  </a:cubicBezTo>
                  <a:cubicBezTo>
                    <a:pt x="6" y="49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2" y="51"/>
                    <a:pt x="3" y="51"/>
                    <a:pt x="3" y="51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1316" y="2327"/>
              <a:ext cx="65" cy="11"/>
            </a:xfrm>
            <a:custGeom>
              <a:avLst/>
              <a:gdLst>
                <a:gd name="T0" fmla="*/ 5 w 18"/>
                <a:gd name="T1" fmla="*/ 3 h 3"/>
                <a:gd name="T2" fmla="*/ 1 w 18"/>
                <a:gd name="T3" fmla="*/ 3 h 3"/>
                <a:gd name="T4" fmla="*/ 2 w 18"/>
                <a:gd name="T5" fmla="*/ 3 h 3"/>
                <a:gd name="T6" fmla="*/ 1 w 18"/>
                <a:gd name="T7" fmla="*/ 2 h 3"/>
                <a:gd name="T8" fmla="*/ 10 w 18"/>
                <a:gd name="T9" fmla="*/ 1 h 3"/>
                <a:gd name="T10" fmla="*/ 18 w 18"/>
                <a:gd name="T11" fmla="*/ 1 h 3"/>
                <a:gd name="T12" fmla="*/ 11 w 18"/>
                <a:gd name="T13" fmla="*/ 3 h 3"/>
                <a:gd name="T14" fmla="*/ 5 w 18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">
                  <a:moveTo>
                    <a:pt x="5" y="3"/>
                  </a:moveTo>
                  <a:cubicBezTo>
                    <a:pt x="4" y="3"/>
                    <a:pt x="3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4" y="1"/>
                    <a:pt x="7" y="1"/>
                    <a:pt x="10" y="1"/>
                  </a:cubicBezTo>
                  <a:cubicBezTo>
                    <a:pt x="13" y="0"/>
                    <a:pt x="15" y="0"/>
                    <a:pt x="18" y="1"/>
                  </a:cubicBezTo>
                  <a:cubicBezTo>
                    <a:pt x="16" y="2"/>
                    <a:pt x="13" y="2"/>
                    <a:pt x="11" y="3"/>
                  </a:cubicBezTo>
                  <a:cubicBezTo>
                    <a:pt x="9" y="3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B7C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28989" y="2431944"/>
            <a:ext cx="7486022" cy="798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404054"/>
                </a:solidFill>
                <a:latin typeface="汉仪雅酷黑 65W" panose="020B0604020202020204" charset="-122"/>
                <a:ea typeface="汉仪雅酷黑 65W" panose="020B0604020202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bg1"/>
                </a:solidFill>
                <a:latin typeface="+mn-ea"/>
                <a:ea typeface="+mn-ea"/>
              </a:rPr>
              <a:t>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您的内容打在这里，或者通过复制您的文本后，在此框中选择粘贴，并选择只保留文字，建议使用黑体字体。</a:t>
            </a:r>
            <a:endParaRPr lang="zh-CN" altLang="en-US" sz="105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63839" y="1709127"/>
            <a:ext cx="341632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zh-CN" altLang="en-US"/>
              <a:t>本学期教学策略</a:t>
            </a:r>
            <a:endParaRPr lang="zh-CN" altLang="en-US"/>
          </a:p>
        </p:txBody>
      </p:sp>
      <p:grpSp>
        <p:nvGrpSpPr>
          <p:cNvPr id="60" name="Group 37"/>
          <p:cNvGrpSpPr>
            <a:grpSpLocks noChangeAspect="1"/>
          </p:cNvGrpSpPr>
          <p:nvPr/>
        </p:nvGrpSpPr>
        <p:grpSpPr bwMode="auto">
          <a:xfrm>
            <a:off x="2571750" y="4206873"/>
            <a:ext cx="4000500" cy="730249"/>
            <a:chOff x="1622" y="2650"/>
            <a:chExt cx="2520" cy="460"/>
          </a:xfrm>
        </p:grpSpPr>
        <p:sp>
          <p:nvSpPr>
            <p:cNvPr id="62" name="Freeform 38"/>
            <p:cNvSpPr/>
            <p:nvPr/>
          </p:nvSpPr>
          <p:spPr bwMode="auto">
            <a:xfrm>
              <a:off x="1664" y="2698"/>
              <a:ext cx="2386" cy="336"/>
            </a:xfrm>
            <a:custGeom>
              <a:avLst/>
              <a:gdLst>
                <a:gd name="T0" fmla="*/ 511 w 517"/>
                <a:gd name="T1" fmla="*/ 9 h 71"/>
                <a:gd name="T2" fmla="*/ 513 w 517"/>
                <a:gd name="T3" fmla="*/ 12 h 71"/>
                <a:gd name="T4" fmla="*/ 505 w 517"/>
                <a:gd name="T5" fmla="*/ 25 h 71"/>
                <a:gd name="T6" fmla="*/ 505 w 517"/>
                <a:gd name="T7" fmla="*/ 26 h 71"/>
                <a:gd name="T8" fmla="*/ 494 w 517"/>
                <a:gd name="T9" fmla="*/ 42 h 71"/>
                <a:gd name="T10" fmla="*/ 500 w 517"/>
                <a:gd name="T11" fmla="*/ 41 h 71"/>
                <a:gd name="T12" fmla="*/ 506 w 517"/>
                <a:gd name="T13" fmla="*/ 41 h 71"/>
                <a:gd name="T14" fmla="*/ 512 w 517"/>
                <a:gd name="T15" fmla="*/ 50 h 71"/>
                <a:gd name="T16" fmla="*/ 488 w 517"/>
                <a:gd name="T17" fmla="*/ 67 h 71"/>
                <a:gd name="T18" fmla="*/ 438 w 517"/>
                <a:gd name="T19" fmla="*/ 68 h 71"/>
                <a:gd name="T20" fmla="*/ 414 w 517"/>
                <a:gd name="T21" fmla="*/ 68 h 71"/>
                <a:gd name="T22" fmla="*/ 340 w 517"/>
                <a:gd name="T23" fmla="*/ 68 h 71"/>
                <a:gd name="T24" fmla="*/ 263 w 517"/>
                <a:gd name="T25" fmla="*/ 71 h 71"/>
                <a:gd name="T26" fmla="*/ 263 w 517"/>
                <a:gd name="T27" fmla="*/ 71 h 71"/>
                <a:gd name="T28" fmla="*/ 256 w 517"/>
                <a:gd name="T29" fmla="*/ 69 h 71"/>
                <a:gd name="T30" fmla="*/ 247 w 517"/>
                <a:gd name="T31" fmla="*/ 70 h 71"/>
                <a:gd name="T32" fmla="*/ 197 w 517"/>
                <a:gd name="T33" fmla="*/ 67 h 71"/>
                <a:gd name="T34" fmla="*/ 182 w 517"/>
                <a:gd name="T35" fmla="*/ 68 h 71"/>
                <a:gd name="T36" fmla="*/ 127 w 517"/>
                <a:gd name="T37" fmla="*/ 67 h 71"/>
                <a:gd name="T38" fmla="*/ 95 w 517"/>
                <a:gd name="T39" fmla="*/ 68 h 71"/>
                <a:gd name="T40" fmla="*/ 74 w 517"/>
                <a:gd name="T41" fmla="*/ 68 h 71"/>
                <a:gd name="T42" fmla="*/ 35 w 517"/>
                <a:gd name="T43" fmla="*/ 66 h 71"/>
                <a:gd name="T44" fmla="*/ 19 w 517"/>
                <a:gd name="T45" fmla="*/ 59 h 71"/>
                <a:gd name="T46" fmla="*/ 9 w 517"/>
                <a:gd name="T47" fmla="*/ 51 h 71"/>
                <a:gd name="T48" fmla="*/ 5 w 517"/>
                <a:gd name="T49" fmla="*/ 43 h 71"/>
                <a:gd name="T50" fmla="*/ 13 w 517"/>
                <a:gd name="T51" fmla="*/ 43 h 71"/>
                <a:gd name="T52" fmla="*/ 18 w 517"/>
                <a:gd name="T53" fmla="*/ 45 h 71"/>
                <a:gd name="T54" fmla="*/ 12 w 517"/>
                <a:gd name="T55" fmla="*/ 35 h 71"/>
                <a:gd name="T56" fmla="*/ 7 w 517"/>
                <a:gd name="T57" fmla="*/ 26 h 71"/>
                <a:gd name="T58" fmla="*/ 11 w 517"/>
                <a:gd name="T59" fmla="*/ 20 h 71"/>
                <a:gd name="T60" fmla="*/ 3 w 517"/>
                <a:gd name="T61" fmla="*/ 9 h 71"/>
                <a:gd name="T62" fmla="*/ 2 w 517"/>
                <a:gd name="T63" fmla="*/ 8 h 71"/>
                <a:gd name="T64" fmla="*/ 7 w 517"/>
                <a:gd name="T65" fmla="*/ 2 h 71"/>
                <a:gd name="T66" fmla="*/ 24 w 517"/>
                <a:gd name="T67" fmla="*/ 6 h 71"/>
                <a:gd name="T68" fmla="*/ 38 w 517"/>
                <a:gd name="T69" fmla="*/ 8 h 71"/>
                <a:gd name="T70" fmla="*/ 41 w 517"/>
                <a:gd name="T71" fmla="*/ 7 h 71"/>
                <a:gd name="T72" fmla="*/ 48 w 517"/>
                <a:gd name="T73" fmla="*/ 6 h 71"/>
                <a:gd name="T74" fmla="*/ 89 w 517"/>
                <a:gd name="T75" fmla="*/ 5 h 71"/>
                <a:gd name="T76" fmla="*/ 93 w 517"/>
                <a:gd name="T77" fmla="*/ 4 h 71"/>
                <a:gd name="T78" fmla="*/ 136 w 517"/>
                <a:gd name="T79" fmla="*/ 5 h 71"/>
                <a:gd name="T80" fmla="*/ 237 w 517"/>
                <a:gd name="T81" fmla="*/ 33 h 71"/>
                <a:gd name="T82" fmla="*/ 251 w 517"/>
                <a:gd name="T83" fmla="*/ 51 h 71"/>
                <a:gd name="T84" fmla="*/ 255 w 517"/>
                <a:gd name="T85" fmla="*/ 59 h 71"/>
                <a:gd name="T86" fmla="*/ 257 w 517"/>
                <a:gd name="T87" fmla="*/ 55 h 71"/>
                <a:gd name="T88" fmla="*/ 268 w 517"/>
                <a:gd name="T89" fmla="*/ 41 h 71"/>
                <a:gd name="T90" fmla="*/ 288 w 517"/>
                <a:gd name="T91" fmla="*/ 22 h 71"/>
                <a:gd name="T92" fmla="*/ 335 w 517"/>
                <a:gd name="T93" fmla="*/ 4 h 71"/>
                <a:gd name="T94" fmla="*/ 394 w 517"/>
                <a:gd name="T95" fmla="*/ 6 h 71"/>
                <a:gd name="T96" fmla="*/ 450 w 517"/>
                <a:gd name="T97" fmla="*/ 20 h 71"/>
                <a:gd name="T98" fmla="*/ 489 w 517"/>
                <a:gd name="T99" fmla="*/ 15 h 71"/>
                <a:gd name="T100" fmla="*/ 495 w 517"/>
                <a:gd name="T101" fmla="*/ 13 h 71"/>
                <a:gd name="T102" fmla="*/ 496 w 517"/>
                <a:gd name="T103" fmla="*/ 13 h 71"/>
                <a:gd name="T104" fmla="*/ 496 w 517"/>
                <a:gd name="T105" fmla="*/ 13 h 71"/>
                <a:gd name="T106" fmla="*/ 498 w 517"/>
                <a:gd name="T107" fmla="*/ 13 h 71"/>
                <a:gd name="T108" fmla="*/ 500 w 517"/>
                <a:gd name="T109" fmla="*/ 12 h 71"/>
                <a:gd name="T110" fmla="*/ 501 w 517"/>
                <a:gd name="T111" fmla="*/ 12 h 71"/>
                <a:gd name="T112" fmla="*/ 503 w 517"/>
                <a:gd name="T113" fmla="*/ 12 h 71"/>
                <a:gd name="T114" fmla="*/ 508 w 517"/>
                <a:gd name="T115" fmla="*/ 10 h 71"/>
                <a:gd name="T116" fmla="*/ 508 w 517"/>
                <a:gd name="T117" fmla="*/ 10 h 71"/>
                <a:gd name="T118" fmla="*/ 509 w 517"/>
                <a:gd name="T119" fmla="*/ 10 h 71"/>
                <a:gd name="T120" fmla="*/ 511 w 517"/>
                <a:gd name="T121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7" h="71">
                  <a:moveTo>
                    <a:pt x="511" y="9"/>
                  </a:moveTo>
                  <a:cubicBezTo>
                    <a:pt x="513" y="9"/>
                    <a:pt x="513" y="11"/>
                    <a:pt x="513" y="12"/>
                  </a:cubicBezTo>
                  <a:cubicBezTo>
                    <a:pt x="511" y="17"/>
                    <a:pt x="508" y="21"/>
                    <a:pt x="505" y="25"/>
                  </a:cubicBezTo>
                  <a:cubicBezTo>
                    <a:pt x="505" y="25"/>
                    <a:pt x="505" y="26"/>
                    <a:pt x="505" y="26"/>
                  </a:cubicBezTo>
                  <a:cubicBezTo>
                    <a:pt x="508" y="31"/>
                    <a:pt x="497" y="38"/>
                    <a:pt x="494" y="42"/>
                  </a:cubicBezTo>
                  <a:cubicBezTo>
                    <a:pt x="496" y="42"/>
                    <a:pt x="498" y="42"/>
                    <a:pt x="500" y="41"/>
                  </a:cubicBezTo>
                  <a:cubicBezTo>
                    <a:pt x="502" y="41"/>
                    <a:pt x="504" y="41"/>
                    <a:pt x="506" y="41"/>
                  </a:cubicBezTo>
                  <a:cubicBezTo>
                    <a:pt x="511" y="39"/>
                    <a:pt x="517" y="41"/>
                    <a:pt x="512" y="50"/>
                  </a:cubicBezTo>
                  <a:cubicBezTo>
                    <a:pt x="505" y="65"/>
                    <a:pt x="506" y="68"/>
                    <a:pt x="488" y="67"/>
                  </a:cubicBezTo>
                  <a:cubicBezTo>
                    <a:pt x="471" y="68"/>
                    <a:pt x="455" y="68"/>
                    <a:pt x="438" y="68"/>
                  </a:cubicBezTo>
                  <a:cubicBezTo>
                    <a:pt x="430" y="68"/>
                    <a:pt x="422" y="68"/>
                    <a:pt x="414" y="68"/>
                  </a:cubicBezTo>
                  <a:cubicBezTo>
                    <a:pt x="389" y="68"/>
                    <a:pt x="365" y="69"/>
                    <a:pt x="340" y="68"/>
                  </a:cubicBezTo>
                  <a:cubicBezTo>
                    <a:pt x="315" y="69"/>
                    <a:pt x="289" y="70"/>
                    <a:pt x="263" y="71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0" y="71"/>
                    <a:pt x="258" y="70"/>
                    <a:pt x="256" y="69"/>
                  </a:cubicBezTo>
                  <a:cubicBezTo>
                    <a:pt x="253" y="70"/>
                    <a:pt x="250" y="69"/>
                    <a:pt x="247" y="70"/>
                  </a:cubicBezTo>
                  <a:cubicBezTo>
                    <a:pt x="230" y="69"/>
                    <a:pt x="214" y="66"/>
                    <a:pt x="197" y="67"/>
                  </a:cubicBezTo>
                  <a:cubicBezTo>
                    <a:pt x="192" y="69"/>
                    <a:pt x="187" y="67"/>
                    <a:pt x="182" y="68"/>
                  </a:cubicBezTo>
                  <a:cubicBezTo>
                    <a:pt x="163" y="69"/>
                    <a:pt x="145" y="68"/>
                    <a:pt x="127" y="67"/>
                  </a:cubicBezTo>
                  <a:cubicBezTo>
                    <a:pt x="117" y="70"/>
                    <a:pt x="106" y="68"/>
                    <a:pt x="95" y="68"/>
                  </a:cubicBezTo>
                  <a:cubicBezTo>
                    <a:pt x="88" y="67"/>
                    <a:pt x="81" y="68"/>
                    <a:pt x="74" y="68"/>
                  </a:cubicBezTo>
                  <a:cubicBezTo>
                    <a:pt x="61" y="68"/>
                    <a:pt x="48" y="65"/>
                    <a:pt x="35" y="66"/>
                  </a:cubicBezTo>
                  <a:cubicBezTo>
                    <a:pt x="29" y="68"/>
                    <a:pt x="23" y="62"/>
                    <a:pt x="19" y="59"/>
                  </a:cubicBezTo>
                  <a:cubicBezTo>
                    <a:pt x="17" y="56"/>
                    <a:pt x="12" y="54"/>
                    <a:pt x="9" y="51"/>
                  </a:cubicBezTo>
                  <a:cubicBezTo>
                    <a:pt x="6" y="50"/>
                    <a:pt x="2" y="47"/>
                    <a:pt x="5" y="43"/>
                  </a:cubicBezTo>
                  <a:cubicBezTo>
                    <a:pt x="7" y="41"/>
                    <a:pt x="10" y="43"/>
                    <a:pt x="13" y="43"/>
                  </a:cubicBezTo>
                  <a:cubicBezTo>
                    <a:pt x="15" y="44"/>
                    <a:pt x="16" y="44"/>
                    <a:pt x="18" y="45"/>
                  </a:cubicBezTo>
                  <a:cubicBezTo>
                    <a:pt x="16" y="42"/>
                    <a:pt x="14" y="38"/>
                    <a:pt x="12" y="35"/>
                  </a:cubicBezTo>
                  <a:cubicBezTo>
                    <a:pt x="10" y="32"/>
                    <a:pt x="8" y="29"/>
                    <a:pt x="7" y="26"/>
                  </a:cubicBezTo>
                  <a:cubicBezTo>
                    <a:pt x="5" y="22"/>
                    <a:pt x="8" y="20"/>
                    <a:pt x="11" y="20"/>
                  </a:cubicBezTo>
                  <a:cubicBezTo>
                    <a:pt x="8" y="16"/>
                    <a:pt x="6" y="13"/>
                    <a:pt x="3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0" y="5"/>
                    <a:pt x="3" y="0"/>
                    <a:pt x="7" y="2"/>
                  </a:cubicBezTo>
                  <a:cubicBezTo>
                    <a:pt x="12" y="4"/>
                    <a:pt x="18" y="5"/>
                    <a:pt x="24" y="6"/>
                  </a:cubicBezTo>
                  <a:cubicBezTo>
                    <a:pt x="28" y="7"/>
                    <a:pt x="33" y="8"/>
                    <a:pt x="38" y="8"/>
                  </a:cubicBezTo>
                  <a:cubicBezTo>
                    <a:pt x="39" y="7"/>
                    <a:pt x="40" y="7"/>
                    <a:pt x="41" y="7"/>
                  </a:cubicBezTo>
                  <a:cubicBezTo>
                    <a:pt x="43" y="6"/>
                    <a:pt x="46" y="6"/>
                    <a:pt x="48" y="6"/>
                  </a:cubicBezTo>
                  <a:cubicBezTo>
                    <a:pt x="58" y="4"/>
                    <a:pt x="78" y="5"/>
                    <a:pt x="89" y="5"/>
                  </a:cubicBezTo>
                  <a:cubicBezTo>
                    <a:pt x="90" y="4"/>
                    <a:pt x="91" y="3"/>
                    <a:pt x="93" y="4"/>
                  </a:cubicBezTo>
                  <a:cubicBezTo>
                    <a:pt x="107" y="5"/>
                    <a:pt x="122" y="4"/>
                    <a:pt x="136" y="5"/>
                  </a:cubicBezTo>
                  <a:cubicBezTo>
                    <a:pt x="174" y="6"/>
                    <a:pt x="208" y="6"/>
                    <a:pt x="237" y="33"/>
                  </a:cubicBezTo>
                  <a:cubicBezTo>
                    <a:pt x="243" y="38"/>
                    <a:pt x="248" y="44"/>
                    <a:pt x="251" y="51"/>
                  </a:cubicBezTo>
                  <a:cubicBezTo>
                    <a:pt x="252" y="53"/>
                    <a:pt x="254" y="56"/>
                    <a:pt x="255" y="59"/>
                  </a:cubicBezTo>
                  <a:cubicBezTo>
                    <a:pt x="256" y="57"/>
                    <a:pt x="256" y="56"/>
                    <a:pt x="257" y="55"/>
                  </a:cubicBezTo>
                  <a:cubicBezTo>
                    <a:pt x="255" y="49"/>
                    <a:pt x="265" y="45"/>
                    <a:pt x="268" y="41"/>
                  </a:cubicBezTo>
                  <a:cubicBezTo>
                    <a:pt x="271" y="33"/>
                    <a:pt x="281" y="28"/>
                    <a:pt x="288" y="22"/>
                  </a:cubicBezTo>
                  <a:cubicBezTo>
                    <a:pt x="302" y="12"/>
                    <a:pt x="317" y="5"/>
                    <a:pt x="335" y="4"/>
                  </a:cubicBezTo>
                  <a:cubicBezTo>
                    <a:pt x="354" y="2"/>
                    <a:pt x="374" y="2"/>
                    <a:pt x="394" y="6"/>
                  </a:cubicBezTo>
                  <a:cubicBezTo>
                    <a:pt x="413" y="8"/>
                    <a:pt x="431" y="19"/>
                    <a:pt x="450" y="20"/>
                  </a:cubicBezTo>
                  <a:cubicBezTo>
                    <a:pt x="463" y="21"/>
                    <a:pt x="476" y="19"/>
                    <a:pt x="489" y="15"/>
                  </a:cubicBezTo>
                  <a:cubicBezTo>
                    <a:pt x="491" y="15"/>
                    <a:pt x="493" y="14"/>
                    <a:pt x="495" y="13"/>
                  </a:cubicBezTo>
                  <a:cubicBezTo>
                    <a:pt x="496" y="13"/>
                    <a:pt x="496" y="13"/>
                    <a:pt x="496" y="13"/>
                  </a:cubicBezTo>
                  <a:cubicBezTo>
                    <a:pt x="496" y="13"/>
                    <a:pt x="496" y="13"/>
                    <a:pt x="496" y="13"/>
                  </a:cubicBezTo>
                  <a:cubicBezTo>
                    <a:pt x="497" y="13"/>
                    <a:pt x="497" y="13"/>
                    <a:pt x="498" y="13"/>
                  </a:cubicBezTo>
                  <a:cubicBezTo>
                    <a:pt x="499" y="13"/>
                    <a:pt x="499" y="13"/>
                    <a:pt x="500" y="12"/>
                  </a:cubicBezTo>
                  <a:cubicBezTo>
                    <a:pt x="501" y="12"/>
                    <a:pt x="501" y="12"/>
                    <a:pt x="501" y="12"/>
                  </a:cubicBezTo>
                  <a:cubicBezTo>
                    <a:pt x="502" y="12"/>
                    <a:pt x="502" y="12"/>
                    <a:pt x="503" y="12"/>
                  </a:cubicBezTo>
                  <a:cubicBezTo>
                    <a:pt x="504" y="11"/>
                    <a:pt x="506" y="11"/>
                    <a:pt x="508" y="10"/>
                  </a:cubicBezTo>
                  <a:cubicBezTo>
                    <a:pt x="508" y="10"/>
                    <a:pt x="508" y="10"/>
                    <a:pt x="508" y="10"/>
                  </a:cubicBezTo>
                  <a:cubicBezTo>
                    <a:pt x="508" y="10"/>
                    <a:pt x="509" y="10"/>
                    <a:pt x="509" y="10"/>
                  </a:cubicBezTo>
                  <a:cubicBezTo>
                    <a:pt x="510" y="10"/>
                    <a:pt x="511" y="9"/>
                    <a:pt x="511" y="9"/>
                  </a:cubicBezTo>
                  <a:close/>
                </a:path>
              </a:pathLst>
            </a:custGeom>
            <a:solidFill>
              <a:srgbClr val="F1E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2813" y="2759"/>
              <a:ext cx="1172" cy="223"/>
            </a:xfrm>
            <a:custGeom>
              <a:avLst/>
              <a:gdLst>
                <a:gd name="T0" fmla="*/ 8 w 254"/>
                <a:gd name="T1" fmla="*/ 45 h 47"/>
                <a:gd name="T2" fmla="*/ 31 w 254"/>
                <a:gd name="T3" fmla="*/ 21 h 47"/>
                <a:gd name="T4" fmla="*/ 66 w 254"/>
                <a:gd name="T5" fmla="*/ 8 h 47"/>
                <a:gd name="T6" fmla="*/ 146 w 254"/>
                <a:gd name="T7" fmla="*/ 7 h 47"/>
                <a:gd name="T8" fmla="*/ 173 w 254"/>
                <a:gd name="T9" fmla="*/ 11 h 47"/>
                <a:gd name="T10" fmla="*/ 224 w 254"/>
                <a:gd name="T11" fmla="*/ 13 h 47"/>
                <a:gd name="T12" fmla="*/ 236 w 254"/>
                <a:gd name="T13" fmla="*/ 12 h 47"/>
                <a:gd name="T14" fmla="*/ 249 w 254"/>
                <a:gd name="T15" fmla="*/ 8 h 47"/>
                <a:gd name="T16" fmla="*/ 252 w 254"/>
                <a:gd name="T17" fmla="*/ 15 h 47"/>
                <a:gd name="T18" fmla="*/ 244 w 254"/>
                <a:gd name="T19" fmla="*/ 19 h 47"/>
                <a:gd name="T20" fmla="*/ 61 w 254"/>
                <a:gd name="T21" fmla="*/ 21 h 47"/>
                <a:gd name="T22" fmla="*/ 33 w 254"/>
                <a:gd name="T23" fmla="*/ 34 h 47"/>
                <a:gd name="T24" fmla="*/ 28 w 254"/>
                <a:gd name="T25" fmla="*/ 32 h 47"/>
                <a:gd name="T26" fmla="*/ 14 w 254"/>
                <a:gd name="T27" fmla="*/ 43 h 47"/>
                <a:gd name="T28" fmla="*/ 8 w 254"/>
                <a:gd name="T29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4" h="47">
                  <a:moveTo>
                    <a:pt x="8" y="45"/>
                  </a:moveTo>
                  <a:cubicBezTo>
                    <a:pt x="0" y="38"/>
                    <a:pt x="26" y="24"/>
                    <a:pt x="31" y="21"/>
                  </a:cubicBezTo>
                  <a:cubicBezTo>
                    <a:pt x="42" y="15"/>
                    <a:pt x="54" y="11"/>
                    <a:pt x="66" y="8"/>
                  </a:cubicBezTo>
                  <a:cubicBezTo>
                    <a:pt x="92" y="0"/>
                    <a:pt x="120" y="1"/>
                    <a:pt x="146" y="7"/>
                  </a:cubicBezTo>
                  <a:cubicBezTo>
                    <a:pt x="155" y="9"/>
                    <a:pt x="164" y="11"/>
                    <a:pt x="173" y="11"/>
                  </a:cubicBezTo>
                  <a:cubicBezTo>
                    <a:pt x="190" y="12"/>
                    <a:pt x="208" y="14"/>
                    <a:pt x="224" y="13"/>
                  </a:cubicBezTo>
                  <a:cubicBezTo>
                    <a:pt x="228" y="13"/>
                    <a:pt x="232" y="12"/>
                    <a:pt x="236" y="12"/>
                  </a:cubicBezTo>
                  <a:cubicBezTo>
                    <a:pt x="241" y="11"/>
                    <a:pt x="244" y="9"/>
                    <a:pt x="249" y="8"/>
                  </a:cubicBezTo>
                  <a:cubicBezTo>
                    <a:pt x="252" y="9"/>
                    <a:pt x="254" y="12"/>
                    <a:pt x="252" y="15"/>
                  </a:cubicBezTo>
                  <a:cubicBezTo>
                    <a:pt x="250" y="17"/>
                    <a:pt x="247" y="18"/>
                    <a:pt x="244" y="19"/>
                  </a:cubicBezTo>
                  <a:cubicBezTo>
                    <a:pt x="183" y="30"/>
                    <a:pt x="121" y="2"/>
                    <a:pt x="61" y="21"/>
                  </a:cubicBezTo>
                  <a:cubicBezTo>
                    <a:pt x="51" y="24"/>
                    <a:pt x="42" y="29"/>
                    <a:pt x="33" y="34"/>
                  </a:cubicBezTo>
                  <a:cubicBezTo>
                    <a:pt x="31" y="35"/>
                    <a:pt x="29" y="34"/>
                    <a:pt x="28" y="32"/>
                  </a:cubicBezTo>
                  <a:cubicBezTo>
                    <a:pt x="23" y="36"/>
                    <a:pt x="18" y="39"/>
                    <a:pt x="14" y="43"/>
                  </a:cubicBezTo>
                  <a:cubicBezTo>
                    <a:pt x="13" y="45"/>
                    <a:pt x="10" y="47"/>
                    <a:pt x="8" y="45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2827" y="2845"/>
              <a:ext cx="1126" cy="151"/>
            </a:xfrm>
            <a:custGeom>
              <a:avLst/>
              <a:gdLst>
                <a:gd name="T0" fmla="*/ 7 w 244"/>
                <a:gd name="T1" fmla="*/ 29 h 32"/>
                <a:gd name="T2" fmla="*/ 52 w 244"/>
                <a:gd name="T3" fmla="*/ 6 h 32"/>
                <a:gd name="T4" fmla="*/ 125 w 244"/>
                <a:gd name="T5" fmla="*/ 2 h 32"/>
                <a:gd name="T6" fmla="*/ 231 w 244"/>
                <a:gd name="T7" fmla="*/ 9 h 32"/>
                <a:gd name="T8" fmla="*/ 243 w 244"/>
                <a:gd name="T9" fmla="*/ 10 h 32"/>
                <a:gd name="T10" fmla="*/ 230 w 244"/>
                <a:gd name="T11" fmla="*/ 17 h 32"/>
                <a:gd name="T12" fmla="*/ 88 w 244"/>
                <a:gd name="T13" fmla="*/ 10 h 32"/>
                <a:gd name="T14" fmla="*/ 38 w 244"/>
                <a:gd name="T15" fmla="*/ 18 h 32"/>
                <a:gd name="T16" fmla="*/ 18 w 244"/>
                <a:gd name="T17" fmla="*/ 26 h 32"/>
                <a:gd name="T18" fmla="*/ 7 w 244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32">
                  <a:moveTo>
                    <a:pt x="7" y="29"/>
                  </a:moveTo>
                  <a:cubicBezTo>
                    <a:pt x="0" y="20"/>
                    <a:pt x="46" y="7"/>
                    <a:pt x="52" y="6"/>
                  </a:cubicBezTo>
                  <a:cubicBezTo>
                    <a:pt x="76" y="2"/>
                    <a:pt x="100" y="0"/>
                    <a:pt x="125" y="2"/>
                  </a:cubicBezTo>
                  <a:cubicBezTo>
                    <a:pt x="160" y="6"/>
                    <a:pt x="195" y="14"/>
                    <a:pt x="231" y="9"/>
                  </a:cubicBezTo>
                  <a:cubicBezTo>
                    <a:pt x="235" y="8"/>
                    <a:pt x="241" y="4"/>
                    <a:pt x="243" y="10"/>
                  </a:cubicBezTo>
                  <a:cubicBezTo>
                    <a:pt x="244" y="16"/>
                    <a:pt x="234" y="15"/>
                    <a:pt x="230" y="17"/>
                  </a:cubicBezTo>
                  <a:cubicBezTo>
                    <a:pt x="183" y="24"/>
                    <a:pt x="136" y="6"/>
                    <a:pt x="88" y="10"/>
                  </a:cubicBezTo>
                  <a:cubicBezTo>
                    <a:pt x="71" y="11"/>
                    <a:pt x="54" y="13"/>
                    <a:pt x="38" y="18"/>
                  </a:cubicBezTo>
                  <a:cubicBezTo>
                    <a:pt x="31" y="21"/>
                    <a:pt x="24" y="23"/>
                    <a:pt x="18" y="26"/>
                  </a:cubicBezTo>
                  <a:cubicBezTo>
                    <a:pt x="14" y="28"/>
                    <a:pt x="10" y="32"/>
                    <a:pt x="7" y="29"/>
                  </a:cubicBezTo>
                  <a:close/>
                </a:path>
              </a:pathLst>
            </a:custGeom>
            <a:solidFill>
              <a:srgbClr val="DAD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"/>
            <p:cNvSpPr>
              <a:spLocks noEditPoints="1"/>
            </p:cNvSpPr>
            <p:nvPr/>
          </p:nvSpPr>
          <p:spPr bwMode="auto">
            <a:xfrm>
              <a:off x="1678" y="2721"/>
              <a:ext cx="2344" cy="323"/>
            </a:xfrm>
            <a:custGeom>
              <a:avLst/>
              <a:gdLst>
                <a:gd name="T0" fmla="*/ 412 w 508"/>
                <a:gd name="T1" fmla="*/ 56 h 68"/>
                <a:gd name="T2" fmla="*/ 398 w 508"/>
                <a:gd name="T3" fmla="*/ 55 h 68"/>
                <a:gd name="T4" fmla="*/ 501 w 508"/>
                <a:gd name="T5" fmla="*/ 47 h 68"/>
                <a:gd name="T6" fmla="*/ 500 w 508"/>
                <a:gd name="T7" fmla="*/ 58 h 68"/>
                <a:gd name="T8" fmla="*/ 406 w 508"/>
                <a:gd name="T9" fmla="*/ 64 h 68"/>
                <a:gd name="T10" fmla="*/ 303 w 508"/>
                <a:gd name="T11" fmla="*/ 64 h 68"/>
                <a:gd name="T12" fmla="*/ 269 w 508"/>
                <a:gd name="T13" fmla="*/ 64 h 68"/>
                <a:gd name="T14" fmla="*/ 255 w 508"/>
                <a:gd name="T15" fmla="*/ 67 h 68"/>
                <a:gd name="T16" fmla="*/ 251 w 508"/>
                <a:gd name="T17" fmla="*/ 66 h 68"/>
                <a:gd name="T18" fmla="*/ 218 w 508"/>
                <a:gd name="T19" fmla="*/ 64 h 68"/>
                <a:gd name="T20" fmla="*/ 160 w 508"/>
                <a:gd name="T21" fmla="*/ 64 h 68"/>
                <a:gd name="T22" fmla="*/ 134 w 508"/>
                <a:gd name="T23" fmla="*/ 63 h 68"/>
                <a:gd name="T24" fmla="*/ 59 w 508"/>
                <a:gd name="T25" fmla="*/ 64 h 68"/>
                <a:gd name="T26" fmla="*/ 16 w 508"/>
                <a:gd name="T27" fmla="*/ 52 h 68"/>
                <a:gd name="T28" fmla="*/ 9 w 508"/>
                <a:gd name="T29" fmla="*/ 40 h 68"/>
                <a:gd name="T30" fmla="*/ 132 w 508"/>
                <a:gd name="T31" fmla="*/ 47 h 68"/>
                <a:gd name="T32" fmla="*/ 235 w 508"/>
                <a:gd name="T33" fmla="*/ 52 h 68"/>
                <a:gd name="T34" fmla="*/ 100 w 508"/>
                <a:gd name="T35" fmla="*/ 37 h 68"/>
                <a:gd name="T36" fmla="*/ 38 w 508"/>
                <a:gd name="T37" fmla="*/ 43 h 68"/>
                <a:gd name="T38" fmla="*/ 10 w 508"/>
                <a:gd name="T39" fmla="*/ 30 h 68"/>
                <a:gd name="T40" fmla="*/ 4 w 508"/>
                <a:gd name="T41" fmla="*/ 24 h 68"/>
                <a:gd name="T42" fmla="*/ 2 w 508"/>
                <a:gd name="T43" fmla="*/ 19 h 68"/>
                <a:gd name="T44" fmla="*/ 24 w 508"/>
                <a:gd name="T45" fmla="*/ 29 h 68"/>
                <a:gd name="T46" fmla="*/ 101 w 508"/>
                <a:gd name="T47" fmla="*/ 29 h 68"/>
                <a:gd name="T48" fmla="*/ 236 w 508"/>
                <a:gd name="T49" fmla="*/ 44 h 68"/>
                <a:gd name="T50" fmla="*/ 143 w 508"/>
                <a:gd name="T51" fmla="*/ 23 h 68"/>
                <a:gd name="T52" fmla="*/ 24 w 508"/>
                <a:gd name="T53" fmla="*/ 19 h 68"/>
                <a:gd name="T54" fmla="*/ 5 w 508"/>
                <a:gd name="T55" fmla="*/ 9 h 68"/>
                <a:gd name="T56" fmla="*/ 0 w 508"/>
                <a:gd name="T57" fmla="*/ 2 h 68"/>
                <a:gd name="T58" fmla="*/ 15 w 508"/>
                <a:gd name="T59" fmla="*/ 8 h 68"/>
                <a:gd name="T60" fmla="*/ 214 w 508"/>
                <a:gd name="T61" fmla="*/ 27 h 68"/>
                <a:gd name="T62" fmla="*/ 247 w 508"/>
                <a:gd name="T63" fmla="*/ 49 h 68"/>
                <a:gd name="T64" fmla="*/ 252 w 508"/>
                <a:gd name="T65" fmla="*/ 56 h 68"/>
                <a:gd name="T66" fmla="*/ 266 w 508"/>
                <a:gd name="T67" fmla="*/ 56 h 68"/>
                <a:gd name="T68" fmla="*/ 360 w 508"/>
                <a:gd name="T69" fmla="*/ 47 h 68"/>
                <a:gd name="T70" fmla="*/ 501 w 508"/>
                <a:gd name="T71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8" h="68">
                  <a:moveTo>
                    <a:pt x="404" y="56"/>
                  </a:moveTo>
                  <a:cubicBezTo>
                    <a:pt x="407" y="56"/>
                    <a:pt x="410" y="56"/>
                    <a:pt x="412" y="56"/>
                  </a:cubicBezTo>
                  <a:cubicBezTo>
                    <a:pt x="409" y="56"/>
                    <a:pt x="406" y="55"/>
                    <a:pt x="403" y="55"/>
                  </a:cubicBezTo>
                  <a:cubicBezTo>
                    <a:pt x="402" y="55"/>
                    <a:pt x="400" y="55"/>
                    <a:pt x="398" y="55"/>
                  </a:cubicBezTo>
                  <a:cubicBezTo>
                    <a:pt x="400" y="55"/>
                    <a:pt x="402" y="56"/>
                    <a:pt x="404" y="56"/>
                  </a:cubicBezTo>
                  <a:close/>
                  <a:moveTo>
                    <a:pt x="501" y="47"/>
                  </a:moveTo>
                  <a:cubicBezTo>
                    <a:pt x="504" y="46"/>
                    <a:pt x="508" y="49"/>
                    <a:pt x="507" y="53"/>
                  </a:cubicBezTo>
                  <a:cubicBezTo>
                    <a:pt x="506" y="56"/>
                    <a:pt x="502" y="57"/>
                    <a:pt x="500" y="58"/>
                  </a:cubicBezTo>
                  <a:cubicBezTo>
                    <a:pt x="482" y="63"/>
                    <a:pt x="462" y="60"/>
                    <a:pt x="444" y="62"/>
                  </a:cubicBezTo>
                  <a:cubicBezTo>
                    <a:pt x="431" y="63"/>
                    <a:pt x="419" y="64"/>
                    <a:pt x="406" y="64"/>
                  </a:cubicBezTo>
                  <a:cubicBezTo>
                    <a:pt x="386" y="63"/>
                    <a:pt x="366" y="61"/>
                    <a:pt x="346" y="61"/>
                  </a:cubicBezTo>
                  <a:cubicBezTo>
                    <a:pt x="331" y="61"/>
                    <a:pt x="317" y="63"/>
                    <a:pt x="303" y="64"/>
                  </a:cubicBezTo>
                  <a:cubicBezTo>
                    <a:pt x="295" y="64"/>
                    <a:pt x="287" y="65"/>
                    <a:pt x="279" y="65"/>
                  </a:cubicBezTo>
                  <a:cubicBezTo>
                    <a:pt x="276" y="65"/>
                    <a:pt x="272" y="66"/>
                    <a:pt x="269" y="64"/>
                  </a:cubicBezTo>
                  <a:cubicBezTo>
                    <a:pt x="266" y="65"/>
                    <a:pt x="262" y="65"/>
                    <a:pt x="258" y="67"/>
                  </a:cubicBezTo>
                  <a:cubicBezTo>
                    <a:pt x="257" y="68"/>
                    <a:pt x="256" y="68"/>
                    <a:pt x="255" y="67"/>
                  </a:cubicBezTo>
                  <a:cubicBezTo>
                    <a:pt x="254" y="67"/>
                    <a:pt x="253" y="67"/>
                    <a:pt x="253" y="66"/>
                  </a:cubicBezTo>
                  <a:cubicBezTo>
                    <a:pt x="252" y="66"/>
                    <a:pt x="252" y="66"/>
                    <a:pt x="251" y="66"/>
                  </a:cubicBezTo>
                  <a:cubicBezTo>
                    <a:pt x="243" y="65"/>
                    <a:pt x="236" y="63"/>
                    <a:pt x="229" y="63"/>
                  </a:cubicBezTo>
                  <a:cubicBezTo>
                    <a:pt x="226" y="65"/>
                    <a:pt x="221" y="64"/>
                    <a:pt x="218" y="64"/>
                  </a:cubicBezTo>
                  <a:cubicBezTo>
                    <a:pt x="209" y="64"/>
                    <a:pt x="199" y="62"/>
                    <a:pt x="190" y="63"/>
                  </a:cubicBezTo>
                  <a:cubicBezTo>
                    <a:pt x="180" y="64"/>
                    <a:pt x="170" y="63"/>
                    <a:pt x="160" y="64"/>
                  </a:cubicBezTo>
                  <a:cubicBezTo>
                    <a:pt x="152" y="64"/>
                    <a:pt x="145" y="65"/>
                    <a:pt x="137" y="64"/>
                  </a:cubicBezTo>
                  <a:cubicBezTo>
                    <a:pt x="136" y="64"/>
                    <a:pt x="135" y="64"/>
                    <a:pt x="134" y="63"/>
                  </a:cubicBezTo>
                  <a:cubicBezTo>
                    <a:pt x="119" y="64"/>
                    <a:pt x="103" y="64"/>
                    <a:pt x="88" y="64"/>
                  </a:cubicBezTo>
                  <a:cubicBezTo>
                    <a:pt x="79" y="63"/>
                    <a:pt x="69" y="67"/>
                    <a:pt x="59" y="64"/>
                  </a:cubicBezTo>
                  <a:cubicBezTo>
                    <a:pt x="46" y="63"/>
                    <a:pt x="38" y="66"/>
                    <a:pt x="24" y="59"/>
                  </a:cubicBezTo>
                  <a:cubicBezTo>
                    <a:pt x="21" y="59"/>
                    <a:pt x="15" y="55"/>
                    <a:pt x="16" y="52"/>
                  </a:cubicBezTo>
                  <a:cubicBezTo>
                    <a:pt x="12" y="50"/>
                    <a:pt x="5" y="49"/>
                    <a:pt x="3" y="44"/>
                  </a:cubicBezTo>
                  <a:cubicBezTo>
                    <a:pt x="2" y="41"/>
                    <a:pt x="6" y="38"/>
                    <a:pt x="9" y="40"/>
                  </a:cubicBezTo>
                  <a:cubicBezTo>
                    <a:pt x="9" y="41"/>
                    <a:pt x="10" y="41"/>
                    <a:pt x="11" y="42"/>
                  </a:cubicBezTo>
                  <a:cubicBezTo>
                    <a:pt x="41" y="56"/>
                    <a:pt x="99" y="51"/>
                    <a:pt x="132" y="47"/>
                  </a:cubicBezTo>
                  <a:cubicBezTo>
                    <a:pt x="152" y="44"/>
                    <a:pt x="173" y="44"/>
                    <a:pt x="194" y="46"/>
                  </a:cubicBezTo>
                  <a:cubicBezTo>
                    <a:pt x="208" y="47"/>
                    <a:pt x="222" y="49"/>
                    <a:pt x="235" y="52"/>
                  </a:cubicBezTo>
                  <a:cubicBezTo>
                    <a:pt x="208" y="41"/>
                    <a:pt x="178" y="36"/>
                    <a:pt x="148" y="36"/>
                  </a:cubicBezTo>
                  <a:cubicBezTo>
                    <a:pt x="132" y="35"/>
                    <a:pt x="116" y="36"/>
                    <a:pt x="100" y="37"/>
                  </a:cubicBezTo>
                  <a:cubicBezTo>
                    <a:pt x="100" y="43"/>
                    <a:pt x="90" y="40"/>
                    <a:pt x="86" y="41"/>
                  </a:cubicBezTo>
                  <a:cubicBezTo>
                    <a:pt x="70" y="42"/>
                    <a:pt x="54" y="43"/>
                    <a:pt x="38" y="43"/>
                  </a:cubicBezTo>
                  <a:cubicBezTo>
                    <a:pt x="30" y="42"/>
                    <a:pt x="22" y="43"/>
                    <a:pt x="15" y="38"/>
                  </a:cubicBezTo>
                  <a:cubicBezTo>
                    <a:pt x="13" y="36"/>
                    <a:pt x="9" y="33"/>
                    <a:pt x="10" y="30"/>
                  </a:cubicBezTo>
                  <a:cubicBezTo>
                    <a:pt x="8" y="29"/>
                    <a:pt x="7" y="28"/>
                    <a:pt x="5" y="27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3" y="22"/>
                    <a:pt x="3" y="21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8"/>
                    <a:pt x="5" y="17"/>
                    <a:pt x="6" y="18"/>
                  </a:cubicBezTo>
                  <a:cubicBezTo>
                    <a:pt x="12" y="22"/>
                    <a:pt x="18" y="26"/>
                    <a:pt x="24" y="29"/>
                  </a:cubicBezTo>
                  <a:cubicBezTo>
                    <a:pt x="34" y="32"/>
                    <a:pt x="44" y="33"/>
                    <a:pt x="54" y="32"/>
                  </a:cubicBezTo>
                  <a:cubicBezTo>
                    <a:pt x="70" y="32"/>
                    <a:pt x="85" y="30"/>
                    <a:pt x="101" y="29"/>
                  </a:cubicBezTo>
                  <a:cubicBezTo>
                    <a:pt x="136" y="27"/>
                    <a:pt x="173" y="26"/>
                    <a:pt x="207" y="35"/>
                  </a:cubicBezTo>
                  <a:cubicBezTo>
                    <a:pt x="217" y="37"/>
                    <a:pt x="227" y="40"/>
                    <a:pt x="236" y="44"/>
                  </a:cubicBezTo>
                  <a:cubicBezTo>
                    <a:pt x="228" y="39"/>
                    <a:pt x="218" y="36"/>
                    <a:pt x="209" y="33"/>
                  </a:cubicBezTo>
                  <a:cubicBezTo>
                    <a:pt x="188" y="27"/>
                    <a:pt x="165" y="24"/>
                    <a:pt x="143" y="23"/>
                  </a:cubicBezTo>
                  <a:cubicBezTo>
                    <a:pt x="130" y="23"/>
                    <a:pt x="117" y="23"/>
                    <a:pt x="104" y="24"/>
                  </a:cubicBezTo>
                  <a:cubicBezTo>
                    <a:pt x="77" y="25"/>
                    <a:pt x="50" y="26"/>
                    <a:pt x="24" y="19"/>
                  </a:cubicBezTo>
                  <a:cubicBezTo>
                    <a:pt x="17" y="18"/>
                    <a:pt x="11" y="15"/>
                    <a:pt x="5" y="12"/>
                  </a:cubicBezTo>
                  <a:cubicBezTo>
                    <a:pt x="6" y="11"/>
                    <a:pt x="5" y="10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1" y="1"/>
                    <a:pt x="3" y="0"/>
                    <a:pt x="5" y="2"/>
                  </a:cubicBezTo>
                  <a:cubicBezTo>
                    <a:pt x="8" y="4"/>
                    <a:pt x="11" y="6"/>
                    <a:pt x="15" y="8"/>
                  </a:cubicBezTo>
                  <a:cubicBezTo>
                    <a:pt x="44" y="20"/>
                    <a:pt x="77" y="16"/>
                    <a:pt x="108" y="16"/>
                  </a:cubicBezTo>
                  <a:cubicBezTo>
                    <a:pt x="143" y="14"/>
                    <a:pt x="180" y="16"/>
                    <a:pt x="214" y="27"/>
                  </a:cubicBezTo>
                  <a:cubicBezTo>
                    <a:pt x="226" y="31"/>
                    <a:pt x="238" y="34"/>
                    <a:pt x="248" y="43"/>
                  </a:cubicBezTo>
                  <a:cubicBezTo>
                    <a:pt x="250" y="45"/>
                    <a:pt x="249" y="47"/>
                    <a:pt x="247" y="49"/>
                  </a:cubicBezTo>
                  <a:cubicBezTo>
                    <a:pt x="249" y="51"/>
                    <a:pt x="248" y="53"/>
                    <a:pt x="247" y="55"/>
                  </a:cubicBezTo>
                  <a:cubicBezTo>
                    <a:pt x="248" y="55"/>
                    <a:pt x="250" y="56"/>
                    <a:pt x="252" y="56"/>
                  </a:cubicBezTo>
                  <a:cubicBezTo>
                    <a:pt x="254" y="57"/>
                    <a:pt x="255" y="58"/>
                    <a:pt x="256" y="59"/>
                  </a:cubicBezTo>
                  <a:cubicBezTo>
                    <a:pt x="259" y="58"/>
                    <a:pt x="263" y="57"/>
                    <a:pt x="266" y="56"/>
                  </a:cubicBezTo>
                  <a:cubicBezTo>
                    <a:pt x="281" y="53"/>
                    <a:pt x="295" y="50"/>
                    <a:pt x="309" y="48"/>
                  </a:cubicBezTo>
                  <a:cubicBezTo>
                    <a:pt x="326" y="46"/>
                    <a:pt x="343" y="47"/>
                    <a:pt x="360" y="47"/>
                  </a:cubicBezTo>
                  <a:cubicBezTo>
                    <a:pt x="385" y="48"/>
                    <a:pt x="410" y="47"/>
                    <a:pt x="434" y="48"/>
                  </a:cubicBezTo>
                  <a:cubicBezTo>
                    <a:pt x="457" y="48"/>
                    <a:pt x="480" y="54"/>
                    <a:pt x="501" y="47"/>
                  </a:cubicBezTo>
                  <a:close/>
                </a:path>
              </a:pathLst>
            </a:custGeom>
            <a:solidFill>
              <a:srgbClr val="C7C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2"/>
            <p:cNvSpPr/>
            <p:nvPr/>
          </p:nvSpPr>
          <p:spPr bwMode="auto">
            <a:xfrm>
              <a:off x="1632" y="3006"/>
              <a:ext cx="2506" cy="104"/>
            </a:xfrm>
            <a:custGeom>
              <a:avLst/>
              <a:gdLst>
                <a:gd name="T0" fmla="*/ 542 w 543"/>
                <a:gd name="T1" fmla="*/ 13 h 22"/>
                <a:gd name="T2" fmla="*/ 536 w 543"/>
                <a:gd name="T3" fmla="*/ 20 h 22"/>
                <a:gd name="T4" fmla="*/ 527 w 543"/>
                <a:gd name="T5" fmla="*/ 19 h 22"/>
                <a:gd name="T6" fmla="*/ 501 w 543"/>
                <a:gd name="T7" fmla="*/ 18 h 22"/>
                <a:gd name="T8" fmla="*/ 473 w 543"/>
                <a:gd name="T9" fmla="*/ 18 h 22"/>
                <a:gd name="T10" fmla="*/ 446 w 543"/>
                <a:gd name="T11" fmla="*/ 17 h 22"/>
                <a:gd name="T12" fmla="*/ 399 w 543"/>
                <a:gd name="T13" fmla="*/ 16 h 22"/>
                <a:gd name="T14" fmla="*/ 331 w 543"/>
                <a:gd name="T15" fmla="*/ 16 h 22"/>
                <a:gd name="T16" fmla="*/ 288 w 543"/>
                <a:gd name="T17" fmla="*/ 16 h 22"/>
                <a:gd name="T18" fmla="*/ 274 w 543"/>
                <a:gd name="T19" fmla="*/ 16 h 22"/>
                <a:gd name="T20" fmla="*/ 272 w 543"/>
                <a:gd name="T21" fmla="*/ 16 h 22"/>
                <a:gd name="T22" fmla="*/ 271 w 543"/>
                <a:gd name="T23" fmla="*/ 16 h 22"/>
                <a:gd name="T24" fmla="*/ 261 w 543"/>
                <a:gd name="T25" fmla="*/ 17 h 22"/>
                <a:gd name="T26" fmla="*/ 245 w 543"/>
                <a:gd name="T27" fmla="*/ 16 h 22"/>
                <a:gd name="T28" fmla="*/ 177 w 543"/>
                <a:gd name="T29" fmla="*/ 18 h 22"/>
                <a:gd name="T30" fmla="*/ 174 w 543"/>
                <a:gd name="T31" fmla="*/ 16 h 22"/>
                <a:gd name="T32" fmla="*/ 123 w 543"/>
                <a:gd name="T33" fmla="*/ 17 h 22"/>
                <a:gd name="T34" fmla="*/ 122 w 543"/>
                <a:gd name="T35" fmla="*/ 16 h 22"/>
                <a:gd name="T36" fmla="*/ 115 w 543"/>
                <a:gd name="T37" fmla="*/ 16 h 22"/>
                <a:gd name="T38" fmla="*/ 110 w 543"/>
                <a:gd name="T39" fmla="*/ 16 h 22"/>
                <a:gd name="T40" fmla="*/ 69 w 543"/>
                <a:gd name="T41" fmla="*/ 17 h 22"/>
                <a:gd name="T42" fmla="*/ 36 w 543"/>
                <a:gd name="T43" fmla="*/ 18 h 22"/>
                <a:gd name="T44" fmla="*/ 32 w 543"/>
                <a:gd name="T45" fmla="*/ 18 h 22"/>
                <a:gd name="T46" fmla="*/ 29 w 543"/>
                <a:gd name="T47" fmla="*/ 18 h 22"/>
                <a:gd name="T48" fmla="*/ 25 w 543"/>
                <a:gd name="T49" fmla="*/ 17 h 22"/>
                <a:gd name="T50" fmla="*/ 4 w 543"/>
                <a:gd name="T51" fmla="*/ 16 h 22"/>
                <a:gd name="T52" fmla="*/ 3 w 543"/>
                <a:gd name="T53" fmla="*/ 5 h 22"/>
                <a:gd name="T54" fmla="*/ 12 w 543"/>
                <a:gd name="T55" fmla="*/ 3 h 22"/>
                <a:gd name="T56" fmla="*/ 14 w 543"/>
                <a:gd name="T57" fmla="*/ 3 h 22"/>
                <a:gd name="T58" fmla="*/ 37 w 543"/>
                <a:gd name="T59" fmla="*/ 3 h 22"/>
                <a:gd name="T60" fmla="*/ 63 w 543"/>
                <a:gd name="T61" fmla="*/ 2 h 22"/>
                <a:gd name="T62" fmla="*/ 79 w 543"/>
                <a:gd name="T63" fmla="*/ 3 h 22"/>
                <a:gd name="T64" fmla="*/ 106 w 543"/>
                <a:gd name="T65" fmla="*/ 2 h 22"/>
                <a:gd name="T66" fmla="*/ 122 w 543"/>
                <a:gd name="T67" fmla="*/ 2 h 22"/>
                <a:gd name="T68" fmla="*/ 123 w 543"/>
                <a:gd name="T69" fmla="*/ 2 h 22"/>
                <a:gd name="T70" fmla="*/ 124 w 543"/>
                <a:gd name="T71" fmla="*/ 2 h 22"/>
                <a:gd name="T72" fmla="*/ 134 w 543"/>
                <a:gd name="T73" fmla="*/ 2 h 22"/>
                <a:gd name="T74" fmla="*/ 138 w 543"/>
                <a:gd name="T75" fmla="*/ 1 h 22"/>
                <a:gd name="T76" fmla="*/ 143 w 543"/>
                <a:gd name="T77" fmla="*/ 5 h 22"/>
                <a:gd name="T78" fmla="*/ 193 w 543"/>
                <a:gd name="T79" fmla="*/ 4 h 22"/>
                <a:gd name="T80" fmla="*/ 209 w 543"/>
                <a:gd name="T81" fmla="*/ 3 h 22"/>
                <a:gd name="T82" fmla="*/ 250 w 543"/>
                <a:gd name="T83" fmla="*/ 4 h 22"/>
                <a:gd name="T84" fmla="*/ 266 w 543"/>
                <a:gd name="T85" fmla="*/ 5 h 22"/>
                <a:gd name="T86" fmla="*/ 270 w 543"/>
                <a:gd name="T87" fmla="*/ 5 h 22"/>
                <a:gd name="T88" fmla="*/ 291 w 543"/>
                <a:gd name="T89" fmla="*/ 5 h 22"/>
                <a:gd name="T90" fmla="*/ 355 w 543"/>
                <a:gd name="T91" fmla="*/ 5 h 22"/>
                <a:gd name="T92" fmla="*/ 418 w 543"/>
                <a:gd name="T93" fmla="*/ 3 h 22"/>
                <a:gd name="T94" fmla="*/ 459 w 543"/>
                <a:gd name="T95" fmla="*/ 3 h 22"/>
                <a:gd name="T96" fmla="*/ 479 w 543"/>
                <a:gd name="T97" fmla="*/ 2 h 22"/>
                <a:gd name="T98" fmla="*/ 497 w 543"/>
                <a:gd name="T99" fmla="*/ 1 h 22"/>
                <a:gd name="T100" fmla="*/ 520 w 543"/>
                <a:gd name="T101" fmla="*/ 2 h 22"/>
                <a:gd name="T102" fmla="*/ 536 w 543"/>
                <a:gd name="T103" fmla="*/ 2 h 22"/>
                <a:gd name="T104" fmla="*/ 540 w 543"/>
                <a:gd name="T105" fmla="*/ 2 h 22"/>
                <a:gd name="T106" fmla="*/ 542 w 543"/>
                <a:gd name="T107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43" h="22">
                  <a:moveTo>
                    <a:pt x="542" y="13"/>
                  </a:moveTo>
                  <a:cubicBezTo>
                    <a:pt x="543" y="17"/>
                    <a:pt x="540" y="22"/>
                    <a:pt x="536" y="20"/>
                  </a:cubicBezTo>
                  <a:cubicBezTo>
                    <a:pt x="533" y="18"/>
                    <a:pt x="530" y="19"/>
                    <a:pt x="527" y="19"/>
                  </a:cubicBezTo>
                  <a:cubicBezTo>
                    <a:pt x="518" y="19"/>
                    <a:pt x="510" y="19"/>
                    <a:pt x="501" y="18"/>
                  </a:cubicBezTo>
                  <a:cubicBezTo>
                    <a:pt x="492" y="18"/>
                    <a:pt x="483" y="18"/>
                    <a:pt x="473" y="18"/>
                  </a:cubicBezTo>
                  <a:cubicBezTo>
                    <a:pt x="464" y="17"/>
                    <a:pt x="455" y="19"/>
                    <a:pt x="446" y="17"/>
                  </a:cubicBezTo>
                  <a:cubicBezTo>
                    <a:pt x="431" y="16"/>
                    <a:pt x="415" y="18"/>
                    <a:pt x="399" y="16"/>
                  </a:cubicBezTo>
                  <a:cubicBezTo>
                    <a:pt x="376" y="17"/>
                    <a:pt x="353" y="16"/>
                    <a:pt x="331" y="16"/>
                  </a:cubicBezTo>
                  <a:cubicBezTo>
                    <a:pt x="317" y="17"/>
                    <a:pt x="302" y="16"/>
                    <a:pt x="288" y="16"/>
                  </a:cubicBezTo>
                  <a:cubicBezTo>
                    <a:pt x="284" y="16"/>
                    <a:pt x="279" y="16"/>
                    <a:pt x="274" y="16"/>
                  </a:cubicBezTo>
                  <a:cubicBezTo>
                    <a:pt x="274" y="16"/>
                    <a:pt x="273" y="16"/>
                    <a:pt x="272" y="16"/>
                  </a:cubicBezTo>
                  <a:cubicBezTo>
                    <a:pt x="272" y="16"/>
                    <a:pt x="271" y="16"/>
                    <a:pt x="271" y="16"/>
                  </a:cubicBezTo>
                  <a:cubicBezTo>
                    <a:pt x="268" y="19"/>
                    <a:pt x="264" y="17"/>
                    <a:pt x="261" y="17"/>
                  </a:cubicBezTo>
                  <a:cubicBezTo>
                    <a:pt x="256" y="16"/>
                    <a:pt x="250" y="17"/>
                    <a:pt x="245" y="16"/>
                  </a:cubicBezTo>
                  <a:cubicBezTo>
                    <a:pt x="223" y="17"/>
                    <a:pt x="200" y="17"/>
                    <a:pt x="177" y="18"/>
                  </a:cubicBezTo>
                  <a:cubicBezTo>
                    <a:pt x="176" y="18"/>
                    <a:pt x="175" y="17"/>
                    <a:pt x="174" y="16"/>
                  </a:cubicBezTo>
                  <a:cubicBezTo>
                    <a:pt x="157" y="16"/>
                    <a:pt x="140" y="18"/>
                    <a:pt x="123" y="17"/>
                  </a:cubicBezTo>
                  <a:cubicBezTo>
                    <a:pt x="123" y="17"/>
                    <a:pt x="122" y="16"/>
                    <a:pt x="122" y="16"/>
                  </a:cubicBezTo>
                  <a:cubicBezTo>
                    <a:pt x="120" y="16"/>
                    <a:pt x="117" y="16"/>
                    <a:pt x="115" y="16"/>
                  </a:cubicBezTo>
                  <a:cubicBezTo>
                    <a:pt x="113" y="16"/>
                    <a:pt x="112" y="16"/>
                    <a:pt x="110" y="16"/>
                  </a:cubicBezTo>
                  <a:cubicBezTo>
                    <a:pt x="96" y="16"/>
                    <a:pt x="83" y="16"/>
                    <a:pt x="69" y="17"/>
                  </a:cubicBezTo>
                  <a:cubicBezTo>
                    <a:pt x="58" y="17"/>
                    <a:pt x="47" y="17"/>
                    <a:pt x="36" y="18"/>
                  </a:cubicBezTo>
                  <a:cubicBezTo>
                    <a:pt x="35" y="18"/>
                    <a:pt x="34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28" y="18"/>
                    <a:pt x="26" y="18"/>
                    <a:pt x="25" y="17"/>
                  </a:cubicBezTo>
                  <a:cubicBezTo>
                    <a:pt x="18" y="17"/>
                    <a:pt x="10" y="20"/>
                    <a:pt x="4" y="16"/>
                  </a:cubicBezTo>
                  <a:cubicBezTo>
                    <a:pt x="0" y="14"/>
                    <a:pt x="0" y="8"/>
                    <a:pt x="3" y="5"/>
                  </a:cubicBezTo>
                  <a:cubicBezTo>
                    <a:pt x="6" y="3"/>
                    <a:pt x="9" y="3"/>
                    <a:pt x="12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22" y="3"/>
                    <a:pt x="29" y="3"/>
                    <a:pt x="37" y="3"/>
                  </a:cubicBezTo>
                  <a:cubicBezTo>
                    <a:pt x="46" y="2"/>
                    <a:pt x="54" y="2"/>
                    <a:pt x="63" y="2"/>
                  </a:cubicBezTo>
                  <a:cubicBezTo>
                    <a:pt x="69" y="2"/>
                    <a:pt x="74" y="2"/>
                    <a:pt x="79" y="3"/>
                  </a:cubicBezTo>
                  <a:cubicBezTo>
                    <a:pt x="88" y="2"/>
                    <a:pt x="97" y="2"/>
                    <a:pt x="106" y="2"/>
                  </a:cubicBezTo>
                  <a:cubicBezTo>
                    <a:pt x="112" y="2"/>
                    <a:pt x="117" y="2"/>
                    <a:pt x="122" y="2"/>
                  </a:cubicBezTo>
                  <a:cubicBezTo>
                    <a:pt x="122" y="2"/>
                    <a:pt x="122" y="2"/>
                    <a:pt x="123" y="2"/>
                  </a:cubicBezTo>
                  <a:cubicBezTo>
                    <a:pt x="123" y="2"/>
                    <a:pt x="124" y="2"/>
                    <a:pt x="124" y="2"/>
                  </a:cubicBezTo>
                  <a:cubicBezTo>
                    <a:pt x="128" y="2"/>
                    <a:pt x="131" y="2"/>
                    <a:pt x="134" y="2"/>
                  </a:cubicBezTo>
                  <a:cubicBezTo>
                    <a:pt x="136" y="1"/>
                    <a:pt x="137" y="1"/>
                    <a:pt x="138" y="1"/>
                  </a:cubicBezTo>
                  <a:cubicBezTo>
                    <a:pt x="141" y="2"/>
                    <a:pt x="143" y="3"/>
                    <a:pt x="143" y="5"/>
                  </a:cubicBezTo>
                  <a:cubicBezTo>
                    <a:pt x="159" y="4"/>
                    <a:pt x="176" y="3"/>
                    <a:pt x="193" y="4"/>
                  </a:cubicBezTo>
                  <a:cubicBezTo>
                    <a:pt x="198" y="5"/>
                    <a:pt x="203" y="3"/>
                    <a:pt x="209" y="3"/>
                  </a:cubicBezTo>
                  <a:cubicBezTo>
                    <a:pt x="223" y="3"/>
                    <a:pt x="236" y="3"/>
                    <a:pt x="250" y="4"/>
                  </a:cubicBezTo>
                  <a:cubicBezTo>
                    <a:pt x="254" y="4"/>
                    <a:pt x="262" y="3"/>
                    <a:pt x="266" y="5"/>
                  </a:cubicBezTo>
                  <a:cubicBezTo>
                    <a:pt x="267" y="5"/>
                    <a:pt x="269" y="5"/>
                    <a:pt x="270" y="5"/>
                  </a:cubicBezTo>
                  <a:cubicBezTo>
                    <a:pt x="277" y="6"/>
                    <a:pt x="284" y="6"/>
                    <a:pt x="291" y="5"/>
                  </a:cubicBezTo>
                  <a:cubicBezTo>
                    <a:pt x="312" y="4"/>
                    <a:pt x="334" y="5"/>
                    <a:pt x="355" y="5"/>
                  </a:cubicBezTo>
                  <a:cubicBezTo>
                    <a:pt x="376" y="4"/>
                    <a:pt x="397" y="4"/>
                    <a:pt x="418" y="3"/>
                  </a:cubicBezTo>
                  <a:cubicBezTo>
                    <a:pt x="432" y="3"/>
                    <a:pt x="446" y="3"/>
                    <a:pt x="459" y="3"/>
                  </a:cubicBezTo>
                  <a:cubicBezTo>
                    <a:pt x="466" y="2"/>
                    <a:pt x="473" y="2"/>
                    <a:pt x="479" y="2"/>
                  </a:cubicBezTo>
                  <a:cubicBezTo>
                    <a:pt x="485" y="0"/>
                    <a:pt x="492" y="1"/>
                    <a:pt x="497" y="1"/>
                  </a:cubicBezTo>
                  <a:cubicBezTo>
                    <a:pt x="505" y="1"/>
                    <a:pt x="512" y="2"/>
                    <a:pt x="520" y="2"/>
                  </a:cubicBezTo>
                  <a:cubicBezTo>
                    <a:pt x="525" y="2"/>
                    <a:pt x="531" y="2"/>
                    <a:pt x="536" y="2"/>
                  </a:cubicBezTo>
                  <a:cubicBezTo>
                    <a:pt x="537" y="2"/>
                    <a:pt x="539" y="2"/>
                    <a:pt x="540" y="2"/>
                  </a:cubicBezTo>
                  <a:cubicBezTo>
                    <a:pt x="543" y="5"/>
                    <a:pt x="542" y="10"/>
                    <a:pt x="542" y="13"/>
                  </a:cubicBezTo>
                  <a:close/>
                </a:path>
              </a:pathLst>
            </a:custGeom>
            <a:solidFill>
              <a:srgbClr val="CE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1632" y="3048"/>
              <a:ext cx="1315" cy="43"/>
            </a:xfrm>
            <a:custGeom>
              <a:avLst/>
              <a:gdLst>
                <a:gd name="T0" fmla="*/ 281 w 285"/>
                <a:gd name="T1" fmla="*/ 9 h 9"/>
                <a:gd name="T2" fmla="*/ 143 w 285"/>
                <a:gd name="T3" fmla="*/ 8 h 9"/>
                <a:gd name="T4" fmla="*/ 87 w 285"/>
                <a:gd name="T5" fmla="*/ 7 h 9"/>
                <a:gd name="T6" fmla="*/ 22 w 285"/>
                <a:gd name="T7" fmla="*/ 8 h 9"/>
                <a:gd name="T8" fmla="*/ 8 w 285"/>
                <a:gd name="T9" fmla="*/ 9 h 9"/>
                <a:gd name="T10" fmla="*/ 3 w 285"/>
                <a:gd name="T11" fmla="*/ 8 h 9"/>
                <a:gd name="T12" fmla="*/ 4 w 285"/>
                <a:gd name="T13" fmla="*/ 1 h 9"/>
                <a:gd name="T14" fmla="*/ 4 w 285"/>
                <a:gd name="T15" fmla="*/ 1 h 9"/>
                <a:gd name="T16" fmla="*/ 37 w 285"/>
                <a:gd name="T17" fmla="*/ 1 h 9"/>
                <a:gd name="T18" fmla="*/ 105 w 285"/>
                <a:gd name="T19" fmla="*/ 0 h 9"/>
                <a:gd name="T20" fmla="*/ 138 w 285"/>
                <a:gd name="T21" fmla="*/ 0 h 9"/>
                <a:gd name="T22" fmla="*/ 208 w 285"/>
                <a:gd name="T23" fmla="*/ 1 h 9"/>
                <a:gd name="T24" fmla="*/ 265 w 285"/>
                <a:gd name="T25" fmla="*/ 1 h 9"/>
                <a:gd name="T26" fmla="*/ 276 w 285"/>
                <a:gd name="T27" fmla="*/ 2 h 9"/>
                <a:gd name="T28" fmla="*/ 285 w 285"/>
                <a:gd name="T29" fmla="*/ 6 h 9"/>
                <a:gd name="T30" fmla="*/ 281 w 285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9">
                  <a:moveTo>
                    <a:pt x="281" y="9"/>
                  </a:moveTo>
                  <a:cubicBezTo>
                    <a:pt x="235" y="8"/>
                    <a:pt x="189" y="8"/>
                    <a:pt x="143" y="8"/>
                  </a:cubicBezTo>
                  <a:cubicBezTo>
                    <a:pt x="124" y="7"/>
                    <a:pt x="106" y="8"/>
                    <a:pt x="87" y="7"/>
                  </a:cubicBezTo>
                  <a:cubicBezTo>
                    <a:pt x="65" y="7"/>
                    <a:pt x="44" y="9"/>
                    <a:pt x="22" y="8"/>
                  </a:cubicBezTo>
                  <a:cubicBezTo>
                    <a:pt x="18" y="8"/>
                    <a:pt x="13" y="8"/>
                    <a:pt x="8" y="9"/>
                  </a:cubicBezTo>
                  <a:cubicBezTo>
                    <a:pt x="6" y="9"/>
                    <a:pt x="4" y="9"/>
                    <a:pt x="3" y="8"/>
                  </a:cubicBezTo>
                  <a:cubicBezTo>
                    <a:pt x="0" y="6"/>
                    <a:pt x="1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5" y="0"/>
                    <a:pt x="26" y="1"/>
                    <a:pt x="37" y="1"/>
                  </a:cubicBezTo>
                  <a:cubicBezTo>
                    <a:pt x="60" y="0"/>
                    <a:pt x="82" y="0"/>
                    <a:pt x="105" y="0"/>
                  </a:cubicBezTo>
                  <a:cubicBezTo>
                    <a:pt x="116" y="0"/>
                    <a:pt x="127" y="0"/>
                    <a:pt x="138" y="0"/>
                  </a:cubicBezTo>
                  <a:cubicBezTo>
                    <a:pt x="161" y="1"/>
                    <a:pt x="184" y="0"/>
                    <a:pt x="208" y="1"/>
                  </a:cubicBezTo>
                  <a:cubicBezTo>
                    <a:pt x="227" y="1"/>
                    <a:pt x="246" y="1"/>
                    <a:pt x="265" y="1"/>
                  </a:cubicBezTo>
                  <a:cubicBezTo>
                    <a:pt x="268" y="2"/>
                    <a:pt x="272" y="2"/>
                    <a:pt x="276" y="2"/>
                  </a:cubicBezTo>
                  <a:cubicBezTo>
                    <a:pt x="280" y="2"/>
                    <a:pt x="285" y="1"/>
                    <a:pt x="285" y="6"/>
                  </a:cubicBezTo>
                  <a:cubicBezTo>
                    <a:pt x="285" y="8"/>
                    <a:pt x="283" y="9"/>
                    <a:pt x="281" y="9"/>
                  </a:cubicBezTo>
                  <a:close/>
                </a:path>
              </a:pathLst>
            </a:custGeom>
            <a:solidFill>
              <a:srgbClr val="B54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4"/>
            <p:cNvSpPr/>
            <p:nvPr/>
          </p:nvSpPr>
          <p:spPr bwMode="auto">
            <a:xfrm>
              <a:off x="2901" y="3044"/>
              <a:ext cx="1241" cy="57"/>
            </a:xfrm>
            <a:custGeom>
              <a:avLst/>
              <a:gdLst>
                <a:gd name="T0" fmla="*/ 253 w 269"/>
                <a:gd name="T1" fmla="*/ 12 h 12"/>
                <a:gd name="T2" fmla="*/ 188 w 269"/>
                <a:gd name="T3" fmla="*/ 10 h 12"/>
                <a:gd name="T4" fmla="*/ 117 w 269"/>
                <a:gd name="T5" fmla="*/ 8 h 12"/>
                <a:gd name="T6" fmla="*/ 25 w 269"/>
                <a:gd name="T7" fmla="*/ 9 h 12"/>
                <a:gd name="T8" fmla="*/ 5 w 269"/>
                <a:gd name="T9" fmla="*/ 9 h 12"/>
                <a:gd name="T10" fmla="*/ 5 w 269"/>
                <a:gd name="T11" fmla="*/ 2 h 12"/>
                <a:gd name="T12" fmla="*/ 52 w 269"/>
                <a:gd name="T13" fmla="*/ 0 h 12"/>
                <a:gd name="T14" fmla="*/ 99 w 269"/>
                <a:gd name="T15" fmla="*/ 1 h 12"/>
                <a:gd name="T16" fmla="*/ 218 w 269"/>
                <a:gd name="T17" fmla="*/ 3 h 12"/>
                <a:gd name="T18" fmla="*/ 265 w 269"/>
                <a:gd name="T19" fmla="*/ 4 h 12"/>
                <a:gd name="T20" fmla="*/ 265 w 269"/>
                <a:gd name="T21" fmla="*/ 12 h 12"/>
                <a:gd name="T22" fmla="*/ 253 w 269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9" h="12">
                  <a:moveTo>
                    <a:pt x="253" y="12"/>
                  </a:moveTo>
                  <a:cubicBezTo>
                    <a:pt x="232" y="10"/>
                    <a:pt x="210" y="11"/>
                    <a:pt x="188" y="10"/>
                  </a:cubicBezTo>
                  <a:cubicBezTo>
                    <a:pt x="164" y="9"/>
                    <a:pt x="141" y="8"/>
                    <a:pt x="117" y="8"/>
                  </a:cubicBezTo>
                  <a:cubicBezTo>
                    <a:pt x="86" y="8"/>
                    <a:pt x="55" y="6"/>
                    <a:pt x="25" y="9"/>
                  </a:cubicBezTo>
                  <a:cubicBezTo>
                    <a:pt x="18" y="9"/>
                    <a:pt x="11" y="9"/>
                    <a:pt x="5" y="9"/>
                  </a:cubicBezTo>
                  <a:cubicBezTo>
                    <a:pt x="0" y="9"/>
                    <a:pt x="0" y="2"/>
                    <a:pt x="5" y="2"/>
                  </a:cubicBezTo>
                  <a:cubicBezTo>
                    <a:pt x="20" y="2"/>
                    <a:pt x="36" y="1"/>
                    <a:pt x="52" y="0"/>
                  </a:cubicBezTo>
                  <a:cubicBezTo>
                    <a:pt x="67" y="0"/>
                    <a:pt x="83" y="1"/>
                    <a:pt x="99" y="1"/>
                  </a:cubicBezTo>
                  <a:cubicBezTo>
                    <a:pt x="139" y="0"/>
                    <a:pt x="178" y="3"/>
                    <a:pt x="218" y="3"/>
                  </a:cubicBezTo>
                  <a:cubicBezTo>
                    <a:pt x="233" y="3"/>
                    <a:pt x="249" y="5"/>
                    <a:pt x="265" y="4"/>
                  </a:cubicBezTo>
                  <a:cubicBezTo>
                    <a:pt x="269" y="5"/>
                    <a:pt x="269" y="11"/>
                    <a:pt x="265" y="12"/>
                  </a:cubicBezTo>
                  <a:cubicBezTo>
                    <a:pt x="261" y="12"/>
                    <a:pt x="257" y="12"/>
                    <a:pt x="253" y="12"/>
                  </a:cubicBezTo>
                  <a:close/>
                </a:path>
              </a:pathLst>
            </a:custGeom>
            <a:solidFill>
              <a:srgbClr val="B54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2813" y="2693"/>
              <a:ext cx="1228" cy="294"/>
            </a:xfrm>
            <a:custGeom>
              <a:avLst/>
              <a:gdLst>
                <a:gd name="T0" fmla="*/ 4 w 266"/>
                <a:gd name="T1" fmla="*/ 61 h 62"/>
                <a:gd name="T2" fmla="*/ 13 w 266"/>
                <a:gd name="T3" fmla="*/ 42 h 62"/>
                <a:gd name="T4" fmla="*/ 67 w 266"/>
                <a:gd name="T5" fmla="*/ 6 h 62"/>
                <a:gd name="T6" fmla="*/ 141 w 266"/>
                <a:gd name="T7" fmla="*/ 5 h 62"/>
                <a:gd name="T8" fmla="*/ 184 w 266"/>
                <a:gd name="T9" fmla="*/ 16 h 62"/>
                <a:gd name="T10" fmla="*/ 242 w 266"/>
                <a:gd name="T11" fmla="*/ 14 h 62"/>
                <a:gd name="T12" fmla="*/ 256 w 266"/>
                <a:gd name="T13" fmla="*/ 10 h 62"/>
                <a:gd name="T14" fmla="*/ 263 w 266"/>
                <a:gd name="T15" fmla="*/ 6 h 62"/>
                <a:gd name="T16" fmla="*/ 265 w 266"/>
                <a:gd name="T17" fmla="*/ 7 h 62"/>
                <a:gd name="T18" fmla="*/ 265 w 266"/>
                <a:gd name="T19" fmla="*/ 9 h 62"/>
                <a:gd name="T20" fmla="*/ 258 w 266"/>
                <a:gd name="T21" fmla="*/ 13 h 62"/>
                <a:gd name="T22" fmla="*/ 235 w 266"/>
                <a:gd name="T23" fmla="*/ 19 h 62"/>
                <a:gd name="T24" fmla="*/ 185 w 266"/>
                <a:gd name="T25" fmla="*/ 20 h 62"/>
                <a:gd name="T26" fmla="*/ 156 w 266"/>
                <a:gd name="T27" fmla="*/ 12 h 62"/>
                <a:gd name="T28" fmla="*/ 77 w 266"/>
                <a:gd name="T29" fmla="*/ 7 h 62"/>
                <a:gd name="T30" fmla="*/ 31 w 266"/>
                <a:gd name="T31" fmla="*/ 29 h 62"/>
                <a:gd name="T32" fmla="*/ 16 w 266"/>
                <a:gd name="T33" fmla="*/ 45 h 62"/>
                <a:gd name="T34" fmla="*/ 7 w 266"/>
                <a:gd name="T35" fmla="*/ 58 h 62"/>
                <a:gd name="T36" fmla="*/ 6 w 266"/>
                <a:gd name="T37" fmla="*/ 59 h 62"/>
                <a:gd name="T38" fmla="*/ 4 w 266"/>
                <a:gd name="T3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6" h="62">
                  <a:moveTo>
                    <a:pt x="4" y="61"/>
                  </a:moveTo>
                  <a:cubicBezTo>
                    <a:pt x="0" y="59"/>
                    <a:pt x="12" y="45"/>
                    <a:pt x="13" y="42"/>
                  </a:cubicBezTo>
                  <a:cubicBezTo>
                    <a:pt x="27" y="25"/>
                    <a:pt x="46" y="12"/>
                    <a:pt x="67" y="6"/>
                  </a:cubicBezTo>
                  <a:cubicBezTo>
                    <a:pt x="91" y="0"/>
                    <a:pt x="117" y="0"/>
                    <a:pt x="141" y="5"/>
                  </a:cubicBezTo>
                  <a:cubicBezTo>
                    <a:pt x="155" y="8"/>
                    <a:pt x="170" y="12"/>
                    <a:pt x="184" y="16"/>
                  </a:cubicBezTo>
                  <a:cubicBezTo>
                    <a:pt x="203" y="20"/>
                    <a:pt x="223" y="19"/>
                    <a:pt x="242" y="14"/>
                  </a:cubicBezTo>
                  <a:cubicBezTo>
                    <a:pt x="247" y="13"/>
                    <a:pt x="251" y="12"/>
                    <a:pt x="256" y="10"/>
                  </a:cubicBezTo>
                  <a:cubicBezTo>
                    <a:pt x="258" y="8"/>
                    <a:pt x="261" y="7"/>
                    <a:pt x="263" y="6"/>
                  </a:cubicBezTo>
                  <a:cubicBezTo>
                    <a:pt x="264" y="6"/>
                    <a:pt x="265" y="6"/>
                    <a:pt x="265" y="7"/>
                  </a:cubicBezTo>
                  <a:cubicBezTo>
                    <a:pt x="266" y="8"/>
                    <a:pt x="266" y="9"/>
                    <a:pt x="265" y="9"/>
                  </a:cubicBezTo>
                  <a:cubicBezTo>
                    <a:pt x="262" y="10"/>
                    <a:pt x="260" y="12"/>
                    <a:pt x="258" y="13"/>
                  </a:cubicBezTo>
                  <a:cubicBezTo>
                    <a:pt x="250" y="16"/>
                    <a:pt x="242" y="18"/>
                    <a:pt x="235" y="19"/>
                  </a:cubicBezTo>
                  <a:cubicBezTo>
                    <a:pt x="218" y="22"/>
                    <a:pt x="202" y="23"/>
                    <a:pt x="185" y="20"/>
                  </a:cubicBezTo>
                  <a:cubicBezTo>
                    <a:pt x="176" y="18"/>
                    <a:pt x="166" y="14"/>
                    <a:pt x="156" y="12"/>
                  </a:cubicBezTo>
                  <a:cubicBezTo>
                    <a:pt x="131" y="5"/>
                    <a:pt x="103" y="2"/>
                    <a:pt x="77" y="7"/>
                  </a:cubicBezTo>
                  <a:cubicBezTo>
                    <a:pt x="60" y="10"/>
                    <a:pt x="44" y="18"/>
                    <a:pt x="31" y="29"/>
                  </a:cubicBezTo>
                  <a:cubicBezTo>
                    <a:pt x="25" y="34"/>
                    <a:pt x="21" y="39"/>
                    <a:pt x="16" y="45"/>
                  </a:cubicBezTo>
                  <a:cubicBezTo>
                    <a:pt x="13" y="49"/>
                    <a:pt x="9" y="54"/>
                    <a:pt x="7" y="58"/>
                  </a:cubicBezTo>
                  <a:cubicBezTo>
                    <a:pt x="7" y="59"/>
                    <a:pt x="6" y="59"/>
                    <a:pt x="6" y="59"/>
                  </a:cubicBezTo>
                  <a:cubicBezTo>
                    <a:pt x="6" y="61"/>
                    <a:pt x="5" y="62"/>
                    <a:pt x="4" y="6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6"/>
            <p:cNvSpPr/>
            <p:nvPr/>
          </p:nvSpPr>
          <p:spPr bwMode="auto">
            <a:xfrm>
              <a:off x="2827" y="2807"/>
              <a:ext cx="1182" cy="189"/>
            </a:xfrm>
            <a:custGeom>
              <a:avLst/>
              <a:gdLst>
                <a:gd name="T0" fmla="*/ 2 w 256"/>
                <a:gd name="T1" fmla="*/ 38 h 40"/>
                <a:gd name="T2" fmla="*/ 14 w 256"/>
                <a:gd name="T3" fmla="*/ 26 h 40"/>
                <a:gd name="T4" fmla="*/ 46 w 256"/>
                <a:gd name="T5" fmla="*/ 10 h 40"/>
                <a:gd name="T6" fmla="*/ 101 w 256"/>
                <a:gd name="T7" fmla="*/ 2 h 40"/>
                <a:gd name="T8" fmla="*/ 149 w 256"/>
                <a:gd name="T9" fmla="*/ 6 h 40"/>
                <a:gd name="T10" fmla="*/ 199 w 256"/>
                <a:gd name="T11" fmla="*/ 11 h 40"/>
                <a:gd name="T12" fmla="*/ 223 w 256"/>
                <a:gd name="T13" fmla="*/ 10 h 40"/>
                <a:gd name="T14" fmla="*/ 239 w 256"/>
                <a:gd name="T15" fmla="*/ 7 h 40"/>
                <a:gd name="T16" fmla="*/ 246 w 256"/>
                <a:gd name="T17" fmla="*/ 4 h 40"/>
                <a:gd name="T18" fmla="*/ 253 w 256"/>
                <a:gd name="T19" fmla="*/ 1 h 40"/>
                <a:gd name="T20" fmla="*/ 255 w 256"/>
                <a:gd name="T21" fmla="*/ 1 h 40"/>
                <a:gd name="T22" fmla="*/ 255 w 256"/>
                <a:gd name="T23" fmla="*/ 3 h 40"/>
                <a:gd name="T24" fmla="*/ 227 w 256"/>
                <a:gd name="T25" fmla="*/ 13 h 40"/>
                <a:gd name="T26" fmla="*/ 195 w 256"/>
                <a:gd name="T27" fmla="*/ 14 h 40"/>
                <a:gd name="T28" fmla="*/ 151 w 256"/>
                <a:gd name="T29" fmla="*/ 9 h 40"/>
                <a:gd name="T30" fmla="*/ 93 w 256"/>
                <a:gd name="T31" fmla="*/ 5 h 40"/>
                <a:gd name="T32" fmla="*/ 70 w 256"/>
                <a:gd name="T33" fmla="*/ 8 h 40"/>
                <a:gd name="T34" fmla="*/ 39 w 256"/>
                <a:gd name="T35" fmla="*/ 17 h 40"/>
                <a:gd name="T36" fmla="*/ 9 w 256"/>
                <a:gd name="T37" fmla="*/ 34 h 40"/>
                <a:gd name="T38" fmla="*/ 5 w 256"/>
                <a:gd name="T39" fmla="*/ 38 h 40"/>
                <a:gd name="T40" fmla="*/ 2 w 256"/>
                <a:gd name="T41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6" h="40">
                  <a:moveTo>
                    <a:pt x="2" y="38"/>
                  </a:moveTo>
                  <a:cubicBezTo>
                    <a:pt x="0" y="35"/>
                    <a:pt x="12" y="28"/>
                    <a:pt x="14" y="26"/>
                  </a:cubicBezTo>
                  <a:cubicBezTo>
                    <a:pt x="25" y="21"/>
                    <a:pt x="35" y="15"/>
                    <a:pt x="46" y="10"/>
                  </a:cubicBezTo>
                  <a:cubicBezTo>
                    <a:pt x="64" y="4"/>
                    <a:pt x="83" y="1"/>
                    <a:pt x="101" y="2"/>
                  </a:cubicBezTo>
                  <a:cubicBezTo>
                    <a:pt x="117" y="2"/>
                    <a:pt x="133" y="4"/>
                    <a:pt x="149" y="6"/>
                  </a:cubicBezTo>
                  <a:cubicBezTo>
                    <a:pt x="166" y="8"/>
                    <a:pt x="183" y="10"/>
                    <a:pt x="199" y="11"/>
                  </a:cubicBezTo>
                  <a:cubicBezTo>
                    <a:pt x="207" y="11"/>
                    <a:pt x="215" y="11"/>
                    <a:pt x="223" y="10"/>
                  </a:cubicBezTo>
                  <a:cubicBezTo>
                    <a:pt x="228" y="10"/>
                    <a:pt x="234" y="9"/>
                    <a:pt x="239" y="7"/>
                  </a:cubicBezTo>
                  <a:cubicBezTo>
                    <a:pt x="241" y="6"/>
                    <a:pt x="243" y="5"/>
                    <a:pt x="246" y="4"/>
                  </a:cubicBezTo>
                  <a:cubicBezTo>
                    <a:pt x="248" y="3"/>
                    <a:pt x="250" y="2"/>
                    <a:pt x="253" y="1"/>
                  </a:cubicBezTo>
                  <a:cubicBezTo>
                    <a:pt x="254" y="0"/>
                    <a:pt x="255" y="0"/>
                    <a:pt x="255" y="1"/>
                  </a:cubicBezTo>
                  <a:cubicBezTo>
                    <a:pt x="256" y="2"/>
                    <a:pt x="255" y="3"/>
                    <a:pt x="255" y="3"/>
                  </a:cubicBezTo>
                  <a:cubicBezTo>
                    <a:pt x="246" y="9"/>
                    <a:pt x="237" y="12"/>
                    <a:pt x="227" y="13"/>
                  </a:cubicBezTo>
                  <a:cubicBezTo>
                    <a:pt x="216" y="14"/>
                    <a:pt x="206" y="15"/>
                    <a:pt x="195" y="14"/>
                  </a:cubicBezTo>
                  <a:cubicBezTo>
                    <a:pt x="181" y="13"/>
                    <a:pt x="166" y="12"/>
                    <a:pt x="151" y="9"/>
                  </a:cubicBezTo>
                  <a:cubicBezTo>
                    <a:pt x="132" y="7"/>
                    <a:pt x="112" y="5"/>
                    <a:pt x="93" y="5"/>
                  </a:cubicBezTo>
                  <a:cubicBezTo>
                    <a:pt x="85" y="5"/>
                    <a:pt x="77" y="6"/>
                    <a:pt x="70" y="8"/>
                  </a:cubicBezTo>
                  <a:cubicBezTo>
                    <a:pt x="59" y="10"/>
                    <a:pt x="49" y="12"/>
                    <a:pt x="39" y="17"/>
                  </a:cubicBezTo>
                  <a:cubicBezTo>
                    <a:pt x="29" y="23"/>
                    <a:pt x="18" y="27"/>
                    <a:pt x="9" y="34"/>
                  </a:cubicBezTo>
                  <a:cubicBezTo>
                    <a:pt x="8" y="35"/>
                    <a:pt x="6" y="36"/>
                    <a:pt x="5" y="38"/>
                  </a:cubicBezTo>
                  <a:cubicBezTo>
                    <a:pt x="5" y="39"/>
                    <a:pt x="3" y="40"/>
                    <a:pt x="2" y="3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7"/>
            <p:cNvSpPr/>
            <p:nvPr/>
          </p:nvSpPr>
          <p:spPr bwMode="auto">
            <a:xfrm>
              <a:off x="2832" y="2868"/>
              <a:ext cx="1204" cy="133"/>
            </a:xfrm>
            <a:custGeom>
              <a:avLst/>
              <a:gdLst>
                <a:gd name="T0" fmla="*/ 3 w 261"/>
                <a:gd name="T1" fmla="*/ 28 h 28"/>
                <a:gd name="T2" fmla="*/ 1 w 261"/>
                <a:gd name="T3" fmla="*/ 26 h 28"/>
                <a:gd name="T4" fmla="*/ 10 w 261"/>
                <a:gd name="T5" fmla="*/ 19 h 28"/>
                <a:gd name="T6" fmla="*/ 33 w 261"/>
                <a:gd name="T7" fmla="*/ 11 h 28"/>
                <a:gd name="T8" fmla="*/ 90 w 261"/>
                <a:gd name="T9" fmla="*/ 2 h 28"/>
                <a:gd name="T10" fmla="*/ 164 w 261"/>
                <a:gd name="T11" fmla="*/ 7 h 28"/>
                <a:gd name="T12" fmla="*/ 217 w 261"/>
                <a:gd name="T13" fmla="*/ 9 h 28"/>
                <a:gd name="T14" fmla="*/ 251 w 261"/>
                <a:gd name="T15" fmla="*/ 4 h 28"/>
                <a:gd name="T16" fmla="*/ 258 w 261"/>
                <a:gd name="T17" fmla="*/ 1 h 28"/>
                <a:gd name="T18" fmla="*/ 261 w 261"/>
                <a:gd name="T19" fmla="*/ 2 h 28"/>
                <a:gd name="T20" fmla="*/ 260 w 261"/>
                <a:gd name="T21" fmla="*/ 4 h 28"/>
                <a:gd name="T22" fmla="*/ 245 w 261"/>
                <a:gd name="T23" fmla="*/ 9 h 28"/>
                <a:gd name="T24" fmla="*/ 217 w 261"/>
                <a:gd name="T25" fmla="*/ 13 h 28"/>
                <a:gd name="T26" fmla="*/ 168 w 261"/>
                <a:gd name="T27" fmla="*/ 11 h 28"/>
                <a:gd name="T28" fmla="*/ 134 w 261"/>
                <a:gd name="T29" fmla="*/ 7 h 28"/>
                <a:gd name="T30" fmla="*/ 80 w 261"/>
                <a:gd name="T31" fmla="*/ 6 h 28"/>
                <a:gd name="T32" fmla="*/ 45 w 261"/>
                <a:gd name="T33" fmla="*/ 11 h 28"/>
                <a:gd name="T34" fmla="*/ 24 w 261"/>
                <a:gd name="T35" fmla="*/ 17 h 28"/>
                <a:gd name="T36" fmla="*/ 4 w 261"/>
                <a:gd name="T37" fmla="*/ 27 h 28"/>
                <a:gd name="T38" fmla="*/ 3 w 261"/>
                <a:gd name="T3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1" h="28">
                  <a:moveTo>
                    <a:pt x="3" y="28"/>
                  </a:moveTo>
                  <a:cubicBezTo>
                    <a:pt x="1" y="28"/>
                    <a:pt x="0" y="27"/>
                    <a:pt x="1" y="26"/>
                  </a:cubicBezTo>
                  <a:cubicBezTo>
                    <a:pt x="3" y="23"/>
                    <a:pt x="7" y="21"/>
                    <a:pt x="10" y="19"/>
                  </a:cubicBezTo>
                  <a:cubicBezTo>
                    <a:pt x="18" y="16"/>
                    <a:pt x="25" y="13"/>
                    <a:pt x="33" y="11"/>
                  </a:cubicBezTo>
                  <a:cubicBezTo>
                    <a:pt x="51" y="4"/>
                    <a:pt x="71" y="3"/>
                    <a:pt x="90" y="2"/>
                  </a:cubicBezTo>
                  <a:cubicBezTo>
                    <a:pt x="115" y="2"/>
                    <a:pt x="140" y="5"/>
                    <a:pt x="164" y="7"/>
                  </a:cubicBezTo>
                  <a:cubicBezTo>
                    <a:pt x="182" y="8"/>
                    <a:pt x="200" y="10"/>
                    <a:pt x="217" y="9"/>
                  </a:cubicBezTo>
                  <a:cubicBezTo>
                    <a:pt x="228" y="9"/>
                    <a:pt x="240" y="7"/>
                    <a:pt x="251" y="4"/>
                  </a:cubicBezTo>
                  <a:cubicBezTo>
                    <a:pt x="253" y="3"/>
                    <a:pt x="256" y="2"/>
                    <a:pt x="258" y="1"/>
                  </a:cubicBezTo>
                  <a:cubicBezTo>
                    <a:pt x="259" y="0"/>
                    <a:pt x="260" y="1"/>
                    <a:pt x="261" y="2"/>
                  </a:cubicBezTo>
                  <a:cubicBezTo>
                    <a:pt x="261" y="3"/>
                    <a:pt x="260" y="4"/>
                    <a:pt x="260" y="4"/>
                  </a:cubicBezTo>
                  <a:cubicBezTo>
                    <a:pt x="255" y="6"/>
                    <a:pt x="250" y="8"/>
                    <a:pt x="245" y="9"/>
                  </a:cubicBezTo>
                  <a:cubicBezTo>
                    <a:pt x="236" y="11"/>
                    <a:pt x="226" y="12"/>
                    <a:pt x="217" y="13"/>
                  </a:cubicBezTo>
                  <a:cubicBezTo>
                    <a:pt x="201" y="14"/>
                    <a:pt x="184" y="12"/>
                    <a:pt x="168" y="11"/>
                  </a:cubicBezTo>
                  <a:cubicBezTo>
                    <a:pt x="156" y="10"/>
                    <a:pt x="145" y="8"/>
                    <a:pt x="134" y="7"/>
                  </a:cubicBezTo>
                  <a:cubicBezTo>
                    <a:pt x="116" y="6"/>
                    <a:pt x="98" y="5"/>
                    <a:pt x="80" y="6"/>
                  </a:cubicBezTo>
                  <a:cubicBezTo>
                    <a:pt x="68" y="7"/>
                    <a:pt x="56" y="8"/>
                    <a:pt x="45" y="11"/>
                  </a:cubicBezTo>
                  <a:cubicBezTo>
                    <a:pt x="38" y="12"/>
                    <a:pt x="31" y="15"/>
                    <a:pt x="24" y="17"/>
                  </a:cubicBezTo>
                  <a:cubicBezTo>
                    <a:pt x="17" y="20"/>
                    <a:pt x="10" y="22"/>
                    <a:pt x="4" y="27"/>
                  </a:cubicBezTo>
                  <a:cubicBezTo>
                    <a:pt x="4" y="28"/>
                    <a:pt x="4" y="28"/>
                    <a:pt x="3" y="2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8"/>
            <p:cNvSpPr/>
            <p:nvPr/>
          </p:nvSpPr>
          <p:spPr bwMode="auto">
            <a:xfrm>
              <a:off x="2836" y="2873"/>
              <a:ext cx="1205" cy="166"/>
            </a:xfrm>
            <a:custGeom>
              <a:avLst/>
              <a:gdLst>
                <a:gd name="T0" fmla="*/ 4 w 261"/>
                <a:gd name="T1" fmla="*/ 35 h 35"/>
                <a:gd name="T2" fmla="*/ 0 w 261"/>
                <a:gd name="T3" fmla="*/ 28 h 35"/>
                <a:gd name="T4" fmla="*/ 0 w 261"/>
                <a:gd name="T5" fmla="*/ 25 h 35"/>
                <a:gd name="T6" fmla="*/ 1 w 261"/>
                <a:gd name="T7" fmla="*/ 23 h 35"/>
                <a:gd name="T8" fmla="*/ 3 w 261"/>
                <a:gd name="T9" fmla="*/ 25 h 35"/>
                <a:gd name="T10" fmla="*/ 4 w 261"/>
                <a:gd name="T11" fmla="*/ 31 h 35"/>
                <a:gd name="T12" fmla="*/ 70 w 261"/>
                <a:gd name="T13" fmla="*/ 30 h 35"/>
                <a:gd name="T14" fmla="*/ 103 w 261"/>
                <a:gd name="T15" fmla="*/ 30 h 35"/>
                <a:gd name="T16" fmla="*/ 168 w 261"/>
                <a:gd name="T17" fmla="*/ 28 h 35"/>
                <a:gd name="T18" fmla="*/ 201 w 261"/>
                <a:gd name="T19" fmla="*/ 28 h 35"/>
                <a:gd name="T20" fmla="*/ 225 w 261"/>
                <a:gd name="T21" fmla="*/ 26 h 35"/>
                <a:gd name="T22" fmla="*/ 248 w 261"/>
                <a:gd name="T23" fmla="*/ 25 h 35"/>
                <a:gd name="T24" fmla="*/ 251 w 261"/>
                <a:gd name="T25" fmla="*/ 22 h 35"/>
                <a:gd name="T26" fmla="*/ 256 w 261"/>
                <a:gd name="T27" fmla="*/ 12 h 35"/>
                <a:gd name="T28" fmla="*/ 257 w 261"/>
                <a:gd name="T29" fmla="*/ 6 h 35"/>
                <a:gd name="T30" fmla="*/ 259 w 261"/>
                <a:gd name="T31" fmla="*/ 0 h 35"/>
                <a:gd name="T32" fmla="*/ 260 w 261"/>
                <a:gd name="T33" fmla="*/ 2 h 35"/>
                <a:gd name="T34" fmla="*/ 260 w 261"/>
                <a:gd name="T35" fmla="*/ 8 h 35"/>
                <a:gd name="T36" fmla="*/ 256 w 261"/>
                <a:gd name="T37" fmla="*/ 19 h 35"/>
                <a:gd name="T38" fmla="*/ 241 w 261"/>
                <a:gd name="T39" fmla="*/ 29 h 35"/>
                <a:gd name="T40" fmla="*/ 215 w 261"/>
                <a:gd name="T41" fmla="*/ 30 h 35"/>
                <a:gd name="T42" fmla="*/ 150 w 261"/>
                <a:gd name="T43" fmla="*/ 32 h 35"/>
                <a:gd name="T44" fmla="*/ 117 w 261"/>
                <a:gd name="T45" fmla="*/ 33 h 35"/>
                <a:gd name="T46" fmla="*/ 84 w 261"/>
                <a:gd name="T47" fmla="*/ 33 h 35"/>
                <a:gd name="T48" fmla="*/ 51 w 261"/>
                <a:gd name="T49" fmla="*/ 34 h 35"/>
                <a:gd name="T50" fmla="*/ 4 w 261"/>
                <a:gd name="T5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61" h="35">
                  <a:moveTo>
                    <a:pt x="4" y="35"/>
                  </a:moveTo>
                  <a:cubicBezTo>
                    <a:pt x="0" y="35"/>
                    <a:pt x="0" y="31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0" y="24"/>
                    <a:pt x="0" y="24"/>
                    <a:pt x="1" y="23"/>
                  </a:cubicBezTo>
                  <a:cubicBezTo>
                    <a:pt x="2" y="23"/>
                    <a:pt x="3" y="24"/>
                    <a:pt x="3" y="25"/>
                  </a:cubicBezTo>
                  <a:cubicBezTo>
                    <a:pt x="3" y="27"/>
                    <a:pt x="3" y="29"/>
                    <a:pt x="4" y="31"/>
                  </a:cubicBezTo>
                  <a:cubicBezTo>
                    <a:pt x="26" y="31"/>
                    <a:pt x="48" y="30"/>
                    <a:pt x="70" y="30"/>
                  </a:cubicBezTo>
                  <a:cubicBezTo>
                    <a:pt x="81" y="30"/>
                    <a:pt x="92" y="30"/>
                    <a:pt x="103" y="30"/>
                  </a:cubicBezTo>
                  <a:cubicBezTo>
                    <a:pt x="124" y="30"/>
                    <a:pt x="146" y="28"/>
                    <a:pt x="168" y="28"/>
                  </a:cubicBezTo>
                  <a:cubicBezTo>
                    <a:pt x="179" y="28"/>
                    <a:pt x="190" y="28"/>
                    <a:pt x="201" y="28"/>
                  </a:cubicBezTo>
                  <a:cubicBezTo>
                    <a:pt x="209" y="27"/>
                    <a:pt x="217" y="27"/>
                    <a:pt x="225" y="26"/>
                  </a:cubicBezTo>
                  <a:cubicBezTo>
                    <a:pt x="233" y="26"/>
                    <a:pt x="240" y="26"/>
                    <a:pt x="248" y="25"/>
                  </a:cubicBezTo>
                  <a:cubicBezTo>
                    <a:pt x="250" y="25"/>
                    <a:pt x="250" y="23"/>
                    <a:pt x="251" y="22"/>
                  </a:cubicBezTo>
                  <a:cubicBezTo>
                    <a:pt x="253" y="19"/>
                    <a:pt x="254" y="15"/>
                    <a:pt x="256" y="12"/>
                  </a:cubicBezTo>
                  <a:cubicBezTo>
                    <a:pt x="256" y="10"/>
                    <a:pt x="257" y="8"/>
                    <a:pt x="257" y="6"/>
                  </a:cubicBezTo>
                  <a:cubicBezTo>
                    <a:pt x="257" y="4"/>
                    <a:pt x="256" y="1"/>
                    <a:pt x="259" y="0"/>
                  </a:cubicBezTo>
                  <a:cubicBezTo>
                    <a:pt x="259" y="0"/>
                    <a:pt x="260" y="1"/>
                    <a:pt x="260" y="2"/>
                  </a:cubicBezTo>
                  <a:cubicBezTo>
                    <a:pt x="261" y="4"/>
                    <a:pt x="260" y="6"/>
                    <a:pt x="260" y="8"/>
                  </a:cubicBezTo>
                  <a:cubicBezTo>
                    <a:pt x="259" y="12"/>
                    <a:pt x="258" y="16"/>
                    <a:pt x="256" y="19"/>
                  </a:cubicBezTo>
                  <a:cubicBezTo>
                    <a:pt x="252" y="29"/>
                    <a:pt x="251" y="29"/>
                    <a:pt x="241" y="29"/>
                  </a:cubicBezTo>
                  <a:cubicBezTo>
                    <a:pt x="232" y="29"/>
                    <a:pt x="223" y="30"/>
                    <a:pt x="215" y="30"/>
                  </a:cubicBezTo>
                  <a:cubicBezTo>
                    <a:pt x="193" y="32"/>
                    <a:pt x="171" y="31"/>
                    <a:pt x="150" y="32"/>
                  </a:cubicBezTo>
                  <a:cubicBezTo>
                    <a:pt x="139" y="32"/>
                    <a:pt x="128" y="33"/>
                    <a:pt x="117" y="33"/>
                  </a:cubicBezTo>
                  <a:cubicBezTo>
                    <a:pt x="106" y="33"/>
                    <a:pt x="95" y="33"/>
                    <a:pt x="84" y="33"/>
                  </a:cubicBezTo>
                  <a:cubicBezTo>
                    <a:pt x="73" y="33"/>
                    <a:pt x="62" y="34"/>
                    <a:pt x="51" y="34"/>
                  </a:cubicBezTo>
                  <a:cubicBezTo>
                    <a:pt x="35" y="34"/>
                    <a:pt x="19" y="34"/>
                    <a:pt x="4" y="3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9"/>
            <p:cNvSpPr/>
            <p:nvPr/>
          </p:nvSpPr>
          <p:spPr bwMode="auto">
            <a:xfrm>
              <a:off x="3962" y="2721"/>
              <a:ext cx="83" cy="114"/>
            </a:xfrm>
            <a:custGeom>
              <a:avLst/>
              <a:gdLst>
                <a:gd name="T0" fmla="*/ 0 w 18"/>
                <a:gd name="T1" fmla="*/ 23 h 24"/>
                <a:gd name="T2" fmla="*/ 0 w 18"/>
                <a:gd name="T3" fmla="*/ 20 h 24"/>
                <a:gd name="T4" fmla="*/ 4 w 18"/>
                <a:gd name="T5" fmla="*/ 17 h 24"/>
                <a:gd name="T6" fmla="*/ 14 w 18"/>
                <a:gd name="T7" fmla="*/ 2 h 24"/>
                <a:gd name="T8" fmla="*/ 17 w 18"/>
                <a:gd name="T9" fmla="*/ 2 h 24"/>
                <a:gd name="T10" fmla="*/ 12 w 18"/>
                <a:gd name="T11" fmla="*/ 12 h 24"/>
                <a:gd name="T12" fmla="*/ 4 w 18"/>
                <a:gd name="T13" fmla="*/ 21 h 24"/>
                <a:gd name="T14" fmla="*/ 0 w 18"/>
                <a:gd name="T1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4">
                  <a:moveTo>
                    <a:pt x="0" y="23"/>
                  </a:moveTo>
                  <a:cubicBezTo>
                    <a:pt x="0" y="22"/>
                    <a:pt x="0" y="21"/>
                    <a:pt x="0" y="20"/>
                  </a:cubicBezTo>
                  <a:cubicBezTo>
                    <a:pt x="1" y="19"/>
                    <a:pt x="3" y="18"/>
                    <a:pt x="4" y="17"/>
                  </a:cubicBezTo>
                  <a:cubicBezTo>
                    <a:pt x="8" y="12"/>
                    <a:pt x="11" y="7"/>
                    <a:pt x="14" y="2"/>
                  </a:cubicBezTo>
                  <a:cubicBezTo>
                    <a:pt x="15" y="0"/>
                    <a:pt x="18" y="0"/>
                    <a:pt x="17" y="2"/>
                  </a:cubicBezTo>
                  <a:cubicBezTo>
                    <a:pt x="15" y="6"/>
                    <a:pt x="14" y="9"/>
                    <a:pt x="12" y="12"/>
                  </a:cubicBezTo>
                  <a:cubicBezTo>
                    <a:pt x="9" y="15"/>
                    <a:pt x="7" y="18"/>
                    <a:pt x="4" y="21"/>
                  </a:cubicBezTo>
                  <a:cubicBezTo>
                    <a:pt x="3" y="22"/>
                    <a:pt x="2" y="24"/>
                    <a:pt x="0" y="23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0"/>
            <p:cNvSpPr/>
            <p:nvPr/>
          </p:nvSpPr>
          <p:spPr bwMode="auto">
            <a:xfrm>
              <a:off x="3935" y="2811"/>
              <a:ext cx="69" cy="100"/>
            </a:xfrm>
            <a:custGeom>
              <a:avLst/>
              <a:gdLst>
                <a:gd name="T0" fmla="*/ 1 w 15"/>
                <a:gd name="T1" fmla="*/ 18 h 21"/>
                <a:gd name="T2" fmla="*/ 1 w 15"/>
                <a:gd name="T3" fmla="*/ 16 h 21"/>
                <a:gd name="T4" fmla="*/ 4 w 15"/>
                <a:gd name="T5" fmla="*/ 13 h 21"/>
                <a:gd name="T6" fmla="*/ 11 w 15"/>
                <a:gd name="T7" fmla="*/ 2 h 21"/>
                <a:gd name="T8" fmla="*/ 14 w 15"/>
                <a:gd name="T9" fmla="*/ 0 h 21"/>
                <a:gd name="T10" fmla="*/ 15 w 15"/>
                <a:gd name="T11" fmla="*/ 1 h 21"/>
                <a:gd name="T12" fmla="*/ 1 w 15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1" y="18"/>
                  </a:moveTo>
                  <a:cubicBezTo>
                    <a:pt x="0" y="17"/>
                    <a:pt x="0" y="16"/>
                    <a:pt x="1" y="16"/>
                  </a:cubicBezTo>
                  <a:cubicBezTo>
                    <a:pt x="2" y="15"/>
                    <a:pt x="3" y="14"/>
                    <a:pt x="4" y="13"/>
                  </a:cubicBezTo>
                  <a:cubicBezTo>
                    <a:pt x="7" y="9"/>
                    <a:pt x="9" y="6"/>
                    <a:pt x="11" y="2"/>
                  </a:cubicBezTo>
                  <a:cubicBezTo>
                    <a:pt x="12" y="1"/>
                    <a:pt x="12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4"/>
                    <a:pt x="4" y="21"/>
                    <a:pt x="1" y="1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"/>
            <p:cNvSpPr/>
            <p:nvPr/>
          </p:nvSpPr>
          <p:spPr bwMode="auto">
            <a:xfrm>
              <a:off x="3921" y="2887"/>
              <a:ext cx="37" cy="33"/>
            </a:xfrm>
            <a:custGeom>
              <a:avLst/>
              <a:gdLst>
                <a:gd name="T0" fmla="*/ 1 w 8"/>
                <a:gd name="T1" fmla="*/ 5 h 7"/>
                <a:gd name="T2" fmla="*/ 4 w 8"/>
                <a:gd name="T3" fmla="*/ 1 h 7"/>
                <a:gd name="T4" fmla="*/ 7 w 8"/>
                <a:gd name="T5" fmla="*/ 1 h 7"/>
                <a:gd name="T6" fmla="*/ 6 w 8"/>
                <a:gd name="T7" fmla="*/ 3 h 7"/>
                <a:gd name="T8" fmla="*/ 1 w 8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1" y="5"/>
                  </a:moveTo>
                  <a:cubicBezTo>
                    <a:pt x="0" y="2"/>
                    <a:pt x="3" y="2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5" y="4"/>
                    <a:pt x="2" y="7"/>
                    <a:pt x="1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52"/>
            <p:cNvSpPr/>
            <p:nvPr/>
          </p:nvSpPr>
          <p:spPr bwMode="auto">
            <a:xfrm>
              <a:off x="1645" y="2683"/>
              <a:ext cx="1210" cy="309"/>
            </a:xfrm>
            <a:custGeom>
              <a:avLst/>
              <a:gdLst>
                <a:gd name="T0" fmla="*/ 259 w 262"/>
                <a:gd name="T1" fmla="*/ 64 h 65"/>
                <a:gd name="T2" fmla="*/ 252 w 262"/>
                <a:gd name="T3" fmla="*/ 53 h 65"/>
                <a:gd name="T4" fmla="*/ 247 w 262"/>
                <a:gd name="T5" fmla="*/ 45 h 65"/>
                <a:gd name="T6" fmla="*/ 213 w 262"/>
                <a:gd name="T7" fmla="*/ 22 h 65"/>
                <a:gd name="T8" fmla="*/ 189 w 262"/>
                <a:gd name="T9" fmla="*/ 12 h 65"/>
                <a:gd name="T10" fmla="*/ 147 w 262"/>
                <a:gd name="T11" fmla="*/ 9 h 65"/>
                <a:gd name="T12" fmla="*/ 90 w 262"/>
                <a:gd name="T13" fmla="*/ 9 h 65"/>
                <a:gd name="T14" fmla="*/ 41 w 262"/>
                <a:gd name="T15" fmla="*/ 12 h 65"/>
                <a:gd name="T16" fmla="*/ 10 w 262"/>
                <a:gd name="T17" fmla="*/ 8 h 65"/>
                <a:gd name="T18" fmla="*/ 1 w 262"/>
                <a:gd name="T19" fmla="*/ 5 h 65"/>
                <a:gd name="T20" fmla="*/ 1 w 262"/>
                <a:gd name="T21" fmla="*/ 3 h 65"/>
                <a:gd name="T22" fmla="*/ 7 w 262"/>
                <a:gd name="T23" fmla="*/ 4 h 65"/>
                <a:gd name="T24" fmla="*/ 27 w 262"/>
                <a:gd name="T25" fmla="*/ 8 h 65"/>
                <a:gd name="T26" fmla="*/ 67 w 262"/>
                <a:gd name="T27" fmla="*/ 7 h 65"/>
                <a:gd name="T28" fmla="*/ 116 w 262"/>
                <a:gd name="T29" fmla="*/ 5 h 65"/>
                <a:gd name="T30" fmla="*/ 149 w 262"/>
                <a:gd name="T31" fmla="*/ 6 h 65"/>
                <a:gd name="T32" fmla="*/ 227 w 262"/>
                <a:gd name="T33" fmla="*/ 25 h 65"/>
                <a:gd name="T34" fmla="*/ 255 w 262"/>
                <a:gd name="T35" fmla="*/ 50 h 65"/>
                <a:gd name="T36" fmla="*/ 259 w 262"/>
                <a:gd name="T37" fmla="*/ 59 h 65"/>
                <a:gd name="T38" fmla="*/ 261 w 262"/>
                <a:gd name="T39" fmla="*/ 62 h 65"/>
                <a:gd name="T40" fmla="*/ 259 w 262"/>
                <a:gd name="T41" fmla="*/ 6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65">
                  <a:moveTo>
                    <a:pt x="259" y="64"/>
                  </a:moveTo>
                  <a:cubicBezTo>
                    <a:pt x="255" y="61"/>
                    <a:pt x="254" y="56"/>
                    <a:pt x="252" y="53"/>
                  </a:cubicBezTo>
                  <a:cubicBezTo>
                    <a:pt x="251" y="50"/>
                    <a:pt x="249" y="48"/>
                    <a:pt x="247" y="45"/>
                  </a:cubicBezTo>
                  <a:cubicBezTo>
                    <a:pt x="237" y="35"/>
                    <a:pt x="225" y="28"/>
                    <a:pt x="213" y="22"/>
                  </a:cubicBezTo>
                  <a:cubicBezTo>
                    <a:pt x="205" y="17"/>
                    <a:pt x="197" y="14"/>
                    <a:pt x="189" y="12"/>
                  </a:cubicBezTo>
                  <a:cubicBezTo>
                    <a:pt x="175" y="9"/>
                    <a:pt x="161" y="10"/>
                    <a:pt x="147" y="9"/>
                  </a:cubicBezTo>
                  <a:cubicBezTo>
                    <a:pt x="128" y="9"/>
                    <a:pt x="109" y="8"/>
                    <a:pt x="90" y="9"/>
                  </a:cubicBezTo>
                  <a:cubicBezTo>
                    <a:pt x="74" y="10"/>
                    <a:pt x="57" y="12"/>
                    <a:pt x="41" y="12"/>
                  </a:cubicBezTo>
                  <a:cubicBezTo>
                    <a:pt x="31" y="12"/>
                    <a:pt x="20" y="11"/>
                    <a:pt x="10" y="8"/>
                  </a:cubicBezTo>
                  <a:cubicBezTo>
                    <a:pt x="7" y="7"/>
                    <a:pt x="4" y="6"/>
                    <a:pt x="1" y="5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0"/>
                    <a:pt x="6" y="3"/>
                    <a:pt x="7" y="4"/>
                  </a:cubicBezTo>
                  <a:cubicBezTo>
                    <a:pt x="14" y="6"/>
                    <a:pt x="20" y="7"/>
                    <a:pt x="27" y="8"/>
                  </a:cubicBezTo>
                  <a:cubicBezTo>
                    <a:pt x="40" y="9"/>
                    <a:pt x="54" y="8"/>
                    <a:pt x="67" y="7"/>
                  </a:cubicBezTo>
                  <a:cubicBezTo>
                    <a:pt x="83" y="6"/>
                    <a:pt x="100" y="5"/>
                    <a:pt x="116" y="5"/>
                  </a:cubicBezTo>
                  <a:cubicBezTo>
                    <a:pt x="127" y="5"/>
                    <a:pt x="138" y="6"/>
                    <a:pt x="149" y="6"/>
                  </a:cubicBezTo>
                  <a:cubicBezTo>
                    <a:pt x="183" y="6"/>
                    <a:pt x="197" y="8"/>
                    <a:pt x="227" y="25"/>
                  </a:cubicBezTo>
                  <a:cubicBezTo>
                    <a:pt x="237" y="32"/>
                    <a:pt x="248" y="40"/>
                    <a:pt x="255" y="50"/>
                  </a:cubicBezTo>
                  <a:cubicBezTo>
                    <a:pt x="257" y="53"/>
                    <a:pt x="258" y="56"/>
                    <a:pt x="259" y="59"/>
                  </a:cubicBezTo>
                  <a:cubicBezTo>
                    <a:pt x="260" y="60"/>
                    <a:pt x="261" y="61"/>
                    <a:pt x="261" y="62"/>
                  </a:cubicBezTo>
                  <a:cubicBezTo>
                    <a:pt x="262" y="64"/>
                    <a:pt x="260" y="65"/>
                    <a:pt x="259" y="6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3"/>
            <p:cNvSpPr/>
            <p:nvPr/>
          </p:nvSpPr>
          <p:spPr bwMode="auto">
            <a:xfrm>
              <a:off x="1673" y="2773"/>
              <a:ext cx="1172" cy="233"/>
            </a:xfrm>
            <a:custGeom>
              <a:avLst/>
              <a:gdLst>
                <a:gd name="T0" fmla="*/ 252 w 254"/>
                <a:gd name="T1" fmla="*/ 48 h 49"/>
                <a:gd name="T2" fmla="*/ 249 w 254"/>
                <a:gd name="T3" fmla="*/ 45 h 49"/>
                <a:gd name="T4" fmla="*/ 238 w 254"/>
                <a:gd name="T5" fmla="*/ 36 h 49"/>
                <a:gd name="T6" fmla="*/ 188 w 254"/>
                <a:gd name="T7" fmla="*/ 17 h 49"/>
                <a:gd name="T8" fmla="*/ 131 w 254"/>
                <a:gd name="T9" fmla="*/ 13 h 49"/>
                <a:gd name="T10" fmla="*/ 67 w 254"/>
                <a:gd name="T11" fmla="*/ 16 h 49"/>
                <a:gd name="T12" fmla="*/ 44 w 254"/>
                <a:gd name="T13" fmla="*/ 15 h 49"/>
                <a:gd name="T14" fmla="*/ 14 w 254"/>
                <a:gd name="T15" fmla="*/ 9 h 49"/>
                <a:gd name="T16" fmla="*/ 1 w 254"/>
                <a:gd name="T17" fmla="*/ 4 h 49"/>
                <a:gd name="T18" fmla="*/ 0 w 254"/>
                <a:gd name="T19" fmla="*/ 2 h 49"/>
                <a:gd name="T20" fmla="*/ 6 w 254"/>
                <a:gd name="T21" fmla="*/ 3 h 49"/>
                <a:gd name="T22" fmla="*/ 15 w 254"/>
                <a:gd name="T23" fmla="*/ 6 h 49"/>
                <a:gd name="T24" fmla="*/ 55 w 254"/>
                <a:gd name="T25" fmla="*/ 12 h 49"/>
                <a:gd name="T26" fmla="*/ 116 w 254"/>
                <a:gd name="T27" fmla="*/ 10 h 49"/>
                <a:gd name="T28" fmla="*/ 163 w 254"/>
                <a:gd name="T29" fmla="*/ 10 h 49"/>
                <a:gd name="T30" fmla="*/ 225 w 254"/>
                <a:gd name="T31" fmla="*/ 24 h 49"/>
                <a:gd name="T32" fmla="*/ 238 w 254"/>
                <a:gd name="T33" fmla="*/ 31 h 49"/>
                <a:gd name="T34" fmla="*/ 253 w 254"/>
                <a:gd name="T35" fmla="*/ 44 h 49"/>
                <a:gd name="T36" fmla="*/ 254 w 254"/>
                <a:gd name="T37" fmla="*/ 46 h 49"/>
                <a:gd name="T38" fmla="*/ 252 w 254"/>
                <a:gd name="T3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4" h="49">
                  <a:moveTo>
                    <a:pt x="252" y="48"/>
                  </a:moveTo>
                  <a:cubicBezTo>
                    <a:pt x="251" y="47"/>
                    <a:pt x="250" y="46"/>
                    <a:pt x="249" y="45"/>
                  </a:cubicBezTo>
                  <a:cubicBezTo>
                    <a:pt x="246" y="42"/>
                    <a:pt x="242" y="38"/>
                    <a:pt x="238" y="36"/>
                  </a:cubicBezTo>
                  <a:cubicBezTo>
                    <a:pt x="223" y="25"/>
                    <a:pt x="205" y="20"/>
                    <a:pt x="188" y="17"/>
                  </a:cubicBezTo>
                  <a:cubicBezTo>
                    <a:pt x="169" y="13"/>
                    <a:pt x="150" y="13"/>
                    <a:pt x="131" y="13"/>
                  </a:cubicBezTo>
                  <a:cubicBezTo>
                    <a:pt x="110" y="13"/>
                    <a:pt x="89" y="15"/>
                    <a:pt x="67" y="16"/>
                  </a:cubicBezTo>
                  <a:cubicBezTo>
                    <a:pt x="60" y="16"/>
                    <a:pt x="52" y="16"/>
                    <a:pt x="44" y="15"/>
                  </a:cubicBezTo>
                  <a:cubicBezTo>
                    <a:pt x="34" y="14"/>
                    <a:pt x="23" y="12"/>
                    <a:pt x="14" y="9"/>
                  </a:cubicBezTo>
                  <a:cubicBezTo>
                    <a:pt x="9" y="8"/>
                    <a:pt x="5" y="7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4" y="3"/>
                    <a:pt x="6" y="3"/>
                  </a:cubicBezTo>
                  <a:cubicBezTo>
                    <a:pt x="9" y="4"/>
                    <a:pt x="12" y="5"/>
                    <a:pt x="15" y="6"/>
                  </a:cubicBezTo>
                  <a:cubicBezTo>
                    <a:pt x="28" y="10"/>
                    <a:pt x="41" y="12"/>
                    <a:pt x="55" y="12"/>
                  </a:cubicBezTo>
                  <a:cubicBezTo>
                    <a:pt x="75" y="13"/>
                    <a:pt x="95" y="11"/>
                    <a:pt x="116" y="10"/>
                  </a:cubicBezTo>
                  <a:cubicBezTo>
                    <a:pt x="132" y="9"/>
                    <a:pt x="147" y="9"/>
                    <a:pt x="163" y="10"/>
                  </a:cubicBezTo>
                  <a:cubicBezTo>
                    <a:pt x="184" y="11"/>
                    <a:pt x="205" y="16"/>
                    <a:pt x="225" y="24"/>
                  </a:cubicBezTo>
                  <a:cubicBezTo>
                    <a:pt x="229" y="26"/>
                    <a:pt x="234" y="28"/>
                    <a:pt x="238" y="31"/>
                  </a:cubicBezTo>
                  <a:cubicBezTo>
                    <a:pt x="243" y="35"/>
                    <a:pt x="249" y="39"/>
                    <a:pt x="253" y="44"/>
                  </a:cubicBezTo>
                  <a:cubicBezTo>
                    <a:pt x="253" y="45"/>
                    <a:pt x="253" y="45"/>
                    <a:pt x="254" y="46"/>
                  </a:cubicBezTo>
                  <a:cubicBezTo>
                    <a:pt x="254" y="47"/>
                    <a:pt x="253" y="49"/>
                    <a:pt x="252" y="4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4"/>
            <p:cNvSpPr/>
            <p:nvPr/>
          </p:nvSpPr>
          <p:spPr bwMode="auto">
            <a:xfrm>
              <a:off x="1664" y="2878"/>
              <a:ext cx="1177" cy="123"/>
            </a:xfrm>
            <a:custGeom>
              <a:avLst/>
              <a:gdLst>
                <a:gd name="T0" fmla="*/ 252 w 255"/>
                <a:gd name="T1" fmla="*/ 25 h 26"/>
                <a:gd name="T2" fmla="*/ 206 w 255"/>
                <a:gd name="T3" fmla="*/ 11 h 26"/>
                <a:gd name="T4" fmla="*/ 145 w 255"/>
                <a:gd name="T5" fmla="*/ 5 h 26"/>
                <a:gd name="T6" fmla="*/ 87 w 255"/>
                <a:gd name="T7" fmla="*/ 8 h 26"/>
                <a:gd name="T8" fmla="*/ 40 w 255"/>
                <a:gd name="T9" fmla="*/ 10 h 26"/>
                <a:gd name="T10" fmla="*/ 6 w 255"/>
                <a:gd name="T11" fmla="*/ 6 h 26"/>
                <a:gd name="T12" fmla="*/ 0 w 255"/>
                <a:gd name="T13" fmla="*/ 3 h 26"/>
                <a:gd name="T14" fmla="*/ 5 w 255"/>
                <a:gd name="T15" fmla="*/ 3 h 26"/>
                <a:gd name="T16" fmla="*/ 28 w 255"/>
                <a:gd name="T17" fmla="*/ 6 h 26"/>
                <a:gd name="T18" fmla="*/ 78 w 255"/>
                <a:gd name="T19" fmla="*/ 5 h 26"/>
                <a:gd name="T20" fmla="*/ 126 w 255"/>
                <a:gd name="T21" fmla="*/ 2 h 26"/>
                <a:gd name="T22" fmla="*/ 206 w 255"/>
                <a:gd name="T23" fmla="*/ 7 h 26"/>
                <a:gd name="T24" fmla="*/ 238 w 255"/>
                <a:gd name="T25" fmla="*/ 15 h 26"/>
                <a:gd name="T26" fmla="*/ 254 w 255"/>
                <a:gd name="T27" fmla="*/ 23 h 26"/>
                <a:gd name="T28" fmla="*/ 252 w 255"/>
                <a:gd name="T2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5" h="26">
                  <a:moveTo>
                    <a:pt x="252" y="25"/>
                  </a:moveTo>
                  <a:cubicBezTo>
                    <a:pt x="238" y="17"/>
                    <a:pt x="222" y="14"/>
                    <a:pt x="206" y="11"/>
                  </a:cubicBezTo>
                  <a:cubicBezTo>
                    <a:pt x="186" y="7"/>
                    <a:pt x="166" y="5"/>
                    <a:pt x="145" y="5"/>
                  </a:cubicBezTo>
                  <a:cubicBezTo>
                    <a:pt x="126" y="5"/>
                    <a:pt x="107" y="6"/>
                    <a:pt x="87" y="8"/>
                  </a:cubicBezTo>
                  <a:cubicBezTo>
                    <a:pt x="72" y="9"/>
                    <a:pt x="56" y="11"/>
                    <a:pt x="40" y="10"/>
                  </a:cubicBezTo>
                  <a:cubicBezTo>
                    <a:pt x="29" y="10"/>
                    <a:pt x="17" y="9"/>
                    <a:pt x="6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1" y="1"/>
                    <a:pt x="4" y="2"/>
                    <a:pt x="5" y="3"/>
                  </a:cubicBezTo>
                  <a:cubicBezTo>
                    <a:pt x="13" y="4"/>
                    <a:pt x="20" y="6"/>
                    <a:pt x="28" y="6"/>
                  </a:cubicBezTo>
                  <a:cubicBezTo>
                    <a:pt x="44" y="8"/>
                    <a:pt x="61" y="7"/>
                    <a:pt x="78" y="5"/>
                  </a:cubicBezTo>
                  <a:cubicBezTo>
                    <a:pt x="94" y="4"/>
                    <a:pt x="110" y="3"/>
                    <a:pt x="126" y="2"/>
                  </a:cubicBezTo>
                  <a:cubicBezTo>
                    <a:pt x="153" y="0"/>
                    <a:pt x="180" y="3"/>
                    <a:pt x="206" y="7"/>
                  </a:cubicBezTo>
                  <a:cubicBezTo>
                    <a:pt x="217" y="9"/>
                    <a:pt x="227" y="12"/>
                    <a:pt x="238" y="15"/>
                  </a:cubicBezTo>
                  <a:cubicBezTo>
                    <a:pt x="243" y="17"/>
                    <a:pt x="249" y="19"/>
                    <a:pt x="254" y="23"/>
                  </a:cubicBezTo>
                  <a:cubicBezTo>
                    <a:pt x="255" y="24"/>
                    <a:pt x="253" y="26"/>
                    <a:pt x="252" y="2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5"/>
            <p:cNvSpPr/>
            <p:nvPr/>
          </p:nvSpPr>
          <p:spPr bwMode="auto">
            <a:xfrm>
              <a:off x="1669" y="2778"/>
              <a:ext cx="78" cy="133"/>
            </a:xfrm>
            <a:custGeom>
              <a:avLst/>
              <a:gdLst>
                <a:gd name="T0" fmla="*/ 13 w 17"/>
                <a:gd name="T1" fmla="*/ 27 h 28"/>
                <a:gd name="T2" fmla="*/ 2 w 17"/>
                <a:gd name="T3" fmla="*/ 7 h 28"/>
                <a:gd name="T4" fmla="*/ 1 w 17"/>
                <a:gd name="T5" fmla="*/ 3 h 28"/>
                <a:gd name="T6" fmla="*/ 1 w 17"/>
                <a:gd name="T7" fmla="*/ 1 h 28"/>
                <a:gd name="T8" fmla="*/ 4 w 17"/>
                <a:gd name="T9" fmla="*/ 4 h 28"/>
                <a:gd name="T10" fmla="*/ 11 w 17"/>
                <a:gd name="T11" fmla="*/ 20 h 28"/>
                <a:gd name="T12" fmla="*/ 15 w 17"/>
                <a:gd name="T13" fmla="*/ 24 h 28"/>
                <a:gd name="T14" fmla="*/ 13 w 17"/>
                <a:gd name="T15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8">
                  <a:moveTo>
                    <a:pt x="13" y="27"/>
                  </a:moveTo>
                  <a:cubicBezTo>
                    <a:pt x="7" y="22"/>
                    <a:pt x="3" y="14"/>
                    <a:pt x="2" y="7"/>
                  </a:cubicBezTo>
                  <a:cubicBezTo>
                    <a:pt x="1" y="6"/>
                    <a:pt x="1" y="4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4" y="0"/>
                    <a:pt x="4" y="3"/>
                    <a:pt x="4" y="4"/>
                  </a:cubicBezTo>
                  <a:cubicBezTo>
                    <a:pt x="6" y="10"/>
                    <a:pt x="8" y="16"/>
                    <a:pt x="11" y="20"/>
                  </a:cubicBezTo>
                  <a:cubicBezTo>
                    <a:pt x="12" y="22"/>
                    <a:pt x="14" y="23"/>
                    <a:pt x="15" y="24"/>
                  </a:cubicBezTo>
                  <a:cubicBezTo>
                    <a:pt x="17" y="26"/>
                    <a:pt x="14" y="28"/>
                    <a:pt x="13" y="2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/>
            <p:nvPr/>
          </p:nvSpPr>
          <p:spPr bwMode="auto">
            <a:xfrm>
              <a:off x="1645" y="2693"/>
              <a:ext cx="93" cy="114"/>
            </a:xfrm>
            <a:custGeom>
              <a:avLst/>
              <a:gdLst>
                <a:gd name="T0" fmla="*/ 16 w 20"/>
                <a:gd name="T1" fmla="*/ 24 h 24"/>
                <a:gd name="T2" fmla="*/ 4 w 20"/>
                <a:gd name="T3" fmla="*/ 11 h 24"/>
                <a:gd name="T4" fmla="*/ 0 w 20"/>
                <a:gd name="T5" fmla="*/ 4 h 24"/>
                <a:gd name="T6" fmla="*/ 0 w 20"/>
                <a:gd name="T7" fmla="*/ 1 h 24"/>
                <a:gd name="T8" fmla="*/ 4 w 20"/>
                <a:gd name="T9" fmla="*/ 3 h 24"/>
                <a:gd name="T10" fmla="*/ 12 w 20"/>
                <a:gd name="T11" fmla="*/ 16 h 24"/>
                <a:gd name="T12" fmla="*/ 16 w 20"/>
                <a:gd name="T13" fmla="*/ 20 h 24"/>
                <a:gd name="T14" fmla="*/ 19 w 20"/>
                <a:gd name="T15" fmla="*/ 24 h 24"/>
                <a:gd name="T16" fmla="*/ 16 w 20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4">
                  <a:moveTo>
                    <a:pt x="16" y="24"/>
                  </a:moveTo>
                  <a:cubicBezTo>
                    <a:pt x="11" y="21"/>
                    <a:pt x="7" y="17"/>
                    <a:pt x="4" y="11"/>
                  </a:cubicBezTo>
                  <a:cubicBezTo>
                    <a:pt x="3" y="9"/>
                    <a:pt x="2" y="6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3" y="1"/>
                    <a:pt x="4" y="3"/>
                  </a:cubicBezTo>
                  <a:cubicBezTo>
                    <a:pt x="6" y="8"/>
                    <a:pt x="8" y="13"/>
                    <a:pt x="12" y="16"/>
                  </a:cubicBezTo>
                  <a:cubicBezTo>
                    <a:pt x="13" y="18"/>
                    <a:pt x="15" y="19"/>
                    <a:pt x="16" y="20"/>
                  </a:cubicBezTo>
                  <a:cubicBezTo>
                    <a:pt x="18" y="21"/>
                    <a:pt x="20" y="22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57"/>
            <p:cNvSpPr/>
            <p:nvPr/>
          </p:nvSpPr>
          <p:spPr bwMode="auto">
            <a:xfrm>
              <a:off x="1659" y="2892"/>
              <a:ext cx="106" cy="104"/>
            </a:xfrm>
            <a:custGeom>
              <a:avLst/>
              <a:gdLst>
                <a:gd name="T0" fmla="*/ 19 w 23"/>
                <a:gd name="T1" fmla="*/ 21 h 22"/>
                <a:gd name="T2" fmla="*/ 7 w 23"/>
                <a:gd name="T3" fmla="*/ 11 h 22"/>
                <a:gd name="T4" fmla="*/ 1 w 23"/>
                <a:gd name="T5" fmla="*/ 3 h 22"/>
                <a:gd name="T6" fmla="*/ 3 w 23"/>
                <a:gd name="T7" fmla="*/ 0 h 22"/>
                <a:gd name="T8" fmla="*/ 4 w 23"/>
                <a:gd name="T9" fmla="*/ 2 h 22"/>
                <a:gd name="T10" fmla="*/ 9 w 23"/>
                <a:gd name="T11" fmla="*/ 8 h 22"/>
                <a:gd name="T12" fmla="*/ 17 w 23"/>
                <a:gd name="T13" fmla="*/ 15 h 22"/>
                <a:gd name="T14" fmla="*/ 21 w 23"/>
                <a:gd name="T15" fmla="*/ 18 h 22"/>
                <a:gd name="T16" fmla="*/ 19 w 23"/>
                <a:gd name="T1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2">
                  <a:moveTo>
                    <a:pt x="19" y="21"/>
                  </a:moveTo>
                  <a:cubicBezTo>
                    <a:pt x="15" y="18"/>
                    <a:pt x="11" y="14"/>
                    <a:pt x="7" y="11"/>
                  </a:cubicBezTo>
                  <a:cubicBezTo>
                    <a:pt x="5" y="8"/>
                    <a:pt x="2" y="6"/>
                    <a:pt x="1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5" y="4"/>
                    <a:pt x="7" y="6"/>
                    <a:pt x="9" y="8"/>
                  </a:cubicBezTo>
                  <a:cubicBezTo>
                    <a:pt x="12" y="11"/>
                    <a:pt x="15" y="13"/>
                    <a:pt x="17" y="15"/>
                  </a:cubicBezTo>
                  <a:cubicBezTo>
                    <a:pt x="19" y="16"/>
                    <a:pt x="20" y="17"/>
                    <a:pt x="21" y="18"/>
                  </a:cubicBezTo>
                  <a:cubicBezTo>
                    <a:pt x="23" y="19"/>
                    <a:pt x="21" y="22"/>
                    <a:pt x="19" y="2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8"/>
            <p:cNvSpPr/>
            <p:nvPr/>
          </p:nvSpPr>
          <p:spPr bwMode="auto">
            <a:xfrm>
              <a:off x="1747" y="3006"/>
              <a:ext cx="1094" cy="33"/>
            </a:xfrm>
            <a:custGeom>
              <a:avLst/>
              <a:gdLst>
                <a:gd name="T0" fmla="*/ 236 w 237"/>
                <a:gd name="T1" fmla="*/ 7 h 7"/>
                <a:gd name="T2" fmla="*/ 140 w 237"/>
                <a:gd name="T3" fmla="*/ 5 h 7"/>
                <a:gd name="T4" fmla="*/ 65 w 237"/>
                <a:gd name="T5" fmla="*/ 4 h 7"/>
                <a:gd name="T6" fmla="*/ 13 w 237"/>
                <a:gd name="T7" fmla="*/ 4 h 7"/>
                <a:gd name="T8" fmla="*/ 4 w 237"/>
                <a:gd name="T9" fmla="*/ 4 h 7"/>
                <a:gd name="T10" fmla="*/ 1 w 237"/>
                <a:gd name="T11" fmla="*/ 4 h 7"/>
                <a:gd name="T12" fmla="*/ 5 w 237"/>
                <a:gd name="T13" fmla="*/ 1 h 7"/>
                <a:gd name="T14" fmla="*/ 12 w 237"/>
                <a:gd name="T15" fmla="*/ 1 h 7"/>
                <a:gd name="T16" fmla="*/ 71 w 237"/>
                <a:gd name="T17" fmla="*/ 1 h 7"/>
                <a:gd name="T18" fmla="*/ 161 w 237"/>
                <a:gd name="T19" fmla="*/ 2 h 7"/>
                <a:gd name="T20" fmla="*/ 217 w 237"/>
                <a:gd name="T21" fmla="*/ 2 h 7"/>
                <a:gd name="T22" fmla="*/ 236 w 237"/>
                <a:gd name="T23" fmla="*/ 3 h 7"/>
                <a:gd name="T24" fmla="*/ 237 w 237"/>
                <a:gd name="T25" fmla="*/ 5 h 7"/>
                <a:gd name="T26" fmla="*/ 236 w 237"/>
                <a:gd name="T2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7" h="7">
                  <a:moveTo>
                    <a:pt x="236" y="7"/>
                  </a:moveTo>
                  <a:cubicBezTo>
                    <a:pt x="204" y="4"/>
                    <a:pt x="172" y="5"/>
                    <a:pt x="140" y="5"/>
                  </a:cubicBezTo>
                  <a:cubicBezTo>
                    <a:pt x="115" y="4"/>
                    <a:pt x="90" y="4"/>
                    <a:pt x="65" y="4"/>
                  </a:cubicBezTo>
                  <a:cubicBezTo>
                    <a:pt x="48" y="4"/>
                    <a:pt x="30" y="4"/>
                    <a:pt x="13" y="4"/>
                  </a:cubicBezTo>
                  <a:cubicBezTo>
                    <a:pt x="10" y="4"/>
                    <a:pt x="7" y="4"/>
                    <a:pt x="4" y="4"/>
                  </a:cubicBezTo>
                  <a:cubicBezTo>
                    <a:pt x="3" y="4"/>
                    <a:pt x="2" y="5"/>
                    <a:pt x="1" y="4"/>
                  </a:cubicBezTo>
                  <a:cubicBezTo>
                    <a:pt x="0" y="1"/>
                    <a:pt x="3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32" y="0"/>
                    <a:pt x="51" y="1"/>
                    <a:pt x="71" y="1"/>
                  </a:cubicBezTo>
                  <a:cubicBezTo>
                    <a:pt x="101" y="1"/>
                    <a:pt x="131" y="2"/>
                    <a:pt x="161" y="2"/>
                  </a:cubicBezTo>
                  <a:cubicBezTo>
                    <a:pt x="180" y="1"/>
                    <a:pt x="198" y="1"/>
                    <a:pt x="217" y="2"/>
                  </a:cubicBezTo>
                  <a:cubicBezTo>
                    <a:pt x="223" y="2"/>
                    <a:pt x="229" y="3"/>
                    <a:pt x="236" y="3"/>
                  </a:cubicBezTo>
                  <a:cubicBezTo>
                    <a:pt x="237" y="3"/>
                    <a:pt x="237" y="4"/>
                    <a:pt x="237" y="5"/>
                  </a:cubicBezTo>
                  <a:cubicBezTo>
                    <a:pt x="237" y="6"/>
                    <a:pt x="236" y="7"/>
                    <a:pt x="236" y="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9"/>
            <p:cNvSpPr/>
            <p:nvPr/>
          </p:nvSpPr>
          <p:spPr bwMode="auto">
            <a:xfrm>
              <a:off x="1738" y="2973"/>
              <a:ext cx="69" cy="47"/>
            </a:xfrm>
            <a:custGeom>
              <a:avLst/>
              <a:gdLst>
                <a:gd name="T0" fmla="*/ 13 w 15"/>
                <a:gd name="T1" fmla="*/ 10 h 10"/>
                <a:gd name="T2" fmla="*/ 4 w 15"/>
                <a:gd name="T3" fmla="*/ 6 h 10"/>
                <a:gd name="T4" fmla="*/ 2 w 15"/>
                <a:gd name="T5" fmla="*/ 1 h 10"/>
                <a:gd name="T6" fmla="*/ 4 w 15"/>
                <a:gd name="T7" fmla="*/ 1 h 10"/>
                <a:gd name="T8" fmla="*/ 13 w 15"/>
                <a:gd name="T9" fmla="*/ 7 h 10"/>
                <a:gd name="T10" fmla="*/ 13 w 15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13" y="10"/>
                  </a:moveTo>
                  <a:cubicBezTo>
                    <a:pt x="9" y="10"/>
                    <a:pt x="7" y="8"/>
                    <a:pt x="4" y="6"/>
                  </a:cubicBezTo>
                  <a:cubicBezTo>
                    <a:pt x="3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3"/>
                    <a:pt x="9" y="6"/>
                    <a:pt x="13" y="7"/>
                  </a:cubicBezTo>
                  <a:cubicBezTo>
                    <a:pt x="15" y="8"/>
                    <a:pt x="15" y="10"/>
                    <a:pt x="13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0"/>
            <p:cNvSpPr/>
            <p:nvPr/>
          </p:nvSpPr>
          <p:spPr bwMode="auto">
            <a:xfrm>
              <a:off x="1622" y="3006"/>
              <a:ext cx="185" cy="80"/>
            </a:xfrm>
            <a:custGeom>
              <a:avLst/>
              <a:gdLst>
                <a:gd name="T0" fmla="*/ 0 w 40"/>
                <a:gd name="T1" fmla="*/ 15 h 17"/>
                <a:gd name="T2" fmla="*/ 1 w 40"/>
                <a:gd name="T3" fmla="*/ 4 h 17"/>
                <a:gd name="T4" fmla="*/ 8 w 40"/>
                <a:gd name="T5" fmla="*/ 1 h 17"/>
                <a:gd name="T6" fmla="*/ 34 w 40"/>
                <a:gd name="T7" fmla="*/ 0 h 17"/>
                <a:gd name="T8" fmla="*/ 38 w 40"/>
                <a:gd name="T9" fmla="*/ 1 h 17"/>
                <a:gd name="T10" fmla="*/ 39 w 40"/>
                <a:gd name="T11" fmla="*/ 2 h 17"/>
                <a:gd name="T12" fmla="*/ 36 w 40"/>
                <a:gd name="T13" fmla="*/ 4 h 17"/>
                <a:gd name="T14" fmla="*/ 21 w 40"/>
                <a:gd name="T15" fmla="*/ 4 h 17"/>
                <a:gd name="T16" fmla="*/ 4 w 40"/>
                <a:gd name="T17" fmla="*/ 5 h 17"/>
                <a:gd name="T18" fmla="*/ 4 w 40"/>
                <a:gd name="T19" fmla="*/ 11 h 17"/>
                <a:gd name="T20" fmla="*/ 2 w 40"/>
                <a:gd name="T21" fmla="*/ 17 h 17"/>
                <a:gd name="T22" fmla="*/ 0 w 40"/>
                <a:gd name="T2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17">
                  <a:moveTo>
                    <a:pt x="0" y="15"/>
                  </a:moveTo>
                  <a:cubicBezTo>
                    <a:pt x="1" y="11"/>
                    <a:pt x="0" y="7"/>
                    <a:pt x="1" y="4"/>
                  </a:cubicBezTo>
                  <a:cubicBezTo>
                    <a:pt x="2" y="1"/>
                    <a:pt x="6" y="1"/>
                    <a:pt x="8" y="1"/>
                  </a:cubicBezTo>
                  <a:cubicBezTo>
                    <a:pt x="17" y="1"/>
                    <a:pt x="25" y="1"/>
                    <a:pt x="34" y="0"/>
                  </a:cubicBezTo>
                  <a:cubicBezTo>
                    <a:pt x="35" y="0"/>
                    <a:pt x="36" y="1"/>
                    <a:pt x="38" y="1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40" y="4"/>
                    <a:pt x="37" y="4"/>
                    <a:pt x="36" y="4"/>
                  </a:cubicBezTo>
                  <a:cubicBezTo>
                    <a:pt x="31" y="4"/>
                    <a:pt x="26" y="4"/>
                    <a:pt x="21" y="4"/>
                  </a:cubicBezTo>
                  <a:cubicBezTo>
                    <a:pt x="15" y="5"/>
                    <a:pt x="10" y="4"/>
                    <a:pt x="4" y="5"/>
                  </a:cubicBezTo>
                  <a:cubicBezTo>
                    <a:pt x="4" y="7"/>
                    <a:pt x="4" y="9"/>
                    <a:pt x="4" y="11"/>
                  </a:cubicBezTo>
                  <a:cubicBezTo>
                    <a:pt x="4" y="13"/>
                    <a:pt x="5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1"/>
            <p:cNvSpPr/>
            <p:nvPr/>
          </p:nvSpPr>
          <p:spPr bwMode="auto">
            <a:xfrm>
              <a:off x="3916" y="2996"/>
              <a:ext cx="217" cy="100"/>
            </a:xfrm>
            <a:custGeom>
              <a:avLst/>
              <a:gdLst>
                <a:gd name="T0" fmla="*/ 44 w 47"/>
                <a:gd name="T1" fmla="*/ 21 h 21"/>
                <a:gd name="T2" fmla="*/ 43 w 47"/>
                <a:gd name="T3" fmla="*/ 19 h 21"/>
                <a:gd name="T4" fmla="*/ 43 w 47"/>
                <a:gd name="T5" fmla="*/ 5 h 21"/>
                <a:gd name="T6" fmla="*/ 25 w 47"/>
                <a:gd name="T7" fmla="*/ 5 h 21"/>
                <a:gd name="T8" fmla="*/ 5 w 47"/>
                <a:gd name="T9" fmla="*/ 4 h 21"/>
                <a:gd name="T10" fmla="*/ 1 w 47"/>
                <a:gd name="T11" fmla="*/ 3 h 21"/>
                <a:gd name="T12" fmla="*/ 2 w 47"/>
                <a:gd name="T13" fmla="*/ 1 h 21"/>
                <a:gd name="T14" fmla="*/ 24 w 47"/>
                <a:gd name="T15" fmla="*/ 1 h 21"/>
                <a:gd name="T16" fmla="*/ 41 w 47"/>
                <a:gd name="T17" fmla="*/ 1 h 21"/>
                <a:gd name="T18" fmla="*/ 47 w 47"/>
                <a:gd name="T19" fmla="*/ 9 h 21"/>
                <a:gd name="T20" fmla="*/ 46 w 47"/>
                <a:gd name="T21" fmla="*/ 20 h 21"/>
                <a:gd name="T22" fmla="*/ 44 w 47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1">
                  <a:moveTo>
                    <a:pt x="44" y="21"/>
                  </a:moveTo>
                  <a:cubicBezTo>
                    <a:pt x="44" y="21"/>
                    <a:pt x="43" y="20"/>
                    <a:pt x="43" y="19"/>
                  </a:cubicBezTo>
                  <a:cubicBezTo>
                    <a:pt x="43" y="15"/>
                    <a:pt x="44" y="10"/>
                    <a:pt x="43" y="5"/>
                  </a:cubicBezTo>
                  <a:cubicBezTo>
                    <a:pt x="37" y="4"/>
                    <a:pt x="31" y="5"/>
                    <a:pt x="25" y="5"/>
                  </a:cubicBezTo>
                  <a:cubicBezTo>
                    <a:pt x="18" y="5"/>
                    <a:pt x="11" y="4"/>
                    <a:pt x="5" y="4"/>
                  </a:cubicBez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9" y="0"/>
                    <a:pt x="16" y="2"/>
                    <a:pt x="24" y="1"/>
                  </a:cubicBezTo>
                  <a:cubicBezTo>
                    <a:pt x="30" y="1"/>
                    <a:pt x="35" y="1"/>
                    <a:pt x="41" y="1"/>
                  </a:cubicBezTo>
                  <a:cubicBezTo>
                    <a:pt x="46" y="1"/>
                    <a:pt x="46" y="5"/>
                    <a:pt x="47" y="9"/>
                  </a:cubicBezTo>
                  <a:cubicBezTo>
                    <a:pt x="47" y="13"/>
                    <a:pt x="47" y="16"/>
                    <a:pt x="46" y="20"/>
                  </a:cubicBezTo>
                  <a:cubicBezTo>
                    <a:pt x="46" y="21"/>
                    <a:pt x="45" y="21"/>
                    <a:pt x="44" y="2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2"/>
            <p:cNvSpPr/>
            <p:nvPr/>
          </p:nvSpPr>
          <p:spPr bwMode="auto">
            <a:xfrm>
              <a:off x="2795" y="2883"/>
              <a:ext cx="92" cy="28"/>
            </a:xfrm>
            <a:custGeom>
              <a:avLst/>
              <a:gdLst>
                <a:gd name="T0" fmla="*/ 2 w 20"/>
                <a:gd name="T1" fmla="*/ 5 h 6"/>
                <a:gd name="T2" fmla="*/ 2 w 20"/>
                <a:gd name="T3" fmla="*/ 2 h 6"/>
                <a:gd name="T4" fmla="*/ 14 w 20"/>
                <a:gd name="T5" fmla="*/ 1 h 6"/>
                <a:gd name="T6" fmla="*/ 20 w 20"/>
                <a:gd name="T7" fmla="*/ 3 h 6"/>
                <a:gd name="T8" fmla="*/ 14 w 20"/>
                <a:gd name="T9" fmla="*/ 5 h 6"/>
                <a:gd name="T10" fmla="*/ 2 w 20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2" y="5"/>
                  </a:moveTo>
                  <a:cubicBezTo>
                    <a:pt x="0" y="5"/>
                    <a:pt x="0" y="2"/>
                    <a:pt x="2" y="2"/>
                  </a:cubicBezTo>
                  <a:cubicBezTo>
                    <a:pt x="6" y="2"/>
                    <a:pt x="10" y="1"/>
                    <a:pt x="14" y="1"/>
                  </a:cubicBezTo>
                  <a:cubicBezTo>
                    <a:pt x="16" y="2"/>
                    <a:pt x="20" y="0"/>
                    <a:pt x="20" y="3"/>
                  </a:cubicBezTo>
                  <a:cubicBezTo>
                    <a:pt x="20" y="6"/>
                    <a:pt x="15" y="4"/>
                    <a:pt x="14" y="5"/>
                  </a:cubicBezTo>
                  <a:cubicBezTo>
                    <a:pt x="10" y="5"/>
                    <a:pt x="6" y="5"/>
                    <a:pt x="2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3"/>
            <p:cNvSpPr/>
            <p:nvPr/>
          </p:nvSpPr>
          <p:spPr bwMode="auto">
            <a:xfrm>
              <a:off x="3095" y="2731"/>
              <a:ext cx="230" cy="61"/>
            </a:xfrm>
            <a:custGeom>
              <a:avLst/>
              <a:gdLst>
                <a:gd name="T0" fmla="*/ 0 w 50"/>
                <a:gd name="T1" fmla="*/ 11 h 13"/>
                <a:gd name="T2" fmla="*/ 1 w 50"/>
                <a:gd name="T3" fmla="*/ 9 h 13"/>
                <a:gd name="T4" fmla="*/ 5 w 50"/>
                <a:gd name="T5" fmla="*/ 7 h 13"/>
                <a:gd name="T6" fmla="*/ 48 w 50"/>
                <a:gd name="T7" fmla="*/ 0 h 13"/>
                <a:gd name="T8" fmla="*/ 48 w 50"/>
                <a:gd name="T9" fmla="*/ 3 h 13"/>
                <a:gd name="T10" fmla="*/ 13 w 50"/>
                <a:gd name="T11" fmla="*/ 7 h 13"/>
                <a:gd name="T12" fmla="*/ 4 w 50"/>
                <a:gd name="T13" fmla="*/ 11 h 13"/>
                <a:gd name="T14" fmla="*/ 0 w 50"/>
                <a:gd name="T1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3">
                  <a:moveTo>
                    <a:pt x="0" y="11"/>
                  </a:moveTo>
                  <a:cubicBezTo>
                    <a:pt x="0" y="10"/>
                    <a:pt x="0" y="9"/>
                    <a:pt x="1" y="9"/>
                  </a:cubicBezTo>
                  <a:cubicBezTo>
                    <a:pt x="2" y="8"/>
                    <a:pt x="3" y="7"/>
                    <a:pt x="5" y="7"/>
                  </a:cubicBezTo>
                  <a:cubicBezTo>
                    <a:pt x="18" y="0"/>
                    <a:pt x="33" y="0"/>
                    <a:pt x="48" y="0"/>
                  </a:cubicBezTo>
                  <a:cubicBezTo>
                    <a:pt x="50" y="0"/>
                    <a:pt x="50" y="3"/>
                    <a:pt x="48" y="3"/>
                  </a:cubicBezTo>
                  <a:cubicBezTo>
                    <a:pt x="36" y="4"/>
                    <a:pt x="24" y="3"/>
                    <a:pt x="13" y="7"/>
                  </a:cubicBezTo>
                  <a:cubicBezTo>
                    <a:pt x="10" y="8"/>
                    <a:pt x="7" y="9"/>
                    <a:pt x="4" y="11"/>
                  </a:cubicBezTo>
                  <a:cubicBezTo>
                    <a:pt x="3" y="11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4"/>
            <p:cNvSpPr/>
            <p:nvPr/>
          </p:nvSpPr>
          <p:spPr bwMode="auto">
            <a:xfrm>
              <a:off x="3362" y="2726"/>
              <a:ext cx="88" cy="29"/>
            </a:xfrm>
            <a:custGeom>
              <a:avLst/>
              <a:gdLst>
                <a:gd name="T0" fmla="*/ 17 w 19"/>
                <a:gd name="T1" fmla="*/ 6 h 6"/>
                <a:gd name="T2" fmla="*/ 2 w 19"/>
                <a:gd name="T3" fmla="*/ 4 h 6"/>
                <a:gd name="T4" fmla="*/ 4 w 19"/>
                <a:gd name="T5" fmla="*/ 1 h 6"/>
                <a:gd name="T6" fmla="*/ 13 w 19"/>
                <a:gd name="T7" fmla="*/ 2 h 6"/>
                <a:gd name="T8" fmla="*/ 15 w 19"/>
                <a:gd name="T9" fmla="*/ 2 h 6"/>
                <a:gd name="T10" fmla="*/ 18 w 19"/>
                <a:gd name="T11" fmla="*/ 3 h 6"/>
                <a:gd name="T12" fmla="*/ 17 w 1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">
                  <a:moveTo>
                    <a:pt x="17" y="6"/>
                  </a:moveTo>
                  <a:cubicBezTo>
                    <a:pt x="12" y="5"/>
                    <a:pt x="7" y="5"/>
                    <a:pt x="2" y="4"/>
                  </a:cubicBezTo>
                  <a:cubicBezTo>
                    <a:pt x="0" y="3"/>
                    <a:pt x="2" y="0"/>
                    <a:pt x="4" y="1"/>
                  </a:cubicBezTo>
                  <a:cubicBezTo>
                    <a:pt x="7" y="2"/>
                    <a:pt x="10" y="2"/>
                    <a:pt x="13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6" y="2"/>
                    <a:pt x="17" y="2"/>
                    <a:pt x="18" y="3"/>
                  </a:cubicBezTo>
                  <a:cubicBezTo>
                    <a:pt x="19" y="4"/>
                    <a:pt x="18" y="6"/>
                    <a:pt x="17" y="6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65"/>
            <p:cNvSpPr/>
            <p:nvPr/>
          </p:nvSpPr>
          <p:spPr bwMode="auto">
            <a:xfrm>
              <a:off x="2841" y="2949"/>
              <a:ext cx="355" cy="62"/>
            </a:xfrm>
            <a:custGeom>
              <a:avLst/>
              <a:gdLst>
                <a:gd name="T0" fmla="*/ 1 w 77"/>
                <a:gd name="T1" fmla="*/ 12 h 13"/>
                <a:gd name="T2" fmla="*/ 1 w 77"/>
                <a:gd name="T3" fmla="*/ 9 h 13"/>
                <a:gd name="T4" fmla="*/ 3 w 77"/>
                <a:gd name="T5" fmla="*/ 9 h 13"/>
                <a:gd name="T6" fmla="*/ 23 w 77"/>
                <a:gd name="T7" fmla="*/ 4 h 13"/>
                <a:gd name="T8" fmla="*/ 75 w 77"/>
                <a:gd name="T9" fmla="*/ 0 h 13"/>
                <a:gd name="T10" fmla="*/ 75 w 77"/>
                <a:gd name="T11" fmla="*/ 3 h 13"/>
                <a:gd name="T12" fmla="*/ 32 w 77"/>
                <a:gd name="T13" fmla="*/ 6 h 13"/>
                <a:gd name="T14" fmla="*/ 12 w 77"/>
                <a:gd name="T15" fmla="*/ 10 h 13"/>
                <a:gd name="T16" fmla="*/ 5 w 77"/>
                <a:gd name="T17" fmla="*/ 12 h 13"/>
                <a:gd name="T18" fmla="*/ 1 w 77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3">
                  <a:moveTo>
                    <a:pt x="1" y="12"/>
                  </a:moveTo>
                  <a:cubicBezTo>
                    <a:pt x="0" y="11"/>
                    <a:pt x="0" y="10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10" y="7"/>
                    <a:pt x="16" y="6"/>
                    <a:pt x="23" y="4"/>
                  </a:cubicBezTo>
                  <a:cubicBezTo>
                    <a:pt x="40" y="1"/>
                    <a:pt x="58" y="1"/>
                    <a:pt x="75" y="0"/>
                  </a:cubicBezTo>
                  <a:cubicBezTo>
                    <a:pt x="77" y="0"/>
                    <a:pt x="77" y="3"/>
                    <a:pt x="75" y="3"/>
                  </a:cubicBezTo>
                  <a:cubicBezTo>
                    <a:pt x="60" y="4"/>
                    <a:pt x="46" y="4"/>
                    <a:pt x="32" y="6"/>
                  </a:cubicBezTo>
                  <a:cubicBezTo>
                    <a:pt x="25" y="7"/>
                    <a:pt x="19" y="9"/>
                    <a:pt x="12" y="10"/>
                  </a:cubicBezTo>
                  <a:cubicBezTo>
                    <a:pt x="10" y="11"/>
                    <a:pt x="7" y="11"/>
                    <a:pt x="5" y="12"/>
                  </a:cubicBezTo>
                  <a:cubicBezTo>
                    <a:pt x="4" y="12"/>
                    <a:pt x="2" y="13"/>
                    <a:pt x="1" y="12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66"/>
            <p:cNvSpPr/>
            <p:nvPr/>
          </p:nvSpPr>
          <p:spPr bwMode="auto">
            <a:xfrm>
              <a:off x="3238" y="2954"/>
              <a:ext cx="189" cy="23"/>
            </a:xfrm>
            <a:custGeom>
              <a:avLst/>
              <a:gdLst>
                <a:gd name="T0" fmla="*/ 39 w 41"/>
                <a:gd name="T1" fmla="*/ 5 h 5"/>
                <a:gd name="T2" fmla="*/ 10 w 41"/>
                <a:gd name="T3" fmla="*/ 4 h 5"/>
                <a:gd name="T4" fmla="*/ 2 w 41"/>
                <a:gd name="T5" fmla="*/ 3 h 5"/>
                <a:gd name="T6" fmla="*/ 3 w 41"/>
                <a:gd name="T7" fmla="*/ 0 h 5"/>
                <a:gd name="T8" fmla="*/ 39 w 41"/>
                <a:gd name="T9" fmla="*/ 2 h 5"/>
                <a:gd name="T10" fmla="*/ 39 w 4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">
                  <a:moveTo>
                    <a:pt x="39" y="5"/>
                  </a:moveTo>
                  <a:cubicBezTo>
                    <a:pt x="29" y="4"/>
                    <a:pt x="20" y="4"/>
                    <a:pt x="10" y="4"/>
                  </a:cubicBezTo>
                  <a:cubicBezTo>
                    <a:pt x="7" y="4"/>
                    <a:pt x="4" y="4"/>
                    <a:pt x="2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5" y="1"/>
                    <a:pt x="27" y="1"/>
                    <a:pt x="39" y="2"/>
                  </a:cubicBezTo>
                  <a:cubicBezTo>
                    <a:pt x="41" y="2"/>
                    <a:pt x="41" y="5"/>
                    <a:pt x="39" y="5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67"/>
            <p:cNvSpPr/>
            <p:nvPr/>
          </p:nvSpPr>
          <p:spPr bwMode="auto">
            <a:xfrm>
              <a:off x="3505" y="2963"/>
              <a:ext cx="144" cy="19"/>
            </a:xfrm>
            <a:custGeom>
              <a:avLst/>
              <a:gdLst>
                <a:gd name="T0" fmla="*/ 29 w 31"/>
                <a:gd name="T1" fmla="*/ 4 h 4"/>
                <a:gd name="T2" fmla="*/ 2 w 31"/>
                <a:gd name="T3" fmla="*/ 4 h 4"/>
                <a:gd name="T4" fmla="*/ 0 w 31"/>
                <a:gd name="T5" fmla="*/ 2 h 4"/>
                <a:gd name="T6" fmla="*/ 4 w 31"/>
                <a:gd name="T7" fmla="*/ 1 h 4"/>
                <a:gd name="T8" fmla="*/ 29 w 31"/>
                <a:gd name="T9" fmla="*/ 1 h 4"/>
                <a:gd name="T10" fmla="*/ 29 w 3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">
                  <a:moveTo>
                    <a:pt x="29" y="4"/>
                  </a:moveTo>
                  <a:cubicBezTo>
                    <a:pt x="20" y="4"/>
                    <a:pt x="11" y="4"/>
                    <a:pt x="2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12" y="1"/>
                    <a:pt x="21" y="1"/>
                    <a:pt x="29" y="1"/>
                  </a:cubicBezTo>
                  <a:cubicBezTo>
                    <a:pt x="31" y="1"/>
                    <a:pt x="31" y="4"/>
                    <a:pt x="29" y="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68"/>
            <p:cNvSpPr/>
            <p:nvPr/>
          </p:nvSpPr>
          <p:spPr bwMode="auto">
            <a:xfrm>
              <a:off x="2836" y="2977"/>
              <a:ext cx="356" cy="34"/>
            </a:xfrm>
            <a:custGeom>
              <a:avLst/>
              <a:gdLst>
                <a:gd name="T0" fmla="*/ 2 w 77"/>
                <a:gd name="T1" fmla="*/ 7 h 7"/>
                <a:gd name="T2" fmla="*/ 3 w 77"/>
                <a:gd name="T3" fmla="*/ 4 h 7"/>
                <a:gd name="T4" fmla="*/ 5 w 77"/>
                <a:gd name="T5" fmla="*/ 4 h 7"/>
                <a:gd name="T6" fmla="*/ 24 w 77"/>
                <a:gd name="T7" fmla="*/ 2 h 7"/>
                <a:gd name="T8" fmla="*/ 65 w 77"/>
                <a:gd name="T9" fmla="*/ 0 h 7"/>
                <a:gd name="T10" fmla="*/ 76 w 77"/>
                <a:gd name="T11" fmla="*/ 0 h 7"/>
                <a:gd name="T12" fmla="*/ 77 w 77"/>
                <a:gd name="T13" fmla="*/ 2 h 7"/>
                <a:gd name="T14" fmla="*/ 75 w 77"/>
                <a:gd name="T15" fmla="*/ 3 h 7"/>
                <a:gd name="T16" fmla="*/ 54 w 77"/>
                <a:gd name="T17" fmla="*/ 4 h 7"/>
                <a:gd name="T18" fmla="*/ 13 w 77"/>
                <a:gd name="T19" fmla="*/ 7 h 7"/>
                <a:gd name="T20" fmla="*/ 4 w 77"/>
                <a:gd name="T21" fmla="*/ 7 h 7"/>
                <a:gd name="T22" fmla="*/ 2 w 77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">
                  <a:moveTo>
                    <a:pt x="2" y="7"/>
                  </a:moveTo>
                  <a:cubicBezTo>
                    <a:pt x="0" y="6"/>
                    <a:pt x="1" y="4"/>
                    <a:pt x="3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12" y="3"/>
                    <a:pt x="18" y="3"/>
                    <a:pt x="24" y="2"/>
                  </a:cubicBezTo>
                  <a:cubicBezTo>
                    <a:pt x="38" y="1"/>
                    <a:pt x="52" y="0"/>
                    <a:pt x="65" y="0"/>
                  </a:cubicBezTo>
                  <a:cubicBezTo>
                    <a:pt x="69" y="0"/>
                    <a:pt x="72" y="0"/>
                    <a:pt x="76" y="0"/>
                  </a:cubicBezTo>
                  <a:cubicBezTo>
                    <a:pt x="77" y="0"/>
                    <a:pt x="77" y="1"/>
                    <a:pt x="77" y="2"/>
                  </a:cubicBezTo>
                  <a:cubicBezTo>
                    <a:pt x="77" y="3"/>
                    <a:pt x="76" y="4"/>
                    <a:pt x="75" y="3"/>
                  </a:cubicBezTo>
                  <a:cubicBezTo>
                    <a:pt x="68" y="3"/>
                    <a:pt x="61" y="4"/>
                    <a:pt x="54" y="4"/>
                  </a:cubicBezTo>
                  <a:cubicBezTo>
                    <a:pt x="40" y="4"/>
                    <a:pt x="26" y="5"/>
                    <a:pt x="13" y="7"/>
                  </a:cubicBezTo>
                  <a:cubicBezTo>
                    <a:pt x="10" y="7"/>
                    <a:pt x="7" y="7"/>
                    <a:pt x="4" y="7"/>
                  </a:cubicBezTo>
                  <a:cubicBezTo>
                    <a:pt x="3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69"/>
            <p:cNvSpPr/>
            <p:nvPr/>
          </p:nvSpPr>
          <p:spPr bwMode="auto">
            <a:xfrm>
              <a:off x="2269" y="2925"/>
              <a:ext cx="590" cy="86"/>
            </a:xfrm>
            <a:custGeom>
              <a:avLst/>
              <a:gdLst>
                <a:gd name="T0" fmla="*/ 125 w 128"/>
                <a:gd name="T1" fmla="*/ 18 h 18"/>
                <a:gd name="T2" fmla="*/ 75 w 128"/>
                <a:gd name="T3" fmla="*/ 7 h 18"/>
                <a:gd name="T4" fmla="*/ 4 w 128"/>
                <a:gd name="T5" fmla="*/ 4 h 18"/>
                <a:gd name="T6" fmla="*/ 0 w 128"/>
                <a:gd name="T7" fmla="*/ 3 h 18"/>
                <a:gd name="T8" fmla="*/ 2 w 128"/>
                <a:gd name="T9" fmla="*/ 1 h 18"/>
                <a:gd name="T10" fmla="*/ 44 w 128"/>
                <a:gd name="T11" fmla="*/ 1 h 18"/>
                <a:gd name="T12" fmla="*/ 77 w 128"/>
                <a:gd name="T13" fmla="*/ 4 h 18"/>
                <a:gd name="T14" fmla="*/ 112 w 128"/>
                <a:gd name="T15" fmla="*/ 12 h 18"/>
                <a:gd name="T16" fmla="*/ 126 w 128"/>
                <a:gd name="T17" fmla="*/ 15 h 18"/>
                <a:gd name="T18" fmla="*/ 125 w 128"/>
                <a:gd name="T1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8">
                  <a:moveTo>
                    <a:pt x="125" y="18"/>
                  </a:moveTo>
                  <a:cubicBezTo>
                    <a:pt x="108" y="14"/>
                    <a:pt x="92" y="9"/>
                    <a:pt x="75" y="7"/>
                  </a:cubicBezTo>
                  <a:cubicBezTo>
                    <a:pt x="51" y="4"/>
                    <a:pt x="28" y="2"/>
                    <a:pt x="4" y="4"/>
                  </a:cubicBezTo>
                  <a:cubicBezTo>
                    <a:pt x="2" y="4"/>
                    <a:pt x="0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6" y="0"/>
                    <a:pt x="30" y="0"/>
                    <a:pt x="44" y="1"/>
                  </a:cubicBezTo>
                  <a:cubicBezTo>
                    <a:pt x="55" y="2"/>
                    <a:pt x="66" y="3"/>
                    <a:pt x="77" y="4"/>
                  </a:cubicBezTo>
                  <a:cubicBezTo>
                    <a:pt x="89" y="6"/>
                    <a:pt x="101" y="9"/>
                    <a:pt x="112" y="12"/>
                  </a:cubicBezTo>
                  <a:cubicBezTo>
                    <a:pt x="117" y="13"/>
                    <a:pt x="121" y="14"/>
                    <a:pt x="126" y="15"/>
                  </a:cubicBezTo>
                  <a:cubicBezTo>
                    <a:pt x="128" y="15"/>
                    <a:pt x="127" y="18"/>
                    <a:pt x="125" y="1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0"/>
            <p:cNvSpPr/>
            <p:nvPr/>
          </p:nvSpPr>
          <p:spPr bwMode="auto">
            <a:xfrm>
              <a:off x="2509" y="2973"/>
              <a:ext cx="346" cy="47"/>
            </a:xfrm>
            <a:custGeom>
              <a:avLst/>
              <a:gdLst>
                <a:gd name="T0" fmla="*/ 72 w 75"/>
                <a:gd name="T1" fmla="*/ 10 h 10"/>
                <a:gd name="T2" fmla="*/ 36 w 75"/>
                <a:gd name="T3" fmla="*/ 5 h 10"/>
                <a:gd name="T4" fmla="*/ 2 w 75"/>
                <a:gd name="T5" fmla="*/ 4 h 10"/>
                <a:gd name="T6" fmla="*/ 2 w 75"/>
                <a:gd name="T7" fmla="*/ 1 h 10"/>
                <a:gd name="T8" fmla="*/ 23 w 75"/>
                <a:gd name="T9" fmla="*/ 1 h 10"/>
                <a:gd name="T10" fmla="*/ 59 w 75"/>
                <a:gd name="T11" fmla="*/ 5 h 10"/>
                <a:gd name="T12" fmla="*/ 73 w 75"/>
                <a:gd name="T13" fmla="*/ 6 h 10"/>
                <a:gd name="T14" fmla="*/ 72 w 7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10">
                  <a:moveTo>
                    <a:pt x="72" y="10"/>
                  </a:moveTo>
                  <a:cubicBezTo>
                    <a:pt x="60" y="8"/>
                    <a:pt x="48" y="6"/>
                    <a:pt x="36" y="5"/>
                  </a:cubicBezTo>
                  <a:cubicBezTo>
                    <a:pt x="25" y="5"/>
                    <a:pt x="13" y="3"/>
                    <a:pt x="2" y="4"/>
                  </a:cubicBezTo>
                  <a:cubicBezTo>
                    <a:pt x="0" y="4"/>
                    <a:pt x="0" y="1"/>
                    <a:pt x="2" y="1"/>
                  </a:cubicBezTo>
                  <a:cubicBezTo>
                    <a:pt x="9" y="0"/>
                    <a:pt x="16" y="1"/>
                    <a:pt x="23" y="1"/>
                  </a:cubicBezTo>
                  <a:cubicBezTo>
                    <a:pt x="35" y="2"/>
                    <a:pt x="47" y="3"/>
                    <a:pt x="59" y="5"/>
                  </a:cubicBezTo>
                  <a:cubicBezTo>
                    <a:pt x="64" y="5"/>
                    <a:pt x="68" y="6"/>
                    <a:pt x="73" y="6"/>
                  </a:cubicBezTo>
                  <a:cubicBezTo>
                    <a:pt x="75" y="7"/>
                    <a:pt x="74" y="10"/>
                    <a:pt x="72" y="10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1"/>
            <p:cNvSpPr/>
            <p:nvPr/>
          </p:nvSpPr>
          <p:spPr bwMode="auto">
            <a:xfrm>
              <a:off x="2352" y="2968"/>
              <a:ext cx="106" cy="19"/>
            </a:xfrm>
            <a:custGeom>
              <a:avLst/>
              <a:gdLst>
                <a:gd name="T0" fmla="*/ 2 w 23"/>
                <a:gd name="T1" fmla="*/ 4 h 4"/>
                <a:gd name="T2" fmla="*/ 1 w 23"/>
                <a:gd name="T3" fmla="*/ 1 h 4"/>
                <a:gd name="T4" fmla="*/ 2 w 23"/>
                <a:gd name="T5" fmla="*/ 1 h 4"/>
                <a:gd name="T6" fmla="*/ 18 w 23"/>
                <a:gd name="T7" fmla="*/ 1 h 4"/>
                <a:gd name="T8" fmla="*/ 23 w 23"/>
                <a:gd name="T9" fmla="*/ 3 h 4"/>
                <a:gd name="T10" fmla="*/ 21 w 23"/>
                <a:gd name="T11" fmla="*/ 4 h 4"/>
                <a:gd name="T12" fmla="*/ 2 w 2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">
                  <a:moveTo>
                    <a:pt x="2" y="4"/>
                  </a:move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7" y="1"/>
                    <a:pt x="13" y="1"/>
                    <a:pt x="18" y="1"/>
                  </a:cubicBezTo>
                  <a:cubicBezTo>
                    <a:pt x="20" y="1"/>
                    <a:pt x="23" y="0"/>
                    <a:pt x="23" y="3"/>
                  </a:cubicBezTo>
                  <a:cubicBezTo>
                    <a:pt x="23" y="3"/>
                    <a:pt x="22" y="4"/>
                    <a:pt x="21" y="4"/>
                  </a:cubicBezTo>
                  <a:cubicBezTo>
                    <a:pt x="15" y="4"/>
                    <a:pt x="8" y="4"/>
                    <a:pt x="2" y="4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2"/>
            <p:cNvSpPr/>
            <p:nvPr/>
          </p:nvSpPr>
          <p:spPr bwMode="auto">
            <a:xfrm>
              <a:off x="1775" y="2845"/>
              <a:ext cx="226" cy="42"/>
            </a:xfrm>
            <a:custGeom>
              <a:avLst/>
              <a:gdLst>
                <a:gd name="T0" fmla="*/ 33 w 49"/>
                <a:gd name="T1" fmla="*/ 8 h 9"/>
                <a:gd name="T2" fmla="*/ 2 w 49"/>
                <a:gd name="T3" fmla="*/ 4 h 9"/>
                <a:gd name="T4" fmla="*/ 0 w 49"/>
                <a:gd name="T5" fmla="*/ 2 h 9"/>
                <a:gd name="T6" fmla="*/ 3 w 49"/>
                <a:gd name="T7" fmla="*/ 1 h 9"/>
                <a:gd name="T8" fmla="*/ 9 w 49"/>
                <a:gd name="T9" fmla="*/ 2 h 9"/>
                <a:gd name="T10" fmla="*/ 25 w 49"/>
                <a:gd name="T11" fmla="*/ 4 h 9"/>
                <a:gd name="T12" fmla="*/ 44 w 49"/>
                <a:gd name="T13" fmla="*/ 5 h 9"/>
                <a:gd name="T14" fmla="*/ 49 w 49"/>
                <a:gd name="T15" fmla="*/ 6 h 9"/>
                <a:gd name="T16" fmla="*/ 44 w 49"/>
                <a:gd name="T17" fmla="*/ 8 h 9"/>
                <a:gd name="T18" fmla="*/ 33 w 49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9">
                  <a:moveTo>
                    <a:pt x="33" y="8"/>
                  </a:moveTo>
                  <a:cubicBezTo>
                    <a:pt x="23" y="8"/>
                    <a:pt x="12" y="7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4" y="3"/>
                    <a:pt x="19" y="4"/>
                    <a:pt x="25" y="4"/>
                  </a:cubicBezTo>
                  <a:cubicBezTo>
                    <a:pt x="31" y="5"/>
                    <a:pt x="37" y="5"/>
                    <a:pt x="44" y="5"/>
                  </a:cubicBezTo>
                  <a:cubicBezTo>
                    <a:pt x="45" y="5"/>
                    <a:pt x="49" y="4"/>
                    <a:pt x="49" y="6"/>
                  </a:cubicBezTo>
                  <a:cubicBezTo>
                    <a:pt x="49" y="9"/>
                    <a:pt x="45" y="8"/>
                    <a:pt x="44" y="8"/>
                  </a:cubicBezTo>
                  <a:cubicBezTo>
                    <a:pt x="40" y="8"/>
                    <a:pt x="37" y="8"/>
                    <a:pt x="33" y="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3"/>
            <p:cNvSpPr/>
            <p:nvPr/>
          </p:nvSpPr>
          <p:spPr bwMode="auto">
            <a:xfrm>
              <a:off x="1945" y="2650"/>
              <a:ext cx="374" cy="43"/>
            </a:xfrm>
            <a:custGeom>
              <a:avLst/>
              <a:gdLst>
                <a:gd name="T0" fmla="*/ 0 w 81"/>
                <a:gd name="T1" fmla="*/ 7 h 9"/>
                <a:gd name="T2" fmla="*/ 5 w 81"/>
                <a:gd name="T3" fmla="*/ 5 h 9"/>
                <a:gd name="T4" fmla="*/ 36 w 81"/>
                <a:gd name="T5" fmla="*/ 1 h 9"/>
                <a:gd name="T6" fmla="*/ 78 w 81"/>
                <a:gd name="T7" fmla="*/ 0 h 9"/>
                <a:gd name="T8" fmla="*/ 78 w 81"/>
                <a:gd name="T9" fmla="*/ 4 h 9"/>
                <a:gd name="T10" fmla="*/ 24 w 81"/>
                <a:gd name="T11" fmla="*/ 5 h 9"/>
                <a:gd name="T12" fmla="*/ 4 w 81"/>
                <a:gd name="T13" fmla="*/ 8 h 9"/>
                <a:gd name="T14" fmla="*/ 0 w 81"/>
                <a:gd name="T1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">
                  <a:moveTo>
                    <a:pt x="0" y="7"/>
                  </a:moveTo>
                  <a:cubicBezTo>
                    <a:pt x="0" y="4"/>
                    <a:pt x="3" y="5"/>
                    <a:pt x="5" y="5"/>
                  </a:cubicBezTo>
                  <a:cubicBezTo>
                    <a:pt x="15" y="3"/>
                    <a:pt x="25" y="1"/>
                    <a:pt x="36" y="1"/>
                  </a:cubicBezTo>
                  <a:cubicBezTo>
                    <a:pt x="50" y="0"/>
                    <a:pt x="64" y="0"/>
                    <a:pt x="78" y="0"/>
                  </a:cubicBezTo>
                  <a:cubicBezTo>
                    <a:pt x="81" y="1"/>
                    <a:pt x="80" y="4"/>
                    <a:pt x="78" y="4"/>
                  </a:cubicBezTo>
                  <a:cubicBezTo>
                    <a:pt x="60" y="3"/>
                    <a:pt x="42" y="3"/>
                    <a:pt x="24" y="5"/>
                  </a:cubicBezTo>
                  <a:cubicBezTo>
                    <a:pt x="18" y="6"/>
                    <a:pt x="11" y="7"/>
                    <a:pt x="4" y="8"/>
                  </a:cubicBezTo>
                  <a:cubicBezTo>
                    <a:pt x="3" y="8"/>
                    <a:pt x="1" y="9"/>
                    <a:pt x="0" y="7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4"/>
            <p:cNvSpPr/>
            <p:nvPr/>
          </p:nvSpPr>
          <p:spPr bwMode="auto">
            <a:xfrm>
              <a:off x="2375" y="2650"/>
              <a:ext cx="106" cy="38"/>
            </a:xfrm>
            <a:custGeom>
              <a:avLst/>
              <a:gdLst>
                <a:gd name="T0" fmla="*/ 21 w 23"/>
                <a:gd name="T1" fmla="*/ 8 h 8"/>
                <a:gd name="T2" fmla="*/ 7 w 23"/>
                <a:gd name="T3" fmla="*/ 4 h 8"/>
                <a:gd name="T4" fmla="*/ 2 w 23"/>
                <a:gd name="T5" fmla="*/ 4 h 8"/>
                <a:gd name="T6" fmla="*/ 1 w 23"/>
                <a:gd name="T7" fmla="*/ 2 h 8"/>
                <a:gd name="T8" fmla="*/ 2 w 23"/>
                <a:gd name="T9" fmla="*/ 0 h 8"/>
                <a:gd name="T10" fmla="*/ 12 w 23"/>
                <a:gd name="T11" fmla="*/ 2 h 8"/>
                <a:gd name="T12" fmla="*/ 22 w 23"/>
                <a:gd name="T13" fmla="*/ 5 h 8"/>
                <a:gd name="T14" fmla="*/ 23 w 23"/>
                <a:gd name="T15" fmla="*/ 7 h 8"/>
                <a:gd name="T16" fmla="*/ 21 w 23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8">
                  <a:moveTo>
                    <a:pt x="21" y="8"/>
                  </a:moveTo>
                  <a:cubicBezTo>
                    <a:pt x="16" y="6"/>
                    <a:pt x="12" y="5"/>
                    <a:pt x="7" y="4"/>
                  </a:cubicBezTo>
                  <a:cubicBezTo>
                    <a:pt x="5" y="4"/>
                    <a:pt x="4" y="4"/>
                    <a:pt x="2" y="4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5" y="1"/>
                    <a:pt x="9" y="1"/>
                    <a:pt x="12" y="2"/>
                  </a:cubicBezTo>
                  <a:cubicBezTo>
                    <a:pt x="15" y="3"/>
                    <a:pt x="18" y="4"/>
                    <a:pt x="22" y="5"/>
                  </a:cubicBezTo>
                  <a:cubicBezTo>
                    <a:pt x="23" y="5"/>
                    <a:pt x="23" y="6"/>
                    <a:pt x="23" y="7"/>
                  </a:cubicBezTo>
                  <a:cubicBezTo>
                    <a:pt x="23" y="7"/>
                    <a:pt x="22" y="8"/>
                    <a:pt x="21" y="8"/>
                  </a:cubicBezTo>
                  <a:close/>
                </a:path>
              </a:pathLst>
            </a:custGeom>
            <a:solidFill>
              <a:srgbClr val="504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/>
        </p:nvCxnSpPr>
        <p:spPr>
          <a:xfrm>
            <a:off x="4311253" y="3521870"/>
            <a:ext cx="52149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组合 148"/>
          <p:cNvGrpSpPr/>
          <p:nvPr/>
        </p:nvGrpSpPr>
        <p:grpSpPr>
          <a:xfrm>
            <a:off x="1003697" y="2046684"/>
            <a:ext cx="7136606" cy="0"/>
            <a:chOff x="1035844" y="2046684"/>
            <a:chExt cx="7136606" cy="0"/>
          </a:xfrm>
        </p:grpSpPr>
        <p:cxnSp>
          <p:nvCxnSpPr>
            <p:cNvPr id="146" name="直接连接符 145"/>
            <p:cNvCxnSpPr/>
            <p:nvPr/>
          </p:nvCxnSpPr>
          <p:spPr>
            <a:xfrm flipH="1">
              <a:off x="1035844" y="2046684"/>
              <a:ext cx="1735931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flipH="1">
              <a:off x="6436519" y="2046684"/>
              <a:ext cx="1735931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1新标准">
      <a:majorFont>
        <a:latin typeface="汉仪旗黑-55S"/>
        <a:ea typeface="汉仪雅酷黑W"/>
        <a:cs typeface=""/>
      </a:majorFont>
      <a:minorFont>
        <a:latin typeface="Calibri Light"/>
        <a:ea typeface="汉仪旗黑-55S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3019</Words>
  <Application>WPS 演示</Application>
  <PresentationFormat>全屏显示(16:9)</PresentationFormat>
  <Paragraphs>286</Paragraphs>
  <Slides>20</Slides>
  <Notes>2</Notes>
  <HiddenSlides>2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汉仪旗黑-45S</vt:lpstr>
      <vt:lpstr>汉仪雅酷黑 65W</vt:lpstr>
      <vt:lpstr>汉仪雅酷黑W</vt:lpstr>
      <vt:lpstr>等线</vt:lpstr>
      <vt:lpstr>汉仪旗黑-55S</vt:lpstr>
      <vt:lpstr>微软雅黑</vt:lpstr>
      <vt:lpstr>Arial Unicode MS</vt:lpstr>
      <vt:lpstr>Calibri</vt:lpstr>
      <vt:lpstr>思源黑体 CN Bold</vt:lpstr>
      <vt:lpstr>Microsoft YaHei Bold</vt:lpstr>
      <vt:lpstr>汉仪大黑简</vt:lpstr>
      <vt:lpstr>Microsoft YaHei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铭</cp:lastModifiedBy>
  <cp:revision>24</cp:revision>
  <dcterms:created xsi:type="dcterms:W3CDTF">2021-08-16T10:05:00Z</dcterms:created>
  <dcterms:modified xsi:type="dcterms:W3CDTF">2022-01-16T01:28:36Z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8D157678657F480CA0F3AA0A75CB397D</vt:lpwstr>
  </property>
  <property fmtid="{D5CDD505-2E9C-101B-9397-08002B2CF9AE}" pid="3" name="KSOProductBuildVer">
    <vt:lpwstr>2052-11.1.0.11194</vt:lpwstr>
  </property>
  <property fmtid="{D5CDD505-2E9C-101B-9397-08002B2CF9AE}" pid="4" name="KSOSaveFontToCloudKey">
    <vt:lpwstr>3067349_cloud</vt:lpwstr>
  </property>
  <property fmtid="{D5CDD505-2E9C-101B-9397-08002B2CF9AE}" pid="5" name="KSOTemplateUUID">
    <vt:lpwstr>v1.0_mb_j37DnndYa4Lb3MFnxf679g==</vt:lpwstr>
  </property>
</Properties>
</file>