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3"/>
    <p:sldId id="263" r:id="rId4"/>
    <p:sldId id="264" r:id="rId6"/>
    <p:sldId id="271" r:id="rId7"/>
    <p:sldId id="275" r:id="rId8"/>
    <p:sldId id="276" r:id="rId9"/>
    <p:sldId id="277" r:id="rId10"/>
    <p:sldId id="293" r:id="rId11"/>
    <p:sldId id="278" r:id="rId12"/>
    <p:sldId id="279" r:id="rId13"/>
    <p:sldId id="280" r:id="rId14"/>
    <p:sldId id="281" r:id="rId15"/>
    <p:sldId id="282" r:id="rId16"/>
    <p:sldId id="294" r:id="rId17"/>
    <p:sldId id="257" r:id="rId18"/>
    <p:sldId id="258" r:id="rId19"/>
    <p:sldId id="260" r:id="rId20"/>
    <p:sldId id="261" r:id="rId21"/>
    <p:sldId id="262" r:id="rId22"/>
    <p:sldId id="295" r:id="rId23"/>
    <p:sldId id="283" r:id="rId24"/>
    <p:sldId id="284" r:id="rId25"/>
    <p:sldId id="285" r:id="rId26"/>
    <p:sldId id="286" r:id="rId27"/>
    <p:sldId id="287" r:id="rId28"/>
    <p:sldId id="296" r:id="rId29"/>
    <p:sldId id="288" r:id="rId30"/>
    <p:sldId id="289" r:id="rId31"/>
    <p:sldId id="290" r:id="rId32"/>
    <p:sldId id="292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0A2"/>
    <a:srgbClr val="F3983A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5" d="100"/>
          <a:sy n="55" d="100"/>
        </p:scale>
        <p:origin x="2154" y="10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DEBBC-6721-45D7-B0EE-095777B9CEA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B5600-3EF8-46F1-AFF6-ABE5DD91B3E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837B1-3942-4B36-A9A2-6AF914CEB0A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81374B-78EF-45C8-AEFC-1B2AC27FEB4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4271" y="1435300"/>
            <a:ext cx="4945978" cy="3786024"/>
            <a:chOff x="1608138" y="-12700"/>
            <a:chExt cx="8975726" cy="6870701"/>
          </a:xfrm>
        </p:grpSpPr>
        <p:sp>
          <p:nvSpPr>
            <p:cNvPr id="5" name="Freeform 5"/>
            <p:cNvSpPr/>
            <p:nvPr/>
          </p:nvSpPr>
          <p:spPr bwMode="auto">
            <a:xfrm>
              <a:off x="1608138" y="6611938"/>
              <a:ext cx="8763000" cy="242888"/>
            </a:xfrm>
            <a:custGeom>
              <a:avLst/>
              <a:gdLst>
                <a:gd name="T0" fmla="*/ 2801 w 2841"/>
                <a:gd name="T1" fmla="*/ 79 h 79"/>
                <a:gd name="T2" fmla="*/ 39 w 2841"/>
                <a:gd name="T3" fmla="*/ 79 h 79"/>
                <a:gd name="T4" fmla="*/ 0 w 2841"/>
                <a:gd name="T5" fmla="*/ 40 h 79"/>
                <a:gd name="T6" fmla="*/ 39 w 2841"/>
                <a:gd name="T7" fmla="*/ 0 h 79"/>
                <a:gd name="T8" fmla="*/ 2801 w 2841"/>
                <a:gd name="T9" fmla="*/ 0 h 79"/>
                <a:gd name="T10" fmla="*/ 2841 w 2841"/>
                <a:gd name="T11" fmla="*/ 40 h 79"/>
                <a:gd name="T12" fmla="*/ 2801 w 284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1" h="79">
                  <a:moveTo>
                    <a:pt x="2801" y="79"/>
                  </a:moveTo>
                  <a:cubicBezTo>
                    <a:pt x="39" y="79"/>
                    <a:pt x="39" y="79"/>
                    <a:pt x="39" y="79"/>
                  </a:cubicBezTo>
                  <a:cubicBezTo>
                    <a:pt x="18" y="79"/>
                    <a:pt x="0" y="61"/>
                    <a:pt x="0" y="40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2801" y="0"/>
                    <a:pt x="2801" y="0"/>
                    <a:pt x="2801" y="0"/>
                  </a:cubicBezTo>
                  <a:cubicBezTo>
                    <a:pt x="2823" y="0"/>
                    <a:pt x="2841" y="18"/>
                    <a:pt x="2841" y="40"/>
                  </a:cubicBezTo>
                  <a:cubicBezTo>
                    <a:pt x="2841" y="61"/>
                    <a:pt x="2823" y="79"/>
                    <a:pt x="2801" y="79"/>
                  </a:cubicBez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291513" y="1490663"/>
              <a:ext cx="371475" cy="354013"/>
            </a:xfrm>
            <a:custGeom>
              <a:avLst/>
              <a:gdLst>
                <a:gd name="T0" fmla="*/ 19 w 120"/>
                <a:gd name="T1" fmla="*/ 93 h 115"/>
                <a:gd name="T2" fmla="*/ 19 w 120"/>
                <a:gd name="T3" fmla="*/ 93 h 115"/>
                <a:gd name="T4" fmla="*/ 23 w 120"/>
                <a:gd name="T5" fmla="*/ 21 h 115"/>
                <a:gd name="T6" fmla="*/ 25 w 120"/>
                <a:gd name="T7" fmla="*/ 18 h 115"/>
                <a:gd name="T8" fmla="*/ 100 w 120"/>
                <a:gd name="T9" fmla="*/ 22 h 115"/>
                <a:gd name="T10" fmla="*/ 96 w 120"/>
                <a:gd name="T11" fmla="*/ 94 h 115"/>
                <a:gd name="T12" fmla="*/ 94 w 120"/>
                <a:gd name="T13" fmla="*/ 96 h 115"/>
                <a:gd name="T14" fmla="*/ 19 w 120"/>
                <a:gd name="T15" fmla="*/ 9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5">
                  <a:moveTo>
                    <a:pt x="19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0" y="72"/>
                    <a:pt x="1" y="39"/>
                    <a:pt x="23" y="21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7" y="0"/>
                    <a:pt x="81" y="1"/>
                    <a:pt x="100" y="22"/>
                  </a:cubicBezTo>
                  <a:cubicBezTo>
                    <a:pt x="120" y="43"/>
                    <a:pt x="118" y="75"/>
                    <a:pt x="96" y="94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72" y="115"/>
                    <a:pt x="39" y="114"/>
                    <a:pt x="19" y="93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869238" y="1498600"/>
              <a:ext cx="725488" cy="728663"/>
            </a:xfrm>
            <a:custGeom>
              <a:avLst/>
              <a:gdLst>
                <a:gd name="T0" fmla="*/ 198 w 235"/>
                <a:gd name="T1" fmla="*/ 191 h 236"/>
                <a:gd name="T2" fmla="*/ 146 w 235"/>
                <a:gd name="T3" fmla="*/ 236 h 236"/>
                <a:gd name="T4" fmla="*/ 0 w 235"/>
                <a:gd name="T5" fmla="*/ 80 h 236"/>
                <a:gd name="T6" fmla="*/ 51 w 235"/>
                <a:gd name="T7" fmla="*/ 35 h 236"/>
                <a:gd name="T8" fmla="*/ 178 w 235"/>
                <a:gd name="T9" fmla="*/ 21 h 236"/>
                <a:gd name="T10" fmla="*/ 206 w 235"/>
                <a:gd name="T11" fmla="*/ 42 h 236"/>
                <a:gd name="T12" fmla="*/ 234 w 235"/>
                <a:gd name="T13" fmla="*/ 118 h 236"/>
                <a:gd name="T14" fmla="*/ 198 w 235"/>
                <a:gd name="T15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36">
                  <a:moveTo>
                    <a:pt x="198" y="191"/>
                  </a:moveTo>
                  <a:cubicBezTo>
                    <a:pt x="146" y="236"/>
                    <a:pt x="146" y="236"/>
                    <a:pt x="146" y="2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87" y="4"/>
                    <a:pt x="138" y="0"/>
                    <a:pt x="178" y="21"/>
                  </a:cubicBezTo>
                  <a:cubicBezTo>
                    <a:pt x="188" y="27"/>
                    <a:pt x="197" y="34"/>
                    <a:pt x="206" y="42"/>
                  </a:cubicBezTo>
                  <a:cubicBezTo>
                    <a:pt x="226" y="64"/>
                    <a:pt x="235" y="91"/>
                    <a:pt x="234" y="118"/>
                  </a:cubicBezTo>
                  <a:cubicBezTo>
                    <a:pt x="232" y="145"/>
                    <a:pt x="220" y="172"/>
                    <a:pt x="198" y="191"/>
                  </a:cubicBez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7869238" y="1498600"/>
              <a:ext cx="581025" cy="574675"/>
            </a:xfrm>
            <a:custGeom>
              <a:avLst/>
              <a:gdLst>
                <a:gd name="T0" fmla="*/ 151 w 188"/>
                <a:gd name="T1" fmla="*/ 141 h 186"/>
                <a:gd name="T2" fmla="*/ 100 w 188"/>
                <a:gd name="T3" fmla="*/ 186 h 186"/>
                <a:gd name="T4" fmla="*/ 0 w 188"/>
                <a:gd name="T5" fmla="*/ 80 h 186"/>
                <a:gd name="T6" fmla="*/ 51 w 188"/>
                <a:gd name="T7" fmla="*/ 35 h 186"/>
                <a:gd name="T8" fmla="*/ 178 w 188"/>
                <a:gd name="T9" fmla="*/ 21 h 186"/>
                <a:gd name="T10" fmla="*/ 187 w 188"/>
                <a:gd name="T11" fmla="*/ 69 h 186"/>
                <a:gd name="T12" fmla="*/ 151 w 188"/>
                <a:gd name="T13" fmla="*/ 14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86">
                  <a:moveTo>
                    <a:pt x="151" y="141"/>
                  </a:moveTo>
                  <a:cubicBezTo>
                    <a:pt x="100" y="186"/>
                    <a:pt x="100" y="186"/>
                    <a:pt x="100" y="18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87" y="4"/>
                    <a:pt x="138" y="0"/>
                    <a:pt x="178" y="21"/>
                  </a:cubicBezTo>
                  <a:cubicBezTo>
                    <a:pt x="185" y="36"/>
                    <a:pt x="188" y="53"/>
                    <a:pt x="187" y="69"/>
                  </a:cubicBezTo>
                  <a:cubicBezTo>
                    <a:pt x="186" y="96"/>
                    <a:pt x="174" y="122"/>
                    <a:pt x="151" y="141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7820026" y="1716088"/>
              <a:ext cx="546100" cy="550863"/>
            </a:xfrm>
            <a:custGeom>
              <a:avLst/>
              <a:gdLst>
                <a:gd name="T0" fmla="*/ 165 w 177"/>
                <a:gd name="T1" fmla="*/ 165 h 179"/>
                <a:gd name="T2" fmla="*/ 62 w 177"/>
                <a:gd name="T3" fmla="*/ 114 h 179"/>
                <a:gd name="T4" fmla="*/ 16 w 177"/>
                <a:gd name="T5" fmla="*/ 11 h 179"/>
                <a:gd name="T6" fmla="*/ 92 w 177"/>
                <a:gd name="T7" fmla="*/ 39 h 179"/>
                <a:gd name="T8" fmla="*/ 118 w 177"/>
                <a:gd name="T9" fmla="*/ 63 h 179"/>
                <a:gd name="T10" fmla="*/ 145 w 177"/>
                <a:gd name="T11" fmla="*/ 94 h 179"/>
                <a:gd name="T12" fmla="*/ 165 w 177"/>
                <a:gd name="T13" fmla="*/ 16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79">
                  <a:moveTo>
                    <a:pt x="165" y="165"/>
                  </a:moveTo>
                  <a:cubicBezTo>
                    <a:pt x="149" y="179"/>
                    <a:pt x="103" y="156"/>
                    <a:pt x="62" y="114"/>
                  </a:cubicBezTo>
                  <a:cubicBezTo>
                    <a:pt x="21" y="71"/>
                    <a:pt x="0" y="25"/>
                    <a:pt x="16" y="11"/>
                  </a:cubicBezTo>
                  <a:cubicBezTo>
                    <a:pt x="28" y="0"/>
                    <a:pt x="59" y="12"/>
                    <a:pt x="92" y="39"/>
                  </a:cubicBezTo>
                  <a:cubicBezTo>
                    <a:pt x="101" y="46"/>
                    <a:pt x="110" y="54"/>
                    <a:pt x="118" y="63"/>
                  </a:cubicBezTo>
                  <a:cubicBezTo>
                    <a:pt x="128" y="73"/>
                    <a:pt x="137" y="84"/>
                    <a:pt x="145" y="94"/>
                  </a:cubicBezTo>
                  <a:cubicBezTo>
                    <a:pt x="168" y="126"/>
                    <a:pt x="177" y="155"/>
                    <a:pt x="165" y="165"/>
                  </a:cubicBez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8039101" y="1835150"/>
              <a:ext cx="228600" cy="222250"/>
            </a:xfrm>
            <a:custGeom>
              <a:avLst/>
              <a:gdLst>
                <a:gd name="T0" fmla="*/ 74 w 74"/>
                <a:gd name="T1" fmla="*/ 55 h 72"/>
                <a:gd name="T2" fmla="*/ 25 w 74"/>
                <a:gd name="T3" fmla="*/ 63 h 72"/>
                <a:gd name="T4" fmla="*/ 10 w 74"/>
                <a:gd name="T5" fmla="*/ 12 h 72"/>
                <a:gd name="T6" fmla="*/ 21 w 74"/>
                <a:gd name="T7" fmla="*/ 0 h 72"/>
                <a:gd name="T8" fmla="*/ 47 w 74"/>
                <a:gd name="T9" fmla="*/ 24 h 72"/>
                <a:gd name="T10" fmla="*/ 74 w 74"/>
                <a:gd name="T11" fmla="*/ 5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72">
                  <a:moveTo>
                    <a:pt x="74" y="55"/>
                  </a:moveTo>
                  <a:cubicBezTo>
                    <a:pt x="62" y="68"/>
                    <a:pt x="42" y="72"/>
                    <a:pt x="25" y="63"/>
                  </a:cubicBezTo>
                  <a:cubicBezTo>
                    <a:pt x="6" y="53"/>
                    <a:pt x="0" y="30"/>
                    <a:pt x="10" y="12"/>
                  </a:cubicBezTo>
                  <a:cubicBezTo>
                    <a:pt x="13" y="7"/>
                    <a:pt x="17" y="3"/>
                    <a:pt x="21" y="0"/>
                  </a:cubicBezTo>
                  <a:cubicBezTo>
                    <a:pt x="30" y="7"/>
                    <a:pt x="39" y="15"/>
                    <a:pt x="47" y="24"/>
                  </a:cubicBezTo>
                  <a:cubicBezTo>
                    <a:pt x="57" y="34"/>
                    <a:pt x="66" y="45"/>
                    <a:pt x="74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558213" y="1446213"/>
              <a:ext cx="1008063" cy="1889125"/>
            </a:xfrm>
            <a:custGeom>
              <a:avLst/>
              <a:gdLst>
                <a:gd name="T0" fmla="*/ 376 w 635"/>
                <a:gd name="T1" fmla="*/ 1190 h 1190"/>
                <a:gd name="T2" fmla="*/ 635 w 635"/>
                <a:gd name="T3" fmla="*/ 350 h 1190"/>
                <a:gd name="T4" fmla="*/ 110 w 635"/>
                <a:gd name="T5" fmla="*/ 0 h 1190"/>
                <a:gd name="T6" fmla="*/ 0 w 635"/>
                <a:gd name="T7" fmla="*/ 94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5" h="1190">
                  <a:moveTo>
                    <a:pt x="376" y="1190"/>
                  </a:moveTo>
                  <a:lnTo>
                    <a:pt x="635" y="350"/>
                  </a:lnTo>
                  <a:lnTo>
                    <a:pt x="110" y="0"/>
                  </a:lnTo>
                  <a:lnTo>
                    <a:pt x="0" y="94"/>
                  </a:lnTo>
                </a:path>
              </a:pathLst>
            </a:custGeom>
            <a:noFill/>
            <a:ln w="65088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8618538" y="1354138"/>
              <a:ext cx="204788" cy="198438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8667751" y="1403350"/>
              <a:ext cx="106363" cy="98425"/>
            </a:xfrm>
            <a:prstGeom prst="ellipse">
              <a:avLst/>
            </a:pr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8507413" y="3292475"/>
              <a:ext cx="1062038" cy="212725"/>
            </a:xfrm>
            <a:custGeom>
              <a:avLst/>
              <a:gdLst>
                <a:gd name="T0" fmla="*/ 344 w 344"/>
                <a:gd name="T1" fmla="*/ 69 h 69"/>
                <a:gd name="T2" fmla="*/ 0 w 344"/>
                <a:gd name="T3" fmla="*/ 69 h 69"/>
                <a:gd name="T4" fmla="*/ 68 w 344"/>
                <a:gd name="T5" fmla="*/ 0 h 69"/>
                <a:gd name="T6" fmla="*/ 276 w 344"/>
                <a:gd name="T7" fmla="*/ 0 h 69"/>
                <a:gd name="T8" fmla="*/ 344 w 34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69">
                  <a:moveTo>
                    <a:pt x="344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14" y="0"/>
                    <a:pt x="344" y="31"/>
                    <a:pt x="344" y="69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8726488" y="3240088"/>
              <a:ext cx="192088" cy="5715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9415463" y="1879600"/>
              <a:ext cx="285750" cy="27622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9485313" y="1946275"/>
              <a:ext cx="146050" cy="139700"/>
            </a:xfrm>
            <a:prstGeom prst="ellipse">
              <a:avLst/>
            </a:pr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9199563" y="2857500"/>
              <a:ext cx="1047750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1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9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8843963" y="2857500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1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9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8843963" y="2890838"/>
              <a:ext cx="990600" cy="255588"/>
            </a:xfrm>
            <a:custGeom>
              <a:avLst/>
              <a:gdLst>
                <a:gd name="T0" fmla="*/ 300 w 321"/>
                <a:gd name="T1" fmla="*/ 83 h 83"/>
                <a:gd name="T2" fmla="*/ 0 w 321"/>
                <a:gd name="T3" fmla="*/ 83 h 83"/>
                <a:gd name="T4" fmla="*/ 0 w 321"/>
                <a:gd name="T5" fmla="*/ 0 h 83"/>
                <a:gd name="T6" fmla="*/ 300 w 321"/>
                <a:gd name="T7" fmla="*/ 0 h 83"/>
                <a:gd name="T8" fmla="*/ 321 w 321"/>
                <a:gd name="T9" fmla="*/ 21 h 83"/>
                <a:gd name="T10" fmla="*/ 321 w 321"/>
                <a:gd name="T11" fmla="*/ 63 h 83"/>
                <a:gd name="T12" fmla="*/ 300 w 321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83">
                  <a:moveTo>
                    <a:pt x="300" y="83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2" y="0"/>
                    <a:pt x="321" y="9"/>
                    <a:pt x="321" y="21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74"/>
                    <a:pt x="312" y="83"/>
                    <a:pt x="300" y="83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9966326" y="2989263"/>
              <a:ext cx="2222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9966326" y="3041650"/>
              <a:ext cx="2222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9356726" y="2260600"/>
              <a:ext cx="1047750" cy="336550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0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30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9001126" y="2260600"/>
              <a:ext cx="1049338" cy="336550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9001126" y="2295525"/>
              <a:ext cx="1003300" cy="268288"/>
            </a:xfrm>
            <a:custGeom>
              <a:avLst/>
              <a:gdLst>
                <a:gd name="T0" fmla="*/ 304 w 325"/>
                <a:gd name="T1" fmla="*/ 87 h 87"/>
                <a:gd name="T2" fmla="*/ 0 w 325"/>
                <a:gd name="T3" fmla="*/ 87 h 87"/>
                <a:gd name="T4" fmla="*/ 0 w 325"/>
                <a:gd name="T5" fmla="*/ 0 h 87"/>
                <a:gd name="T6" fmla="*/ 304 w 325"/>
                <a:gd name="T7" fmla="*/ 0 h 87"/>
                <a:gd name="T8" fmla="*/ 325 w 325"/>
                <a:gd name="T9" fmla="*/ 20 h 87"/>
                <a:gd name="T10" fmla="*/ 325 w 325"/>
                <a:gd name="T11" fmla="*/ 66 h 87"/>
                <a:gd name="T12" fmla="*/ 304 w 325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87">
                  <a:moveTo>
                    <a:pt x="304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16" y="0"/>
                    <a:pt x="325" y="9"/>
                    <a:pt x="325" y="20"/>
                  </a:cubicBezTo>
                  <a:cubicBezTo>
                    <a:pt x="325" y="66"/>
                    <a:pt x="325" y="66"/>
                    <a:pt x="325" y="66"/>
                  </a:cubicBezTo>
                  <a:cubicBezTo>
                    <a:pt x="325" y="78"/>
                    <a:pt x="316" y="87"/>
                    <a:pt x="304" y="87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0096501" y="2366963"/>
              <a:ext cx="271463" cy="119063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0125076" y="2393950"/>
              <a:ext cx="220663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0125076" y="2433638"/>
              <a:ext cx="220663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9269413" y="3178175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8915401" y="3178175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8915401" y="3224213"/>
              <a:ext cx="990600" cy="242888"/>
            </a:xfrm>
            <a:custGeom>
              <a:avLst/>
              <a:gdLst>
                <a:gd name="T0" fmla="*/ 300 w 321"/>
                <a:gd name="T1" fmla="*/ 79 h 79"/>
                <a:gd name="T2" fmla="*/ 0 w 321"/>
                <a:gd name="T3" fmla="*/ 79 h 79"/>
                <a:gd name="T4" fmla="*/ 0 w 321"/>
                <a:gd name="T5" fmla="*/ 0 h 79"/>
                <a:gd name="T6" fmla="*/ 300 w 321"/>
                <a:gd name="T7" fmla="*/ 0 h 79"/>
                <a:gd name="T8" fmla="*/ 321 w 321"/>
                <a:gd name="T9" fmla="*/ 20 h 79"/>
                <a:gd name="T10" fmla="*/ 321 w 321"/>
                <a:gd name="T11" fmla="*/ 58 h 79"/>
                <a:gd name="T12" fmla="*/ 300 w 32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79">
                  <a:moveTo>
                    <a:pt x="300" y="79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58"/>
                    <a:pt x="321" y="58"/>
                    <a:pt x="321" y="58"/>
                  </a:cubicBezTo>
                  <a:cubicBezTo>
                    <a:pt x="321" y="70"/>
                    <a:pt x="312" y="79"/>
                    <a:pt x="300" y="79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0010776" y="3282950"/>
              <a:ext cx="271463" cy="120650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0037763" y="3309938"/>
              <a:ext cx="222250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10037763" y="3349625"/>
              <a:ext cx="222250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9072563" y="2593975"/>
              <a:ext cx="1249363" cy="263525"/>
            </a:xfrm>
            <a:custGeom>
              <a:avLst/>
              <a:gdLst>
                <a:gd name="T0" fmla="*/ 0 w 405"/>
                <a:gd name="T1" fmla="*/ 0 h 85"/>
                <a:gd name="T2" fmla="*/ 0 w 405"/>
                <a:gd name="T3" fmla="*/ 85 h 85"/>
                <a:gd name="T4" fmla="*/ 363 w 405"/>
                <a:gd name="T5" fmla="*/ 85 h 85"/>
                <a:gd name="T6" fmla="*/ 405 w 405"/>
                <a:gd name="T7" fmla="*/ 43 h 85"/>
                <a:gd name="T8" fmla="*/ 393 w 405"/>
                <a:gd name="T9" fmla="*/ 13 h 85"/>
                <a:gd name="T10" fmla="*/ 363 w 405"/>
                <a:gd name="T11" fmla="*/ 0 h 85"/>
                <a:gd name="T12" fmla="*/ 0 w 405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5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63" y="85"/>
                    <a:pt x="363" y="85"/>
                    <a:pt x="363" y="85"/>
                  </a:cubicBezTo>
                  <a:cubicBezTo>
                    <a:pt x="386" y="85"/>
                    <a:pt x="405" y="66"/>
                    <a:pt x="405" y="43"/>
                  </a:cubicBezTo>
                  <a:cubicBezTo>
                    <a:pt x="405" y="31"/>
                    <a:pt x="401" y="20"/>
                    <a:pt x="393" y="13"/>
                  </a:cubicBezTo>
                  <a:cubicBezTo>
                    <a:pt x="385" y="5"/>
                    <a:pt x="375" y="0"/>
                    <a:pt x="3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8942388" y="2593975"/>
              <a:ext cx="1074738" cy="263525"/>
            </a:xfrm>
            <a:custGeom>
              <a:avLst/>
              <a:gdLst>
                <a:gd name="T0" fmla="*/ 0 w 348"/>
                <a:gd name="T1" fmla="*/ 0 h 85"/>
                <a:gd name="T2" fmla="*/ 0 w 348"/>
                <a:gd name="T3" fmla="*/ 85 h 85"/>
                <a:gd name="T4" fmla="*/ 305 w 348"/>
                <a:gd name="T5" fmla="*/ 85 h 85"/>
                <a:gd name="T6" fmla="*/ 348 w 348"/>
                <a:gd name="T7" fmla="*/ 43 h 85"/>
                <a:gd name="T8" fmla="*/ 335 w 348"/>
                <a:gd name="T9" fmla="*/ 13 h 85"/>
                <a:gd name="T10" fmla="*/ 305 w 348"/>
                <a:gd name="T11" fmla="*/ 0 h 85"/>
                <a:gd name="T12" fmla="*/ 0 w 34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05" y="85"/>
                    <a:pt x="305" y="85"/>
                    <a:pt x="305" y="85"/>
                  </a:cubicBezTo>
                  <a:cubicBezTo>
                    <a:pt x="329" y="85"/>
                    <a:pt x="348" y="66"/>
                    <a:pt x="348" y="43"/>
                  </a:cubicBezTo>
                  <a:cubicBezTo>
                    <a:pt x="348" y="31"/>
                    <a:pt x="343" y="20"/>
                    <a:pt x="335" y="13"/>
                  </a:cubicBezTo>
                  <a:cubicBezTo>
                    <a:pt x="327" y="5"/>
                    <a:pt x="317" y="0"/>
                    <a:pt x="3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8942388" y="2641600"/>
              <a:ext cx="990600" cy="165100"/>
            </a:xfrm>
            <a:custGeom>
              <a:avLst/>
              <a:gdLst>
                <a:gd name="T0" fmla="*/ 0 w 321"/>
                <a:gd name="T1" fmla="*/ 0 h 54"/>
                <a:gd name="T2" fmla="*/ 0 w 321"/>
                <a:gd name="T3" fmla="*/ 54 h 54"/>
                <a:gd name="T4" fmla="*/ 294 w 321"/>
                <a:gd name="T5" fmla="*/ 54 h 54"/>
                <a:gd name="T6" fmla="*/ 321 w 321"/>
                <a:gd name="T7" fmla="*/ 27 h 54"/>
                <a:gd name="T8" fmla="*/ 313 w 321"/>
                <a:gd name="T9" fmla="*/ 8 h 54"/>
                <a:gd name="T10" fmla="*/ 294 w 321"/>
                <a:gd name="T11" fmla="*/ 0 h 54"/>
                <a:gd name="T12" fmla="*/ 0 w 321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294" y="54"/>
                    <a:pt x="294" y="54"/>
                    <a:pt x="294" y="54"/>
                  </a:cubicBezTo>
                  <a:cubicBezTo>
                    <a:pt x="309" y="54"/>
                    <a:pt x="321" y="42"/>
                    <a:pt x="321" y="27"/>
                  </a:cubicBezTo>
                  <a:cubicBezTo>
                    <a:pt x="321" y="19"/>
                    <a:pt x="318" y="13"/>
                    <a:pt x="313" y="8"/>
                  </a:cubicBezTo>
                  <a:cubicBezTo>
                    <a:pt x="308" y="3"/>
                    <a:pt x="301" y="0"/>
                    <a:pt x="2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9001126" y="2332038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9001126" y="2390775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>
              <a:off x="9001126" y="2446338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9001126" y="2501900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Line 42"/>
            <p:cNvSpPr>
              <a:spLocks noChangeShapeType="1"/>
            </p:cNvSpPr>
            <p:nvPr/>
          </p:nvSpPr>
          <p:spPr bwMode="auto">
            <a:xfrm>
              <a:off x="8843963" y="2940050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Line 43"/>
            <p:cNvSpPr>
              <a:spLocks noChangeShapeType="1"/>
            </p:cNvSpPr>
            <p:nvPr/>
          </p:nvSpPr>
          <p:spPr bwMode="auto">
            <a:xfrm>
              <a:off x="8843963" y="299561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8843963" y="305117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8843963" y="310991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auto">
            <a:xfrm>
              <a:off x="8918576" y="32607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>
              <a:off x="8918576" y="331946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>
              <a:off x="8918576" y="33623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Line 49"/>
            <p:cNvSpPr>
              <a:spLocks noChangeShapeType="1"/>
            </p:cNvSpPr>
            <p:nvPr/>
          </p:nvSpPr>
          <p:spPr bwMode="auto">
            <a:xfrm>
              <a:off x="8918576" y="3417888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3424238" y="3783013"/>
              <a:ext cx="284163" cy="3074988"/>
            </a:xfrm>
            <a:prstGeom prst="rect">
              <a:avLst/>
            </a:pr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4217988" y="2409825"/>
              <a:ext cx="2165350" cy="2393950"/>
            </a:xfrm>
            <a:custGeom>
              <a:avLst/>
              <a:gdLst>
                <a:gd name="T0" fmla="*/ 702 w 702"/>
                <a:gd name="T1" fmla="*/ 735 h 776"/>
                <a:gd name="T2" fmla="*/ 153 w 702"/>
                <a:gd name="T3" fmla="*/ 776 h 776"/>
                <a:gd name="T4" fmla="*/ 0 w 702"/>
                <a:gd name="T5" fmla="*/ 2 h 776"/>
                <a:gd name="T6" fmla="*/ 369 w 702"/>
                <a:gd name="T7" fmla="*/ 1 h 776"/>
                <a:gd name="T8" fmla="*/ 583 w 702"/>
                <a:gd name="T9" fmla="*/ 174 h 776"/>
                <a:gd name="T10" fmla="*/ 702 w 702"/>
                <a:gd name="T11" fmla="*/ 735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776">
                  <a:moveTo>
                    <a:pt x="702" y="735"/>
                  </a:moveTo>
                  <a:cubicBezTo>
                    <a:pt x="153" y="776"/>
                    <a:pt x="153" y="776"/>
                    <a:pt x="153" y="77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69" y="1"/>
                    <a:pt x="369" y="1"/>
                    <a:pt x="369" y="1"/>
                  </a:cubicBezTo>
                  <a:cubicBezTo>
                    <a:pt x="472" y="0"/>
                    <a:pt x="562" y="73"/>
                    <a:pt x="583" y="174"/>
                  </a:cubicBezTo>
                  <a:lnTo>
                    <a:pt x="702" y="735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4048126" y="2397125"/>
              <a:ext cx="647700" cy="2452688"/>
            </a:xfrm>
            <a:custGeom>
              <a:avLst/>
              <a:gdLst>
                <a:gd name="T0" fmla="*/ 96 w 210"/>
                <a:gd name="T1" fmla="*/ 744 h 795"/>
                <a:gd name="T2" fmla="*/ 4 w 210"/>
                <a:gd name="T3" fmla="*/ 67 h 795"/>
                <a:gd name="T4" fmla="*/ 52 w 210"/>
                <a:gd name="T5" fmla="*/ 4 h 795"/>
                <a:gd name="T6" fmla="*/ 114 w 210"/>
                <a:gd name="T7" fmla="*/ 52 h 795"/>
                <a:gd name="T8" fmla="*/ 205 w 210"/>
                <a:gd name="T9" fmla="*/ 729 h 795"/>
                <a:gd name="T10" fmla="*/ 158 w 210"/>
                <a:gd name="T11" fmla="*/ 791 h 795"/>
                <a:gd name="T12" fmla="*/ 96 w 210"/>
                <a:gd name="T13" fmla="*/ 744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795">
                  <a:moveTo>
                    <a:pt x="96" y="744"/>
                  </a:moveTo>
                  <a:cubicBezTo>
                    <a:pt x="4" y="67"/>
                    <a:pt x="4" y="67"/>
                    <a:pt x="4" y="67"/>
                  </a:cubicBezTo>
                  <a:cubicBezTo>
                    <a:pt x="0" y="36"/>
                    <a:pt x="22" y="8"/>
                    <a:pt x="52" y="4"/>
                  </a:cubicBezTo>
                  <a:cubicBezTo>
                    <a:pt x="82" y="0"/>
                    <a:pt x="110" y="22"/>
                    <a:pt x="114" y="52"/>
                  </a:cubicBezTo>
                  <a:cubicBezTo>
                    <a:pt x="205" y="729"/>
                    <a:pt x="205" y="729"/>
                    <a:pt x="205" y="729"/>
                  </a:cubicBezTo>
                  <a:cubicBezTo>
                    <a:pt x="210" y="759"/>
                    <a:pt x="188" y="787"/>
                    <a:pt x="158" y="791"/>
                  </a:cubicBezTo>
                  <a:cubicBezTo>
                    <a:pt x="128" y="795"/>
                    <a:pt x="100" y="774"/>
                    <a:pt x="96" y="744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5310188" y="4976813"/>
              <a:ext cx="196850" cy="1171575"/>
            </a:xfrm>
            <a:prstGeom prst="rect">
              <a:avLst/>
            </a:prstGeom>
            <a:solidFill>
              <a:srgbClr val="4E5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5310188" y="5043488"/>
              <a:ext cx="196850" cy="266700"/>
            </a:xfrm>
            <a:custGeom>
              <a:avLst/>
              <a:gdLst>
                <a:gd name="T0" fmla="*/ 64 w 64"/>
                <a:gd name="T1" fmla="*/ 0 h 86"/>
                <a:gd name="T2" fmla="*/ 64 w 64"/>
                <a:gd name="T3" fmla="*/ 86 h 86"/>
                <a:gd name="T4" fmla="*/ 0 w 64"/>
                <a:gd name="T5" fmla="*/ 61 h 86"/>
                <a:gd name="T6" fmla="*/ 0 w 64"/>
                <a:gd name="T7" fmla="*/ 3 h 86"/>
                <a:gd name="T8" fmla="*/ 64 w 64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6">
                  <a:moveTo>
                    <a:pt x="64" y="0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47" y="1"/>
                    <a:pt x="64" y="0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4892676" y="4895850"/>
              <a:ext cx="1065213" cy="176213"/>
            </a:xfrm>
            <a:custGeom>
              <a:avLst/>
              <a:gdLst>
                <a:gd name="T0" fmla="*/ 316 w 345"/>
                <a:gd name="T1" fmla="*/ 57 h 57"/>
                <a:gd name="T2" fmla="*/ 28 w 345"/>
                <a:gd name="T3" fmla="*/ 57 h 57"/>
                <a:gd name="T4" fmla="*/ 0 w 345"/>
                <a:gd name="T5" fmla="*/ 28 h 57"/>
                <a:gd name="T6" fmla="*/ 28 w 345"/>
                <a:gd name="T7" fmla="*/ 0 h 57"/>
                <a:gd name="T8" fmla="*/ 316 w 345"/>
                <a:gd name="T9" fmla="*/ 0 h 57"/>
                <a:gd name="T10" fmla="*/ 345 w 345"/>
                <a:gd name="T11" fmla="*/ 28 h 57"/>
                <a:gd name="T12" fmla="*/ 316 w 34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57">
                  <a:moveTo>
                    <a:pt x="316" y="57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2" y="0"/>
                    <a:pt x="345" y="12"/>
                    <a:pt x="345" y="28"/>
                  </a:cubicBezTo>
                  <a:cubicBezTo>
                    <a:pt x="345" y="44"/>
                    <a:pt x="332" y="57"/>
                    <a:pt x="316" y="57"/>
                  </a:cubicBezTo>
                  <a:close/>
                </a:path>
              </a:pathLst>
            </a:custGeom>
            <a:solidFill>
              <a:srgbClr val="283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5059363" y="4522788"/>
              <a:ext cx="1465263" cy="444500"/>
            </a:xfrm>
            <a:custGeom>
              <a:avLst/>
              <a:gdLst>
                <a:gd name="T0" fmla="*/ 403 w 475"/>
                <a:gd name="T1" fmla="*/ 144 h 144"/>
                <a:gd name="T2" fmla="*/ 72 w 475"/>
                <a:gd name="T3" fmla="*/ 144 h 144"/>
                <a:gd name="T4" fmla="*/ 0 w 475"/>
                <a:gd name="T5" fmla="*/ 72 h 144"/>
                <a:gd name="T6" fmla="*/ 72 w 475"/>
                <a:gd name="T7" fmla="*/ 0 h 144"/>
                <a:gd name="T8" fmla="*/ 403 w 475"/>
                <a:gd name="T9" fmla="*/ 0 h 144"/>
                <a:gd name="T10" fmla="*/ 475 w 475"/>
                <a:gd name="T11" fmla="*/ 72 h 144"/>
                <a:gd name="T12" fmla="*/ 403 w 475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144">
                  <a:moveTo>
                    <a:pt x="403" y="144"/>
                  </a:moveTo>
                  <a:cubicBezTo>
                    <a:pt x="72" y="144"/>
                    <a:pt x="72" y="144"/>
                    <a:pt x="72" y="144"/>
                  </a:cubicBezTo>
                  <a:cubicBezTo>
                    <a:pt x="33" y="144"/>
                    <a:pt x="0" y="111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42" y="0"/>
                    <a:pt x="475" y="32"/>
                    <a:pt x="475" y="72"/>
                  </a:cubicBezTo>
                  <a:cubicBezTo>
                    <a:pt x="475" y="111"/>
                    <a:pt x="442" y="144"/>
                    <a:pt x="403" y="144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4368801" y="4529138"/>
              <a:ext cx="1258888" cy="441325"/>
            </a:xfrm>
            <a:custGeom>
              <a:avLst/>
              <a:gdLst>
                <a:gd name="T0" fmla="*/ 336 w 408"/>
                <a:gd name="T1" fmla="*/ 143 h 143"/>
                <a:gd name="T2" fmla="*/ 72 w 408"/>
                <a:gd name="T3" fmla="*/ 143 h 143"/>
                <a:gd name="T4" fmla="*/ 0 w 408"/>
                <a:gd name="T5" fmla="*/ 72 h 143"/>
                <a:gd name="T6" fmla="*/ 0 w 408"/>
                <a:gd name="T7" fmla="*/ 72 h 143"/>
                <a:gd name="T8" fmla="*/ 72 w 408"/>
                <a:gd name="T9" fmla="*/ 0 h 143"/>
                <a:gd name="T10" fmla="*/ 336 w 408"/>
                <a:gd name="T11" fmla="*/ 0 h 143"/>
                <a:gd name="T12" fmla="*/ 408 w 408"/>
                <a:gd name="T13" fmla="*/ 72 h 143"/>
                <a:gd name="T14" fmla="*/ 408 w 408"/>
                <a:gd name="T15" fmla="*/ 72 h 143"/>
                <a:gd name="T16" fmla="*/ 336 w 408"/>
                <a:gd name="T1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3">
                  <a:moveTo>
                    <a:pt x="336" y="143"/>
                  </a:moveTo>
                  <a:cubicBezTo>
                    <a:pt x="72" y="143"/>
                    <a:pt x="72" y="143"/>
                    <a:pt x="72" y="143"/>
                  </a:cubicBezTo>
                  <a:cubicBezTo>
                    <a:pt x="32" y="143"/>
                    <a:pt x="0" y="11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76" y="0"/>
                    <a:pt x="408" y="32"/>
                    <a:pt x="408" y="72"/>
                  </a:cubicBezTo>
                  <a:cubicBezTo>
                    <a:pt x="408" y="72"/>
                    <a:pt x="408" y="72"/>
                    <a:pt x="408" y="72"/>
                  </a:cubicBezTo>
                  <a:cubicBezTo>
                    <a:pt x="408" y="111"/>
                    <a:pt x="376" y="143"/>
                    <a:pt x="336" y="143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4556126" y="6145213"/>
              <a:ext cx="1693863" cy="395288"/>
            </a:xfrm>
            <a:custGeom>
              <a:avLst/>
              <a:gdLst>
                <a:gd name="T0" fmla="*/ 549 w 549"/>
                <a:gd name="T1" fmla="*/ 128 h 128"/>
                <a:gd name="T2" fmla="*/ 509 w 549"/>
                <a:gd name="T3" fmla="*/ 128 h 128"/>
                <a:gd name="T4" fmla="*/ 421 w 549"/>
                <a:gd name="T5" fmla="*/ 40 h 128"/>
                <a:gd name="T6" fmla="*/ 128 w 549"/>
                <a:gd name="T7" fmla="*/ 40 h 128"/>
                <a:gd name="T8" fmla="*/ 41 w 549"/>
                <a:gd name="T9" fmla="*/ 128 h 128"/>
                <a:gd name="T10" fmla="*/ 0 w 549"/>
                <a:gd name="T11" fmla="*/ 128 h 128"/>
                <a:gd name="T12" fmla="*/ 128 w 549"/>
                <a:gd name="T13" fmla="*/ 0 h 128"/>
                <a:gd name="T14" fmla="*/ 421 w 549"/>
                <a:gd name="T15" fmla="*/ 0 h 128"/>
                <a:gd name="T16" fmla="*/ 549 w 549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128">
                  <a:moveTo>
                    <a:pt x="549" y="128"/>
                  </a:moveTo>
                  <a:cubicBezTo>
                    <a:pt x="509" y="128"/>
                    <a:pt x="509" y="128"/>
                    <a:pt x="509" y="128"/>
                  </a:cubicBezTo>
                  <a:cubicBezTo>
                    <a:pt x="509" y="80"/>
                    <a:pt x="469" y="40"/>
                    <a:pt x="421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80" y="40"/>
                    <a:pt x="41" y="80"/>
                    <a:pt x="41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57"/>
                    <a:pt x="58" y="0"/>
                    <a:pt x="128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92" y="0"/>
                    <a:pt x="549" y="57"/>
                    <a:pt x="549" y="12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5262563" y="5961063"/>
              <a:ext cx="287338" cy="187325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4510088" y="6556375"/>
              <a:ext cx="206375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4483101" y="6481763"/>
              <a:ext cx="280988" cy="169863"/>
            </a:xfrm>
            <a:custGeom>
              <a:avLst/>
              <a:gdLst>
                <a:gd name="T0" fmla="*/ 91 w 91"/>
                <a:gd name="T1" fmla="*/ 55 h 55"/>
                <a:gd name="T2" fmla="*/ 0 w 91"/>
                <a:gd name="T3" fmla="*/ 55 h 55"/>
                <a:gd name="T4" fmla="*/ 0 w 91"/>
                <a:gd name="T5" fmla="*/ 44 h 55"/>
                <a:gd name="T6" fmla="*/ 44 w 91"/>
                <a:gd name="T7" fmla="*/ 0 h 55"/>
                <a:gd name="T8" fmla="*/ 47 w 91"/>
                <a:gd name="T9" fmla="*/ 0 h 55"/>
                <a:gd name="T10" fmla="*/ 91 w 91"/>
                <a:gd name="T11" fmla="*/ 44 h 55"/>
                <a:gd name="T12" fmla="*/ 91 w 9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55">
                  <a:moveTo>
                    <a:pt x="91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71" y="0"/>
                    <a:pt x="91" y="20"/>
                    <a:pt x="91" y="44"/>
                  </a:cubicBezTo>
                  <a:lnTo>
                    <a:pt x="91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6089651" y="6556375"/>
              <a:ext cx="206375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6059488" y="6481763"/>
              <a:ext cx="282575" cy="169863"/>
            </a:xfrm>
            <a:custGeom>
              <a:avLst/>
              <a:gdLst>
                <a:gd name="T0" fmla="*/ 92 w 92"/>
                <a:gd name="T1" fmla="*/ 55 h 55"/>
                <a:gd name="T2" fmla="*/ 0 w 92"/>
                <a:gd name="T3" fmla="*/ 55 h 55"/>
                <a:gd name="T4" fmla="*/ 0 w 92"/>
                <a:gd name="T5" fmla="*/ 44 h 55"/>
                <a:gd name="T6" fmla="*/ 44 w 92"/>
                <a:gd name="T7" fmla="*/ 0 h 55"/>
                <a:gd name="T8" fmla="*/ 48 w 92"/>
                <a:gd name="T9" fmla="*/ 0 h 55"/>
                <a:gd name="T10" fmla="*/ 92 w 92"/>
                <a:gd name="T11" fmla="*/ 44 h 55"/>
                <a:gd name="T12" fmla="*/ 92 w 92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5">
                  <a:moveTo>
                    <a:pt x="92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92" y="20"/>
                    <a:pt x="92" y="44"/>
                  </a:cubicBezTo>
                  <a:lnTo>
                    <a:pt x="92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Rectangle 64"/>
            <p:cNvSpPr>
              <a:spLocks noChangeArrowheads="1"/>
            </p:cNvSpPr>
            <p:nvPr/>
          </p:nvSpPr>
          <p:spPr bwMode="auto">
            <a:xfrm>
              <a:off x="5330826" y="6184900"/>
              <a:ext cx="163513" cy="371475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5311776" y="6556375"/>
              <a:ext cx="207963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5281613" y="6481763"/>
              <a:ext cx="284163" cy="169863"/>
            </a:xfrm>
            <a:custGeom>
              <a:avLst/>
              <a:gdLst>
                <a:gd name="T0" fmla="*/ 92 w 92"/>
                <a:gd name="T1" fmla="*/ 55 h 55"/>
                <a:gd name="T2" fmla="*/ 0 w 92"/>
                <a:gd name="T3" fmla="*/ 55 h 55"/>
                <a:gd name="T4" fmla="*/ 0 w 92"/>
                <a:gd name="T5" fmla="*/ 44 h 55"/>
                <a:gd name="T6" fmla="*/ 44 w 92"/>
                <a:gd name="T7" fmla="*/ 0 h 55"/>
                <a:gd name="T8" fmla="*/ 48 w 92"/>
                <a:gd name="T9" fmla="*/ 0 h 55"/>
                <a:gd name="T10" fmla="*/ 92 w 92"/>
                <a:gd name="T11" fmla="*/ 44 h 55"/>
                <a:gd name="T12" fmla="*/ 92 w 92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5">
                  <a:moveTo>
                    <a:pt x="92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92" y="20"/>
                    <a:pt x="92" y="44"/>
                  </a:cubicBezTo>
                  <a:lnTo>
                    <a:pt x="92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7475538" y="2986088"/>
              <a:ext cx="366713" cy="166688"/>
            </a:xfrm>
            <a:custGeom>
              <a:avLst/>
              <a:gdLst>
                <a:gd name="T0" fmla="*/ 10 w 119"/>
                <a:gd name="T1" fmla="*/ 26 h 54"/>
                <a:gd name="T2" fmla="*/ 101 w 119"/>
                <a:gd name="T3" fmla="*/ 52 h 54"/>
                <a:gd name="T4" fmla="*/ 117 w 119"/>
                <a:gd name="T5" fmla="*/ 44 h 54"/>
                <a:gd name="T6" fmla="*/ 108 w 119"/>
                <a:gd name="T7" fmla="*/ 28 h 54"/>
                <a:gd name="T8" fmla="*/ 17 w 119"/>
                <a:gd name="T9" fmla="*/ 2 h 54"/>
                <a:gd name="T10" fmla="*/ 1 w 119"/>
                <a:gd name="T11" fmla="*/ 11 h 54"/>
                <a:gd name="T12" fmla="*/ 10 w 119"/>
                <a:gd name="T13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54">
                  <a:moveTo>
                    <a:pt x="10" y="26"/>
                  </a:moveTo>
                  <a:cubicBezTo>
                    <a:pt x="101" y="52"/>
                    <a:pt x="101" y="52"/>
                    <a:pt x="101" y="52"/>
                  </a:cubicBezTo>
                  <a:cubicBezTo>
                    <a:pt x="108" y="54"/>
                    <a:pt x="115" y="50"/>
                    <a:pt x="117" y="44"/>
                  </a:cubicBezTo>
                  <a:cubicBezTo>
                    <a:pt x="119" y="37"/>
                    <a:pt x="115" y="30"/>
                    <a:pt x="108" y="28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0" y="0"/>
                    <a:pt x="3" y="4"/>
                    <a:pt x="1" y="11"/>
                  </a:cubicBezTo>
                  <a:cubicBezTo>
                    <a:pt x="0" y="17"/>
                    <a:pt x="3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7551738" y="3078163"/>
              <a:ext cx="311150" cy="152400"/>
            </a:xfrm>
            <a:custGeom>
              <a:avLst/>
              <a:gdLst>
                <a:gd name="T0" fmla="*/ 10 w 101"/>
                <a:gd name="T1" fmla="*/ 26 h 49"/>
                <a:gd name="T2" fmla="*/ 84 w 101"/>
                <a:gd name="T3" fmla="*/ 47 h 49"/>
                <a:gd name="T4" fmla="*/ 99 w 101"/>
                <a:gd name="T5" fmla="*/ 39 h 49"/>
                <a:gd name="T6" fmla="*/ 91 w 101"/>
                <a:gd name="T7" fmla="*/ 23 h 49"/>
                <a:gd name="T8" fmla="*/ 17 w 101"/>
                <a:gd name="T9" fmla="*/ 2 h 49"/>
                <a:gd name="T10" fmla="*/ 2 w 101"/>
                <a:gd name="T11" fmla="*/ 11 h 49"/>
                <a:gd name="T12" fmla="*/ 2 w 101"/>
                <a:gd name="T13" fmla="*/ 11 h 49"/>
                <a:gd name="T14" fmla="*/ 10 w 101"/>
                <a:gd name="T15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49">
                  <a:moveTo>
                    <a:pt x="10" y="26"/>
                  </a:moveTo>
                  <a:cubicBezTo>
                    <a:pt x="84" y="47"/>
                    <a:pt x="84" y="47"/>
                    <a:pt x="84" y="47"/>
                  </a:cubicBezTo>
                  <a:cubicBezTo>
                    <a:pt x="90" y="49"/>
                    <a:pt x="97" y="45"/>
                    <a:pt x="99" y="39"/>
                  </a:cubicBezTo>
                  <a:cubicBezTo>
                    <a:pt x="101" y="32"/>
                    <a:pt x="97" y="25"/>
                    <a:pt x="91" y="2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0"/>
                    <a:pt x="4" y="4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7"/>
                    <a:pt x="4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7486651" y="3132138"/>
              <a:ext cx="355600" cy="163513"/>
            </a:xfrm>
            <a:custGeom>
              <a:avLst/>
              <a:gdLst>
                <a:gd name="T0" fmla="*/ 10 w 115"/>
                <a:gd name="T1" fmla="*/ 26 h 53"/>
                <a:gd name="T2" fmla="*/ 97 w 115"/>
                <a:gd name="T3" fmla="*/ 51 h 53"/>
                <a:gd name="T4" fmla="*/ 113 w 115"/>
                <a:gd name="T5" fmla="*/ 43 h 53"/>
                <a:gd name="T6" fmla="*/ 104 w 115"/>
                <a:gd name="T7" fmla="*/ 27 h 53"/>
                <a:gd name="T8" fmla="*/ 17 w 115"/>
                <a:gd name="T9" fmla="*/ 2 h 53"/>
                <a:gd name="T10" fmla="*/ 2 w 115"/>
                <a:gd name="T11" fmla="*/ 11 h 53"/>
                <a:gd name="T12" fmla="*/ 10 w 115"/>
                <a:gd name="T13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53">
                  <a:moveTo>
                    <a:pt x="10" y="26"/>
                  </a:moveTo>
                  <a:cubicBezTo>
                    <a:pt x="97" y="51"/>
                    <a:pt x="97" y="51"/>
                    <a:pt x="97" y="51"/>
                  </a:cubicBezTo>
                  <a:cubicBezTo>
                    <a:pt x="104" y="53"/>
                    <a:pt x="111" y="49"/>
                    <a:pt x="113" y="43"/>
                  </a:cubicBezTo>
                  <a:cubicBezTo>
                    <a:pt x="115" y="36"/>
                    <a:pt x="111" y="29"/>
                    <a:pt x="104" y="2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0"/>
                    <a:pt x="4" y="4"/>
                    <a:pt x="2" y="11"/>
                  </a:cubicBezTo>
                  <a:cubicBezTo>
                    <a:pt x="0" y="17"/>
                    <a:pt x="4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7261226" y="3152775"/>
              <a:ext cx="371475" cy="142875"/>
            </a:xfrm>
            <a:custGeom>
              <a:avLst/>
              <a:gdLst>
                <a:gd name="T0" fmla="*/ 11 w 120"/>
                <a:gd name="T1" fmla="*/ 26 h 46"/>
                <a:gd name="T2" fmla="*/ 104 w 120"/>
                <a:gd name="T3" fmla="*/ 44 h 46"/>
                <a:gd name="T4" fmla="*/ 119 w 120"/>
                <a:gd name="T5" fmla="*/ 34 h 46"/>
                <a:gd name="T6" fmla="*/ 109 w 120"/>
                <a:gd name="T7" fmla="*/ 20 h 46"/>
                <a:gd name="T8" fmla="*/ 16 w 120"/>
                <a:gd name="T9" fmla="*/ 1 h 46"/>
                <a:gd name="T10" fmla="*/ 1 w 120"/>
                <a:gd name="T11" fmla="*/ 11 h 46"/>
                <a:gd name="T12" fmla="*/ 11 w 120"/>
                <a:gd name="T13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6">
                  <a:moveTo>
                    <a:pt x="11" y="26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11" y="46"/>
                    <a:pt x="118" y="41"/>
                    <a:pt x="119" y="34"/>
                  </a:cubicBezTo>
                  <a:cubicBezTo>
                    <a:pt x="120" y="28"/>
                    <a:pt x="116" y="21"/>
                    <a:pt x="109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9" y="0"/>
                    <a:pt x="3" y="4"/>
                    <a:pt x="1" y="11"/>
                  </a:cubicBezTo>
                  <a:cubicBezTo>
                    <a:pt x="0" y="18"/>
                    <a:pt x="4" y="24"/>
                    <a:pt x="11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7308851" y="3060700"/>
              <a:ext cx="412750" cy="258763"/>
            </a:xfrm>
            <a:custGeom>
              <a:avLst/>
              <a:gdLst>
                <a:gd name="T0" fmla="*/ 134 w 134"/>
                <a:gd name="T1" fmla="*/ 25 h 84"/>
                <a:gd name="T2" fmla="*/ 111 w 134"/>
                <a:gd name="T3" fmla="*/ 14 h 84"/>
                <a:gd name="T4" fmla="*/ 49 w 134"/>
                <a:gd name="T5" fmla="*/ 0 h 84"/>
                <a:gd name="T6" fmla="*/ 8 w 134"/>
                <a:gd name="T7" fmla="*/ 1 h 84"/>
                <a:gd name="T8" fmla="*/ 3 w 134"/>
                <a:gd name="T9" fmla="*/ 69 h 84"/>
                <a:gd name="T10" fmla="*/ 93 w 134"/>
                <a:gd name="T11" fmla="*/ 84 h 84"/>
                <a:gd name="T12" fmla="*/ 134 w 134"/>
                <a:gd name="T13" fmla="*/ 2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84">
                  <a:moveTo>
                    <a:pt x="134" y="25"/>
                  </a:moveTo>
                  <a:cubicBezTo>
                    <a:pt x="133" y="24"/>
                    <a:pt x="122" y="19"/>
                    <a:pt x="111" y="14"/>
                  </a:cubicBezTo>
                  <a:cubicBezTo>
                    <a:pt x="92" y="4"/>
                    <a:pt x="70" y="0"/>
                    <a:pt x="4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0" y="69"/>
                    <a:pt x="3" y="69"/>
                  </a:cubicBezTo>
                  <a:cubicBezTo>
                    <a:pt x="6" y="68"/>
                    <a:pt x="93" y="84"/>
                    <a:pt x="93" y="84"/>
                  </a:cubicBezTo>
                  <a:lnTo>
                    <a:pt x="134" y="25"/>
                  </a:ln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7256463" y="3041650"/>
              <a:ext cx="119063" cy="327025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629401" y="6240463"/>
              <a:ext cx="827088" cy="300038"/>
            </a:xfrm>
            <a:custGeom>
              <a:avLst/>
              <a:gdLst>
                <a:gd name="T0" fmla="*/ 3 w 268"/>
                <a:gd name="T1" fmla="*/ 97 h 97"/>
                <a:gd name="T2" fmla="*/ 243 w 268"/>
                <a:gd name="T3" fmla="*/ 88 h 97"/>
                <a:gd name="T4" fmla="*/ 268 w 268"/>
                <a:gd name="T5" fmla="*/ 61 h 97"/>
                <a:gd name="T6" fmla="*/ 249 w 268"/>
                <a:gd name="T7" fmla="*/ 37 h 97"/>
                <a:gd name="T8" fmla="*/ 129 w 268"/>
                <a:gd name="T9" fmla="*/ 0 h 97"/>
                <a:gd name="T10" fmla="*/ 0 w 268"/>
                <a:gd name="T11" fmla="*/ 8 h 97"/>
                <a:gd name="T12" fmla="*/ 3 w 268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97">
                  <a:moveTo>
                    <a:pt x="3" y="97"/>
                  </a:moveTo>
                  <a:cubicBezTo>
                    <a:pt x="243" y="88"/>
                    <a:pt x="243" y="88"/>
                    <a:pt x="243" y="88"/>
                  </a:cubicBezTo>
                  <a:cubicBezTo>
                    <a:pt x="257" y="87"/>
                    <a:pt x="268" y="75"/>
                    <a:pt x="268" y="61"/>
                  </a:cubicBezTo>
                  <a:cubicBezTo>
                    <a:pt x="267" y="50"/>
                    <a:pt x="260" y="41"/>
                    <a:pt x="249" y="3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3" y="97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645276" y="6475413"/>
              <a:ext cx="801688" cy="88900"/>
            </a:xfrm>
            <a:custGeom>
              <a:avLst/>
              <a:gdLst>
                <a:gd name="T0" fmla="*/ 243 w 260"/>
                <a:gd name="T1" fmla="*/ 18 h 29"/>
                <a:gd name="T2" fmla="*/ 0 w 260"/>
                <a:gd name="T3" fmla="*/ 29 h 29"/>
                <a:gd name="T4" fmla="*/ 0 w 260"/>
                <a:gd name="T5" fmla="*/ 12 h 29"/>
                <a:gd name="T6" fmla="*/ 259 w 260"/>
                <a:gd name="T7" fmla="*/ 0 h 29"/>
                <a:gd name="T8" fmla="*/ 243 w 260"/>
                <a:gd name="T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">
                  <a:moveTo>
                    <a:pt x="243" y="1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0" y="10"/>
                    <a:pt x="252" y="18"/>
                    <a:pt x="243" y="1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V="1">
              <a:off x="7024688" y="6253163"/>
              <a:ext cx="82550" cy="98425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V="1">
              <a:off x="7089776" y="6278563"/>
              <a:ext cx="82550" cy="95250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 flipV="1">
              <a:off x="7151688" y="6299200"/>
              <a:ext cx="92075" cy="107950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830888" y="3884613"/>
              <a:ext cx="1270000" cy="2393950"/>
            </a:xfrm>
            <a:custGeom>
              <a:avLst/>
              <a:gdLst>
                <a:gd name="T0" fmla="*/ 249 w 412"/>
                <a:gd name="T1" fmla="*/ 776 h 776"/>
                <a:gd name="T2" fmla="*/ 241 w 412"/>
                <a:gd name="T3" fmla="*/ 282 h 776"/>
                <a:gd name="T4" fmla="*/ 0 w 412"/>
                <a:gd name="T5" fmla="*/ 139 h 776"/>
                <a:gd name="T6" fmla="*/ 62 w 412"/>
                <a:gd name="T7" fmla="*/ 0 h 776"/>
                <a:gd name="T8" fmla="*/ 373 w 412"/>
                <a:gd name="T9" fmla="*/ 207 h 776"/>
                <a:gd name="T10" fmla="*/ 403 w 412"/>
                <a:gd name="T11" fmla="*/ 547 h 776"/>
                <a:gd name="T12" fmla="*/ 392 w 412"/>
                <a:gd name="T13" fmla="*/ 770 h 776"/>
                <a:gd name="T14" fmla="*/ 249 w 412"/>
                <a:gd name="T15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776">
                  <a:moveTo>
                    <a:pt x="249" y="776"/>
                  </a:moveTo>
                  <a:cubicBezTo>
                    <a:pt x="263" y="542"/>
                    <a:pt x="260" y="326"/>
                    <a:pt x="241" y="282"/>
                  </a:cubicBezTo>
                  <a:cubicBezTo>
                    <a:pt x="223" y="255"/>
                    <a:pt x="111" y="188"/>
                    <a:pt x="0" y="13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0" y="35"/>
                    <a:pt x="325" y="125"/>
                    <a:pt x="373" y="207"/>
                  </a:cubicBezTo>
                  <a:cubicBezTo>
                    <a:pt x="393" y="241"/>
                    <a:pt x="412" y="309"/>
                    <a:pt x="403" y="547"/>
                  </a:cubicBezTo>
                  <a:cubicBezTo>
                    <a:pt x="398" y="672"/>
                    <a:pt x="392" y="770"/>
                    <a:pt x="392" y="770"/>
                  </a:cubicBezTo>
                  <a:lnTo>
                    <a:pt x="249" y="776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549901" y="4025900"/>
              <a:ext cx="1289050" cy="2259013"/>
            </a:xfrm>
            <a:custGeom>
              <a:avLst/>
              <a:gdLst>
                <a:gd name="T0" fmla="*/ 70 w 418"/>
                <a:gd name="T1" fmla="*/ 15 h 732"/>
                <a:gd name="T2" fmla="*/ 385 w 418"/>
                <a:gd name="T3" fmla="*/ 197 h 732"/>
                <a:gd name="T4" fmla="*/ 406 w 418"/>
                <a:gd name="T5" fmla="*/ 728 h 732"/>
                <a:gd name="T6" fmla="*/ 312 w 418"/>
                <a:gd name="T7" fmla="*/ 732 h 732"/>
                <a:gd name="T8" fmla="*/ 0 w 418"/>
                <a:gd name="T9" fmla="*/ 0 h 732"/>
                <a:gd name="T10" fmla="*/ 70 w 418"/>
                <a:gd name="T11" fmla="*/ 1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732">
                  <a:moveTo>
                    <a:pt x="70" y="15"/>
                  </a:moveTo>
                  <a:cubicBezTo>
                    <a:pt x="70" y="15"/>
                    <a:pt x="352" y="117"/>
                    <a:pt x="385" y="197"/>
                  </a:cubicBezTo>
                  <a:cubicBezTo>
                    <a:pt x="418" y="278"/>
                    <a:pt x="406" y="728"/>
                    <a:pt x="406" y="728"/>
                  </a:cubicBezTo>
                  <a:cubicBezTo>
                    <a:pt x="312" y="732"/>
                    <a:pt x="312" y="732"/>
                    <a:pt x="312" y="73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0" y="15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929313" y="2027238"/>
              <a:ext cx="1376363" cy="1184275"/>
            </a:xfrm>
            <a:custGeom>
              <a:avLst/>
              <a:gdLst>
                <a:gd name="T0" fmla="*/ 0 w 446"/>
                <a:gd name="T1" fmla="*/ 0 h 384"/>
                <a:gd name="T2" fmla="*/ 121 w 446"/>
                <a:gd name="T3" fmla="*/ 309 h 384"/>
                <a:gd name="T4" fmla="*/ 239 w 446"/>
                <a:gd name="T5" fmla="*/ 383 h 384"/>
                <a:gd name="T6" fmla="*/ 446 w 446"/>
                <a:gd name="T7" fmla="*/ 38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6" h="384">
                  <a:moveTo>
                    <a:pt x="0" y="0"/>
                  </a:moveTo>
                  <a:cubicBezTo>
                    <a:pt x="121" y="309"/>
                    <a:pt x="121" y="309"/>
                    <a:pt x="121" y="309"/>
                  </a:cubicBezTo>
                  <a:cubicBezTo>
                    <a:pt x="142" y="355"/>
                    <a:pt x="188" y="384"/>
                    <a:pt x="239" y="383"/>
                  </a:cubicBezTo>
                  <a:cubicBezTo>
                    <a:pt x="446" y="381"/>
                    <a:pt x="446" y="381"/>
                    <a:pt x="446" y="381"/>
                  </a:cubicBezTo>
                </a:path>
              </a:pathLst>
            </a:custGeom>
            <a:noFill/>
            <a:ln w="392113" cap="flat">
              <a:solidFill>
                <a:srgbClr val="0C203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353051" y="1039813"/>
              <a:ext cx="382588" cy="709613"/>
            </a:xfrm>
            <a:custGeom>
              <a:avLst/>
              <a:gdLst>
                <a:gd name="T0" fmla="*/ 76 w 124"/>
                <a:gd name="T1" fmla="*/ 230 h 230"/>
                <a:gd name="T2" fmla="*/ 48 w 124"/>
                <a:gd name="T3" fmla="*/ 230 h 230"/>
                <a:gd name="T4" fmla="*/ 0 w 124"/>
                <a:gd name="T5" fmla="*/ 182 h 230"/>
                <a:gd name="T6" fmla="*/ 0 w 124"/>
                <a:gd name="T7" fmla="*/ 48 h 230"/>
                <a:gd name="T8" fmla="*/ 48 w 124"/>
                <a:gd name="T9" fmla="*/ 0 h 230"/>
                <a:gd name="T10" fmla="*/ 76 w 124"/>
                <a:gd name="T11" fmla="*/ 0 h 230"/>
                <a:gd name="T12" fmla="*/ 124 w 124"/>
                <a:gd name="T13" fmla="*/ 48 h 230"/>
                <a:gd name="T14" fmla="*/ 124 w 124"/>
                <a:gd name="T15" fmla="*/ 182 h 230"/>
                <a:gd name="T16" fmla="*/ 76 w 124"/>
                <a:gd name="T17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30">
                  <a:moveTo>
                    <a:pt x="76" y="230"/>
                  </a:moveTo>
                  <a:cubicBezTo>
                    <a:pt x="48" y="230"/>
                    <a:pt x="48" y="230"/>
                    <a:pt x="48" y="230"/>
                  </a:cubicBezTo>
                  <a:cubicBezTo>
                    <a:pt x="21" y="230"/>
                    <a:pt x="0" y="209"/>
                    <a:pt x="0" y="18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02" y="0"/>
                    <a:pt x="124" y="21"/>
                    <a:pt x="124" y="48"/>
                  </a:cubicBezTo>
                  <a:cubicBezTo>
                    <a:pt x="124" y="182"/>
                    <a:pt x="124" y="182"/>
                    <a:pt x="124" y="182"/>
                  </a:cubicBezTo>
                  <a:cubicBezTo>
                    <a:pt x="124" y="209"/>
                    <a:pt x="102" y="230"/>
                    <a:pt x="76" y="23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5072063" y="-12700"/>
              <a:ext cx="1270000" cy="1284288"/>
            </a:xfrm>
            <a:custGeom>
              <a:avLst/>
              <a:gdLst>
                <a:gd name="T0" fmla="*/ 410 w 412"/>
                <a:gd name="T1" fmla="*/ 221 h 416"/>
                <a:gd name="T2" fmla="*/ 409 w 412"/>
                <a:gd name="T3" fmla="*/ 230 h 416"/>
                <a:gd name="T4" fmla="*/ 400 w 412"/>
                <a:gd name="T5" fmla="*/ 272 h 416"/>
                <a:gd name="T6" fmla="*/ 281 w 412"/>
                <a:gd name="T7" fmla="*/ 397 h 416"/>
                <a:gd name="T8" fmla="*/ 192 w 412"/>
                <a:gd name="T9" fmla="*/ 410 h 416"/>
                <a:gd name="T10" fmla="*/ 147 w 412"/>
                <a:gd name="T11" fmla="*/ 411 h 416"/>
                <a:gd name="T12" fmla="*/ 64 w 412"/>
                <a:gd name="T13" fmla="*/ 393 h 416"/>
                <a:gd name="T14" fmla="*/ 35 w 412"/>
                <a:gd name="T15" fmla="*/ 358 h 416"/>
                <a:gd name="T16" fmla="*/ 26 w 412"/>
                <a:gd name="T17" fmla="*/ 342 h 416"/>
                <a:gd name="T18" fmla="*/ 3 w 412"/>
                <a:gd name="T19" fmla="*/ 192 h 416"/>
                <a:gd name="T20" fmla="*/ 211 w 412"/>
                <a:gd name="T21" fmla="*/ 3 h 416"/>
                <a:gd name="T22" fmla="*/ 221 w 412"/>
                <a:gd name="T23" fmla="*/ 3 h 416"/>
                <a:gd name="T24" fmla="*/ 381 w 412"/>
                <a:gd name="T25" fmla="*/ 101 h 416"/>
                <a:gd name="T26" fmla="*/ 381 w 412"/>
                <a:gd name="T27" fmla="*/ 101 h 416"/>
                <a:gd name="T28" fmla="*/ 403 w 412"/>
                <a:gd name="T29" fmla="*/ 153 h 416"/>
                <a:gd name="T30" fmla="*/ 410 w 412"/>
                <a:gd name="T31" fmla="*/ 22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2" h="416">
                  <a:moveTo>
                    <a:pt x="410" y="221"/>
                  </a:moveTo>
                  <a:cubicBezTo>
                    <a:pt x="410" y="224"/>
                    <a:pt x="409" y="227"/>
                    <a:pt x="409" y="230"/>
                  </a:cubicBezTo>
                  <a:cubicBezTo>
                    <a:pt x="407" y="245"/>
                    <a:pt x="404" y="259"/>
                    <a:pt x="400" y="272"/>
                  </a:cubicBezTo>
                  <a:cubicBezTo>
                    <a:pt x="380" y="330"/>
                    <a:pt x="336" y="375"/>
                    <a:pt x="281" y="397"/>
                  </a:cubicBezTo>
                  <a:cubicBezTo>
                    <a:pt x="254" y="408"/>
                    <a:pt x="223" y="413"/>
                    <a:pt x="192" y="410"/>
                  </a:cubicBezTo>
                  <a:cubicBezTo>
                    <a:pt x="176" y="409"/>
                    <a:pt x="162" y="410"/>
                    <a:pt x="147" y="411"/>
                  </a:cubicBezTo>
                  <a:cubicBezTo>
                    <a:pt x="115" y="414"/>
                    <a:pt x="87" y="416"/>
                    <a:pt x="64" y="393"/>
                  </a:cubicBezTo>
                  <a:cubicBezTo>
                    <a:pt x="53" y="383"/>
                    <a:pt x="43" y="371"/>
                    <a:pt x="35" y="358"/>
                  </a:cubicBezTo>
                  <a:cubicBezTo>
                    <a:pt x="32" y="353"/>
                    <a:pt x="29" y="348"/>
                    <a:pt x="26" y="342"/>
                  </a:cubicBezTo>
                  <a:cubicBezTo>
                    <a:pt x="10" y="310"/>
                    <a:pt x="0" y="231"/>
                    <a:pt x="3" y="192"/>
                  </a:cubicBezTo>
                  <a:cubicBezTo>
                    <a:pt x="10" y="83"/>
                    <a:pt x="103" y="0"/>
                    <a:pt x="211" y="3"/>
                  </a:cubicBezTo>
                  <a:cubicBezTo>
                    <a:pt x="214" y="3"/>
                    <a:pt x="218" y="3"/>
                    <a:pt x="221" y="3"/>
                  </a:cubicBezTo>
                  <a:cubicBezTo>
                    <a:pt x="289" y="8"/>
                    <a:pt x="347" y="46"/>
                    <a:pt x="381" y="101"/>
                  </a:cubicBezTo>
                  <a:cubicBezTo>
                    <a:pt x="381" y="101"/>
                    <a:pt x="381" y="101"/>
                    <a:pt x="381" y="101"/>
                  </a:cubicBezTo>
                  <a:cubicBezTo>
                    <a:pt x="390" y="117"/>
                    <a:pt x="398" y="134"/>
                    <a:pt x="403" y="153"/>
                  </a:cubicBezTo>
                  <a:cubicBezTo>
                    <a:pt x="409" y="174"/>
                    <a:pt x="412" y="197"/>
                    <a:pt x="410" y="221"/>
                  </a:cubicBezTo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5278438" y="676275"/>
              <a:ext cx="228600" cy="223838"/>
            </a:xfrm>
            <a:custGeom>
              <a:avLst/>
              <a:gdLst>
                <a:gd name="T0" fmla="*/ 74 w 74"/>
                <a:gd name="T1" fmla="*/ 38 h 73"/>
                <a:gd name="T2" fmla="*/ 71 w 74"/>
                <a:gd name="T3" fmla="*/ 50 h 73"/>
                <a:gd name="T4" fmla="*/ 62 w 74"/>
                <a:gd name="T5" fmla="*/ 62 h 73"/>
                <a:gd name="T6" fmla="*/ 37 w 74"/>
                <a:gd name="T7" fmla="*/ 72 h 73"/>
                <a:gd name="T8" fmla="*/ 16 w 74"/>
                <a:gd name="T9" fmla="*/ 71 h 73"/>
                <a:gd name="T10" fmla="*/ 0 w 74"/>
                <a:gd name="T11" fmla="*/ 70 h 73"/>
                <a:gd name="T12" fmla="*/ 3 w 74"/>
                <a:gd name="T13" fmla="*/ 23 h 73"/>
                <a:gd name="T14" fmla="*/ 3 w 74"/>
                <a:gd name="T15" fmla="*/ 23 h 73"/>
                <a:gd name="T16" fmla="*/ 3 w 74"/>
                <a:gd name="T17" fmla="*/ 14 h 73"/>
                <a:gd name="T18" fmla="*/ 3 w 74"/>
                <a:gd name="T19" fmla="*/ 7 h 73"/>
                <a:gd name="T20" fmla="*/ 4 w 74"/>
                <a:gd name="T21" fmla="*/ 1 h 73"/>
                <a:gd name="T22" fmla="*/ 4 w 74"/>
                <a:gd name="T23" fmla="*/ 0 h 73"/>
                <a:gd name="T24" fmla="*/ 4 w 74"/>
                <a:gd name="T25" fmla="*/ 0 h 73"/>
                <a:gd name="T26" fmla="*/ 41 w 74"/>
                <a:gd name="T27" fmla="*/ 2 h 73"/>
                <a:gd name="T28" fmla="*/ 64 w 74"/>
                <a:gd name="T29" fmla="*/ 12 h 73"/>
                <a:gd name="T30" fmla="*/ 72 w 74"/>
                <a:gd name="T31" fmla="*/ 26 h 73"/>
                <a:gd name="T32" fmla="*/ 74 w 74"/>
                <a:gd name="T33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73">
                  <a:moveTo>
                    <a:pt x="74" y="38"/>
                  </a:moveTo>
                  <a:cubicBezTo>
                    <a:pt x="74" y="42"/>
                    <a:pt x="73" y="46"/>
                    <a:pt x="71" y="50"/>
                  </a:cubicBezTo>
                  <a:cubicBezTo>
                    <a:pt x="69" y="54"/>
                    <a:pt x="66" y="59"/>
                    <a:pt x="62" y="62"/>
                  </a:cubicBezTo>
                  <a:cubicBezTo>
                    <a:pt x="56" y="68"/>
                    <a:pt x="47" y="73"/>
                    <a:pt x="37" y="72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50" y="2"/>
                    <a:pt x="58" y="6"/>
                    <a:pt x="64" y="12"/>
                  </a:cubicBezTo>
                  <a:cubicBezTo>
                    <a:pt x="68" y="16"/>
                    <a:pt x="70" y="20"/>
                    <a:pt x="72" y="26"/>
                  </a:cubicBezTo>
                  <a:cubicBezTo>
                    <a:pt x="73" y="29"/>
                    <a:pt x="74" y="33"/>
                    <a:pt x="74" y="38"/>
                  </a:cubicBezTo>
                  <a:close/>
                </a:path>
              </a:pathLst>
            </a:custGeom>
            <a:solidFill>
              <a:srgbClr val="FF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5275263" y="206375"/>
              <a:ext cx="1011238" cy="1262063"/>
            </a:xfrm>
            <a:custGeom>
              <a:avLst/>
              <a:gdLst>
                <a:gd name="T0" fmla="*/ 327 w 328"/>
                <a:gd name="T1" fmla="*/ 170 h 409"/>
                <a:gd name="T2" fmla="*/ 323 w 328"/>
                <a:gd name="T3" fmla="*/ 246 h 409"/>
                <a:gd name="T4" fmla="*/ 323 w 328"/>
                <a:gd name="T5" fmla="*/ 258 h 409"/>
                <a:gd name="T6" fmla="*/ 320 w 328"/>
                <a:gd name="T7" fmla="*/ 280 h 409"/>
                <a:gd name="T8" fmla="*/ 182 w 328"/>
                <a:gd name="T9" fmla="*/ 408 h 409"/>
                <a:gd name="T10" fmla="*/ 176 w 328"/>
                <a:gd name="T11" fmla="*/ 408 h 409"/>
                <a:gd name="T12" fmla="*/ 153 w 328"/>
                <a:gd name="T13" fmla="*/ 409 h 409"/>
                <a:gd name="T14" fmla="*/ 132 w 328"/>
                <a:gd name="T15" fmla="*/ 406 h 409"/>
                <a:gd name="T16" fmla="*/ 93 w 328"/>
                <a:gd name="T17" fmla="*/ 394 h 409"/>
                <a:gd name="T18" fmla="*/ 92 w 328"/>
                <a:gd name="T19" fmla="*/ 394 h 409"/>
                <a:gd name="T20" fmla="*/ 0 w 328"/>
                <a:gd name="T21" fmla="*/ 254 h 409"/>
                <a:gd name="T22" fmla="*/ 0 w 328"/>
                <a:gd name="T23" fmla="*/ 249 h 409"/>
                <a:gd name="T24" fmla="*/ 0 w 328"/>
                <a:gd name="T25" fmla="*/ 242 h 409"/>
                <a:gd name="T26" fmla="*/ 0 w 328"/>
                <a:gd name="T27" fmla="*/ 241 h 409"/>
                <a:gd name="T28" fmla="*/ 1 w 328"/>
                <a:gd name="T29" fmla="*/ 236 h 409"/>
                <a:gd name="T30" fmla="*/ 1 w 328"/>
                <a:gd name="T31" fmla="*/ 222 h 409"/>
                <a:gd name="T32" fmla="*/ 4 w 328"/>
                <a:gd name="T33" fmla="*/ 175 h 409"/>
                <a:gd name="T34" fmla="*/ 4 w 328"/>
                <a:gd name="T35" fmla="*/ 175 h 409"/>
                <a:gd name="T36" fmla="*/ 4 w 328"/>
                <a:gd name="T37" fmla="*/ 175 h 409"/>
                <a:gd name="T38" fmla="*/ 4 w 328"/>
                <a:gd name="T39" fmla="*/ 166 h 409"/>
                <a:gd name="T40" fmla="*/ 4 w 328"/>
                <a:gd name="T41" fmla="*/ 159 h 409"/>
                <a:gd name="T42" fmla="*/ 5 w 328"/>
                <a:gd name="T43" fmla="*/ 153 h 409"/>
                <a:gd name="T44" fmla="*/ 5 w 328"/>
                <a:gd name="T45" fmla="*/ 152 h 409"/>
                <a:gd name="T46" fmla="*/ 11 w 328"/>
                <a:gd name="T47" fmla="*/ 120 h 409"/>
                <a:gd name="T48" fmla="*/ 19 w 328"/>
                <a:gd name="T49" fmla="*/ 100 h 409"/>
                <a:gd name="T50" fmla="*/ 20 w 328"/>
                <a:gd name="T51" fmla="*/ 97 h 409"/>
                <a:gd name="T52" fmla="*/ 28 w 328"/>
                <a:gd name="T53" fmla="*/ 81 h 409"/>
                <a:gd name="T54" fmla="*/ 28 w 328"/>
                <a:gd name="T55" fmla="*/ 81 h 409"/>
                <a:gd name="T56" fmla="*/ 74 w 328"/>
                <a:gd name="T57" fmla="*/ 32 h 409"/>
                <a:gd name="T58" fmla="*/ 85 w 328"/>
                <a:gd name="T59" fmla="*/ 25 h 409"/>
                <a:gd name="T60" fmla="*/ 177 w 328"/>
                <a:gd name="T61" fmla="*/ 2 h 409"/>
                <a:gd name="T62" fmla="*/ 289 w 328"/>
                <a:gd name="T63" fmla="*/ 55 h 409"/>
                <a:gd name="T64" fmla="*/ 321 w 328"/>
                <a:gd name="T65" fmla="*/ 111 h 409"/>
                <a:gd name="T66" fmla="*/ 326 w 328"/>
                <a:gd name="T67" fmla="*/ 136 h 409"/>
                <a:gd name="T68" fmla="*/ 327 w 328"/>
                <a:gd name="T69" fmla="*/ 1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409">
                  <a:moveTo>
                    <a:pt x="327" y="170"/>
                  </a:moveTo>
                  <a:cubicBezTo>
                    <a:pt x="323" y="246"/>
                    <a:pt x="323" y="246"/>
                    <a:pt x="323" y="246"/>
                  </a:cubicBezTo>
                  <a:cubicBezTo>
                    <a:pt x="323" y="258"/>
                    <a:pt x="323" y="258"/>
                    <a:pt x="323" y="258"/>
                  </a:cubicBezTo>
                  <a:cubicBezTo>
                    <a:pt x="322" y="265"/>
                    <a:pt x="321" y="273"/>
                    <a:pt x="320" y="280"/>
                  </a:cubicBezTo>
                  <a:cubicBezTo>
                    <a:pt x="307" y="347"/>
                    <a:pt x="251" y="399"/>
                    <a:pt x="182" y="408"/>
                  </a:cubicBezTo>
                  <a:cubicBezTo>
                    <a:pt x="180" y="408"/>
                    <a:pt x="178" y="408"/>
                    <a:pt x="176" y="408"/>
                  </a:cubicBezTo>
                  <a:cubicBezTo>
                    <a:pt x="168" y="409"/>
                    <a:pt x="161" y="409"/>
                    <a:pt x="153" y="409"/>
                  </a:cubicBezTo>
                  <a:cubicBezTo>
                    <a:pt x="146" y="408"/>
                    <a:pt x="139" y="408"/>
                    <a:pt x="132" y="406"/>
                  </a:cubicBezTo>
                  <a:cubicBezTo>
                    <a:pt x="118" y="404"/>
                    <a:pt x="105" y="399"/>
                    <a:pt x="93" y="394"/>
                  </a:cubicBezTo>
                  <a:cubicBezTo>
                    <a:pt x="92" y="394"/>
                    <a:pt x="92" y="394"/>
                    <a:pt x="92" y="394"/>
                  </a:cubicBezTo>
                  <a:cubicBezTo>
                    <a:pt x="39" y="368"/>
                    <a:pt x="2" y="315"/>
                    <a:pt x="0" y="254"/>
                  </a:cubicBezTo>
                  <a:cubicBezTo>
                    <a:pt x="0" y="252"/>
                    <a:pt x="0" y="251"/>
                    <a:pt x="0" y="249"/>
                  </a:cubicBezTo>
                  <a:cubicBezTo>
                    <a:pt x="0" y="247"/>
                    <a:pt x="0" y="244"/>
                    <a:pt x="0" y="24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6" y="141"/>
                    <a:pt x="8" y="130"/>
                    <a:pt x="11" y="120"/>
                  </a:cubicBezTo>
                  <a:cubicBezTo>
                    <a:pt x="13" y="113"/>
                    <a:pt x="16" y="106"/>
                    <a:pt x="19" y="100"/>
                  </a:cubicBezTo>
                  <a:cubicBezTo>
                    <a:pt x="19" y="99"/>
                    <a:pt x="19" y="98"/>
                    <a:pt x="20" y="97"/>
                  </a:cubicBezTo>
                  <a:cubicBezTo>
                    <a:pt x="22" y="91"/>
                    <a:pt x="25" y="86"/>
                    <a:pt x="28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40" y="62"/>
                    <a:pt x="55" y="45"/>
                    <a:pt x="74" y="32"/>
                  </a:cubicBezTo>
                  <a:cubicBezTo>
                    <a:pt x="77" y="29"/>
                    <a:pt x="81" y="27"/>
                    <a:pt x="85" y="25"/>
                  </a:cubicBezTo>
                  <a:cubicBezTo>
                    <a:pt x="112" y="9"/>
                    <a:pt x="144" y="0"/>
                    <a:pt x="177" y="2"/>
                  </a:cubicBezTo>
                  <a:cubicBezTo>
                    <a:pt x="221" y="4"/>
                    <a:pt x="261" y="24"/>
                    <a:pt x="289" y="55"/>
                  </a:cubicBezTo>
                  <a:cubicBezTo>
                    <a:pt x="304" y="71"/>
                    <a:pt x="314" y="90"/>
                    <a:pt x="321" y="111"/>
                  </a:cubicBezTo>
                  <a:cubicBezTo>
                    <a:pt x="323" y="119"/>
                    <a:pt x="325" y="128"/>
                    <a:pt x="326" y="136"/>
                  </a:cubicBezTo>
                  <a:cubicBezTo>
                    <a:pt x="328" y="147"/>
                    <a:pt x="328" y="158"/>
                    <a:pt x="327" y="170"/>
                  </a:cubicBezTo>
                </a:path>
              </a:pathLst>
            </a:custGeom>
            <a:solidFill>
              <a:srgbClr val="FFC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5160963" y="746125"/>
              <a:ext cx="176213" cy="247650"/>
            </a:xfrm>
            <a:custGeom>
              <a:avLst/>
              <a:gdLst>
                <a:gd name="T0" fmla="*/ 57 w 57"/>
                <a:gd name="T1" fmla="*/ 1 h 80"/>
                <a:gd name="T2" fmla="*/ 54 w 57"/>
                <a:gd name="T3" fmla="*/ 48 h 80"/>
                <a:gd name="T4" fmla="*/ 53 w 57"/>
                <a:gd name="T5" fmla="*/ 80 h 80"/>
                <a:gd name="T6" fmla="*/ 40 w 57"/>
                <a:gd name="T7" fmla="*/ 79 h 80"/>
                <a:gd name="T8" fmla="*/ 37 w 57"/>
                <a:gd name="T9" fmla="*/ 79 h 80"/>
                <a:gd name="T10" fmla="*/ 2 w 57"/>
                <a:gd name="T11" fmla="*/ 36 h 80"/>
                <a:gd name="T12" fmla="*/ 15 w 57"/>
                <a:gd name="T13" fmla="*/ 10 h 80"/>
                <a:gd name="T14" fmla="*/ 41 w 57"/>
                <a:gd name="T15" fmla="*/ 0 h 80"/>
                <a:gd name="T16" fmla="*/ 41 w 57"/>
                <a:gd name="T17" fmla="*/ 0 h 80"/>
                <a:gd name="T18" fmla="*/ 44 w 57"/>
                <a:gd name="T19" fmla="*/ 0 h 80"/>
                <a:gd name="T20" fmla="*/ 57 w 57"/>
                <a:gd name="T21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0">
                  <a:moveTo>
                    <a:pt x="57" y="1"/>
                  </a:moveTo>
                  <a:cubicBezTo>
                    <a:pt x="54" y="48"/>
                    <a:pt x="54" y="48"/>
                    <a:pt x="54" y="48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39" y="79"/>
                    <a:pt x="38" y="79"/>
                    <a:pt x="37" y="79"/>
                  </a:cubicBezTo>
                  <a:cubicBezTo>
                    <a:pt x="16" y="77"/>
                    <a:pt x="0" y="57"/>
                    <a:pt x="2" y="36"/>
                  </a:cubicBezTo>
                  <a:cubicBezTo>
                    <a:pt x="2" y="26"/>
                    <a:pt x="7" y="16"/>
                    <a:pt x="15" y="10"/>
                  </a:cubicBezTo>
                  <a:cubicBezTo>
                    <a:pt x="22" y="3"/>
                    <a:pt x="3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0"/>
                    <a:pt x="44" y="0"/>
                  </a:cubicBezTo>
                  <a:lnTo>
                    <a:pt x="57" y="1"/>
                  </a:lnTo>
                  <a:close/>
                </a:path>
              </a:pathLst>
            </a:custGeom>
            <a:solidFill>
              <a:srgbClr val="FF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6083301" y="811213"/>
              <a:ext cx="42863" cy="117475"/>
            </a:xfrm>
            <a:custGeom>
              <a:avLst/>
              <a:gdLst>
                <a:gd name="T0" fmla="*/ 7 w 14"/>
                <a:gd name="T1" fmla="*/ 38 h 38"/>
                <a:gd name="T2" fmla="*/ 7 w 14"/>
                <a:gd name="T3" fmla="*/ 38 h 38"/>
                <a:gd name="T4" fmla="*/ 0 w 14"/>
                <a:gd name="T5" fmla="*/ 31 h 38"/>
                <a:gd name="T6" fmla="*/ 0 w 14"/>
                <a:gd name="T7" fmla="*/ 8 h 38"/>
                <a:gd name="T8" fmla="*/ 7 w 14"/>
                <a:gd name="T9" fmla="*/ 0 h 38"/>
                <a:gd name="T10" fmla="*/ 14 w 14"/>
                <a:gd name="T11" fmla="*/ 8 h 38"/>
                <a:gd name="T12" fmla="*/ 14 w 14"/>
                <a:gd name="T13" fmla="*/ 31 h 38"/>
                <a:gd name="T14" fmla="*/ 7 w 14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8">
                  <a:moveTo>
                    <a:pt x="7" y="38"/>
                  </a:moveTo>
                  <a:cubicBezTo>
                    <a:pt x="7" y="38"/>
                    <a:pt x="7" y="38"/>
                    <a:pt x="7" y="38"/>
                  </a:cubicBezTo>
                  <a:cubicBezTo>
                    <a:pt x="3" y="38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4"/>
                    <a:pt x="14" y="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5"/>
                    <a:pt x="11" y="38"/>
                    <a:pt x="7" y="3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5759451" y="811213"/>
              <a:ext cx="42863" cy="117475"/>
            </a:xfrm>
            <a:custGeom>
              <a:avLst/>
              <a:gdLst>
                <a:gd name="T0" fmla="*/ 7 w 14"/>
                <a:gd name="T1" fmla="*/ 38 h 38"/>
                <a:gd name="T2" fmla="*/ 0 w 14"/>
                <a:gd name="T3" fmla="*/ 31 h 38"/>
                <a:gd name="T4" fmla="*/ 0 w 14"/>
                <a:gd name="T5" fmla="*/ 8 h 38"/>
                <a:gd name="T6" fmla="*/ 7 w 14"/>
                <a:gd name="T7" fmla="*/ 0 h 38"/>
                <a:gd name="T8" fmla="*/ 14 w 14"/>
                <a:gd name="T9" fmla="*/ 8 h 38"/>
                <a:gd name="T10" fmla="*/ 14 w 14"/>
                <a:gd name="T11" fmla="*/ 31 h 38"/>
                <a:gd name="T12" fmla="*/ 7 w 14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8">
                  <a:moveTo>
                    <a:pt x="7" y="38"/>
                  </a:moveTo>
                  <a:cubicBezTo>
                    <a:pt x="3" y="38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4"/>
                    <a:pt x="14" y="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5"/>
                    <a:pt x="11" y="38"/>
                    <a:pt x="7" y="38"/>
                  </a:cubicBezTo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5160963" y="533400"/>
              <a:ext cx="574675" cy="938213"/>
            </a:xfrm>
            <a:custGeom>
              <a:avLst/>
              <a:gdLst>
                <a:gd name="T0" fmla="*/ 186 w 186"/>
                <a:gd name="T1" fmla="*/ 302 h 304"/>
                <a:gd name="T2" fmla="*/ 130 w 186"/>
                <a:gd name="T3" fmla="*/ 288 h 304"/>
                <a:gd name="T4" fmla="*/ 129 w 186"/>
                <a:gd name="T5" fmla="*/ 288 h 304"/>
                <a:gd name="T6" fmla="*/ 37 w 186"/>
                <a:gd name="T7" fmla="*/ 148 h 304"/>
                <a:gd name="T8" fmla="*/ 2 w 186"/>
                <a:gd name="T9" fmla="*/ 105 h 304"/>
                <a:gd name="T10" fmla="*/ 15 w 186"/>
                <a:gd name="T11" fmla="*/ 79 h 304"/>
                <a:gd name="T12" fmla="*/ 41 w 186"/>
                <a:gd name="T13" fmla="*/ 69 h 304"/>
                <a:gd name="T14" fmla="*/ 41 w 186"/>
                <a:gd name="T15" fmla="*/ 69 h 304"/>
                <a:gd name="T16" fmla="*/ 41 w 186"/>
                <a:gd name="T17" fmla="*/ 60 h 304"/>
                <a:gd name="T18" fmla="*/ 41 w 186"/>
                <a:gd name="T19" fmla="*/ 53 h 304"/>
                <a:gd name="T20" fmla="*/ 42 w 186"/>
                <a:gd name="T21" fmla="*/ 47 h 304"/>
                <a:gd name="T22" fmla="*/ 42 w 186"/>
                <a:gd name="T23" fmla="*/ 46 h 304"/>
                <a:gd name="T24" fmla="*/ 42 w 186"/>
                <a:gd name="T25" fmla="*/ 46 h 304"/>
                <a:gd name="T26" fmla="*/ 48 w 186"/>
                <a:gd name="T27" fmla="*/ 14 h 304"/>
                <a:gd name="T28" fmla="*/ 104 w 186"/>
                <a:gd name="T29" fmla="*/ 27 h 304"/>
                <a:gd name="T30" fmla="*/ 102 w 186"/>
                <a:gd name="T31" fmla="*/ 58 h 304"/>
                <a:gd name="T32" fmla="*/ 100 w 186"/>
                <a:gd name="T33" fmla="*/ 108 h 304"/>
                <a:gd name="T34" fmla="*/ 112 w 186"/>
                <a:gd name="T35" fmla="*/ 216 h 304"/>
                <a:gd name="T36" fmla="*/ 186 w 186"/>
                <a:gd name="T37" fmla="*/ 30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6" h="304">
                  <a:moveTo>
                    <a:pt x="186" y="302"/>
                  </a:moveTo>
                  <a:cubicBezTo>
                    <a:pt x="186" y="302"/>
                    <a:pt x="157" y="304"/>
                    <a:pt x="130" y="288"/>
                  </a:cubicBezTo>
                  <a:cubicBezTo>
                    <a:pt x="129" y="288"/>
                    <a:pt x="129" y="288"/>
                    <a:pt x="129" y="288"/>
                  </a:cubicBezTo>
                  <a:cubicBezTo>
                    <a:pt x="76" y="262"/>
                    <a:pt x="39" y="209"/>
                    <a:pt x="37" y="148"/>
                  </a:cubicBezTo>
                  <a:cubicBezTo>
                    <a:pt x="16" y="146"/>
                    <a:pt x="0" y="126"/>
                    <a:pt x="2" y="105"/>
                  </a:cubicBezTo>
                  <a:cubicBezTo>
                    <a:pt x="2" y="95"/>
                    <a:pt x="7" y="85"/>
                    <a:pt x="15" y="79"/>
                  </a:cubicBezTo>
                  <a:cubicBezTo>
                    <a:pt x="22" y="72"/>
                    <a:pt x="3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3" y="35"/>
                    <a:pt x="45" y="24"/>
                    <a:pt x="48" y="14"/>
                  </a:cubicBezTo>
                  <a:cubicBezTo>
                    <a:pt x="70" y="2"/>
                    <a:pt x="92" y="0"/>
                    <a:pt x="104" y="27"/>
                  </a:cubicBezTo>
                  <a:cubicBezTo>
                    <a:pt x="104" y="27"/>
                    <a:pt x="103" y="39"/>
                    <a:pt x="102" y="58"/>
                  </a:cubicBezTo>
                  <a:cubicBezTo>
                    <a:pt x="101" y="72"/>
                    <a:pt x="100" y="90"/>
                    <a:pt x="100" y="108"/>
                  </a:cubicBezTo>
                  <a:cubicBezTo>
                    <a:pt x="100" y="147"/>
                    <a:pt x="102" y="190"/>
                    <a:pt x="112" y="216"/>
                  </a:cubicBezTo>
                  <a:cubicBezTo>
                    <a:pt x="133" y="272"/>
                    <a:pt x="186" y="302"/>
                    <a:pt x="186" y="302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5408613" y="196850"/>
              <a:ext cx="989013" cy="192088"/>
            </a:xfrm>
            <a:custGeom>
              <a:avLst/>
              <a:gdLst>
                <a:gd name="T0" fmla="*/ 290 w 321"/>
                <a:gd name="T1" fmla="*/ 62 h 62"/>
                <a:gd name="T2" fmla="*/ 31 w 321"/>
                <a:gd name="T3" fmla="*/ 62 h 62"/>
                <a:gd name="T4" fmla="*/ 0 w 321"/>
                <a:gd name="T5" fmla="*/ 31 h 62"/>
                <a:gd name="T6" fmla="*/ 31 w 321"/>
                <a:gd name="T7" fmla="*/ 0 h 62"/>
                <a:gd name="T8" fmla="*/ 290 w 321"/>
                <a:gd name="T9" fmla="*/ 0 h 62"/>
                <a:gd name="T10" fmla="*/ 321 w 321"/>
                <a:gd name="T11" fmla="*/ 31 h 62"/>
                <a:gd name="T12" fmla="*/ 290 w 321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62">
                  <a:moveTo>
                    <a:pt x="290" y="62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07" y="0"/>
                    <a:pt x="321" y="14"/>
                    <a:pt x="321" y="31"/>
                  </a:cubicBezTo>
                  <a:cubicBezTo>
                    <a:pt x="321" y="48"/>
                    <a:pt x="307" y="62"/>
                    <a:pt x="290" y="62"/>
                  </a:cubicBezTo>
                  <a:close/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5257801" y="363538"/>
              <a:ext cx="1227138" cy="630238"/>
            </a:xfrm>
            <a:custGeom>
              <a:avLst/>
              <a:gdLst>
                <a:gd name="T0" fmla="*/ 396 w 398"/>
                <a:gd name="T1" fmla="*/ 33 h 204"/>
                <a:gd name="T2" fmla="*/ 385 w 398"/>
                <a:gd name="T3" fmla="*/ 69 h 204"/>
                <a:gd name="T4" fmla="*/ 356 w 398"/>
                <a:gd name="T5" fmla="*/ 81 h 204"/>
                <a:gd name="T6" fmla="*/ 119 w 398"/>
                <a:gd name="T7" fmla="*/ 81 h 204"/>
                <a:gd name="T8" fmla="*/ 58 w 398"/>
                <a:gd name="T9" fmla="*/ 143 h 204"/>
                <a:gd name="T10" fmla="*/ 58 w 398"/>
                <a:gd name="T11" fmla="*/ 181 h 204"/>
                <a:gd name="T12" fmla="*/ 35 w 398"/>
                <a:gd name="T13" fmla="*/ 204 h 204"/>
                <a:gd name="T14" fmla="*/ 29 w 398"/>
                <a:gd name="T15" fmla="*/ 204 h 204"/>
                <a:gd name="T16" fmla="*/ 6 w 398"/>
                <a:gd name="T17" fmla="*/ 181 h 204"/>
                <a:gd name="T18" fmla="*/ 6 w 398"/>
                <a:gd name="T19" fmla="*/ 66 h 204"/>
                <a:gd name="T20" fmla="*/ 7 w 398"/>
                <a:gd name="T21" fmla="*/ 63 h 204"/>
                <a:gd name="T22" fmla="*/ 0 w 398"/>
                <a:gd name="T23" fmla="*/ 40 h 204"/>
                <a:gd name="T24" fmla="*/ 12 w 398"/>
                <a:gd name="T25" fmla="*/ 12 h 204"/>
                <a:gd name="T26" fmla="*/ 40 w 398"/>
                <a:gd name="T27" fmla="*/ 0 h 204"/>
                <a:gd name="T28" fmla="*/ 354 w 398"/>
                <a:gd name="T29" fmla="*/ 0 h 204"/>
                <a:gd name="T30" fmla="*/ 396 w 398"/>
                <a:gd name="T31" fmla="*/ 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8" h="204">
                  <a:moveTo>
                    <a:pt x="396" y="33"/>
                  </a:moveTo>
                  <a:cubicBezTo>
                    <a:pt x="398" y="47"/>
                    <a:pt x="394" y="60"/>
                    <a:pt x="385" y="69"/>
                  </a:cubicBezTo>
                  <a:cubicBezTo>
                    <a:pt x="377" y="77"/>
                    <a:pt x="367" y="81"/>
                    <a:pt x="356" y="81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85" y="81"/>
                    <a:pt x="58" y="109"/>
                    <a:pt x="58" y="143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8" y="193"/>
                    <a:pt x="48" y="204"/>
                    <a:pt x="35" y="204"/>
                  </a:cubicBezTo>
                  <a:cubicBezTo>
                    <a:pt x="29" y="204"/>
                    <a:pt x="29" y="204"/>
                    <a:pt x="29" y="204"/>
                  </a:cubicBezTo>
                  <a:cubicBezTo>
                    <a:pt x="17" y="204"/>
                    <a:pt x="6" y="193"/>
                    <a:pt x="6" y="181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5"/>
                    <a:pt x="6" y="64"/>
                    <a:pt x="7" y="63"/>
                  </a:cubicBezTo>
                  <a:cubicBezTo>
                    <a:pt x="2" y="56"/>
                    <a:pt x="0" y="49"/>
                    <a:pt x="0" y="40"/>
                  </a:cubicBezTo>
                  <a:cubicBezTo>
                    <a:pt x="0" y="29"/>
                    <a:pt x="4" y="19"/>
                    <a:pt x="12" y="12"/>
                  </a:cubicBezTo>
                  <a:cubicBezTo>
                    <a:pt x="19" y="4"/>
                    <a:pt x="29" y="0"/>
                    <a:pt x="40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2" y="13"/>
                    <a:pt x="396" y="33"/>
                  </a:cubicBezTo>
                  <a:close/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046788" y="690563"/>
              <a:ext cx="212725" cy="55563"/>
            </a:xfrm>
            <a:custGeom>
              <a:avLst/>
              <a:gdLst>
                <a:gd name="T0" fmla="*/ 60 w 69"/>
                <a:gd name="T1" fmla="*/ 18 h 18"/>
                <a:gd name="T2" fmla="*/ 9 w 69"/>
                <a:gd name="T3" fmla="*/ 18 h 18"/>
                <a:gd name="T4" fmla="*/ 0 w 69"/>
                <a:gd name="T5" fmla="*/ 9 h 18"/>
                <a:gd name="T6" fmla="*/ 9 w 69"/>
                <a:gd name="T7" fmla="*/ 0 h 18"/>
                <a:gd name="T8" fmla="*/ 60 w 69"/>
                <a:gd name="T9" fmla="*/ 0 h 18"/>
                <a:gd name="T10" fmla="*/ 69 w 69"/>
                <a:gd name="T11" fmla="*/ 9 h 18"/>
                <a:gd name="T12" fmla="*/ 60 w 6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8">
                  <a:moveTo>
                    <a:pt x="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5" y="0"/>
                    <a:pt x="69" y="4"/>
                    <a:pt x="69" y="9"/>
                  </a:cubicBezTo>
                  <a:cubicBezTo>
                    <a:pt x="69" y="14"/>
                    <a:pt x="65" y="18"/>
                    <a:pt x="60" y="18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5664201" y="690563"/>
              <a:ext cx="212725" cy="55563"/>
            </a:xfrm>
            <a:custGeom>
              <a:avLst/>
              <a:gdLst>
                <a:gd name="T0" fmla="*/ 60 w 69"/>
                <a:gd name="T1" fmla="*/ 18 h 18"/>
                <a:gd name="T2" fmla="*/ 9 w 69"/>
                <a:gd name="T3" fmla="*/ 18 h 18"/>
                <a:gd name="T4" fmla="*/ 0 w 69"/>
                <a:gd name="T5" fmla="*/ 9 h 18"/>
                <a:gd name="T6" fmla="*/ 9 w 69"/>
                <a:gd name="T7" fmla="*/ 0 h 18"/>
                <a:gd name="T8" fmla="*/ 60 w 69"/>
                <a:gd name="T9" fmla="*/ 0 h 18"/>
                <a:gd name="T10" fmla="*/ 69 w 69"/>
                <a:gd name="T11" fmla="*/ 9 h 18"/>
                <a:gd name="T12" fmla="*/ 60 w 6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8">
                  <a:moveTo>
                    <a:pt x="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5" y="0"/>
                    <a:pt x="69" y="4"/>
                    <a:pt x="69" y="9"/>
                  </a:cubicBezTo>
                  <a:cubicBezTo>
                    <a:pt x="69" y="14"/>
                    <a:pt x="65" y="18"/>
                    <a:pt x="60" y="18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5794376" y="801688"/>
              <a:ext cx="128588" cy="146050"/>
            </a:xfrm>
            <a:custGeom>
              <a:avLst/>
              <a:gdLst>
                <a:gd name="T0" fmla="*/ 33 w 81"/>
                <a:gd name="T1" fmla="*/ 0 h 92"/>
                <a:gd name="T2" fmla="*/ 0 w 81"/>
                <a:gd name="T3" fmla="*/ 0 h 92"/>
                <a:gd name="T4" fmla="*/ 46 w 81"/>
                <a:gd name="T5" fmla="*/ 92 h 92"/>
                <a:gd name="T6" fmla="*/ 81 w 81"/>
                <a:gd name="T7" fmla="*/ 90 h 92"/>
                <a:gd name="T8" fmla="*/ 33 w 8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2">
                  <a:moveTo>
                    <a:pt x="33" y="0"/>
                  </a:moveTo>
                  <a:lnTo>
                    <a:pt x="0" y="0"/>
                  </a:lnTo>
                  <a:lnTo>
                    <a:pt x="46" y="92"/>
                  </a:lnTo>
                  <a:lnTo>
                    <a:pt x="81" y="9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E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5794376" y="801688"/>
              <a:ext cx="128588" cy="146050"/>
            </a:xfrm>
            <a:custGeom>
              <a:avLst/>
              <a:gdLst>
                <a:gd name="T0" fmla="*/ 33 w 81"/>
                <a:gd name="T1" fmla="*/ 0 h 92"/>
                <a:gd name="T2" fmla="*/ 0 w 81"/>
                <a:gd name="T3" fmla="*/ 0 h 92"/>
                <a:gd name="T4" fmla="*/ 46 w 81"/>
                <a:gd name="T5" fmla="*/ 92 h 92"/>
                <a:gd name="T6" fmla="*/ 81 w 81"/>
                <a:gd name="T7" fmla="*/ 90 h 92"/>
                <a:gd name="T8" fmla="*/ 33 w 8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2">
                  <a:moveTo>
                    <a:pt x="33" y="0"/>
                  </a:moveTo>
                  <a:lnTo>
                    <a:pt x="0" y="0"/>
                  </a:lnTo>
                  <a:lnTo>
                    <a:pt x="46" y="92"/>
                  </a:lnTo>
                  <a:lnTo>
                    <a:pt x="81" y="90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138863" y="801688"/>
              <a:ext cx="130175" cy="146050"/>
            </a:xfrm>
            <a:custGeom>
              <a:avLst/>
              <a:gdLst>
                <a:gd name="T0" fmla="*/ 35 w 82"/>
                <a:gd name="T1" fmla="*/ 0 h 92"/>
                <a:gd name="T2" fmla="*/ 0 w 82"/>
                <a:gd name="T3" fmla="*/ 0 h 92"/>
                <a:gd name="T4" fmla="*/ 47 w 82"/>
                <a:gd name="T5" fmla="*/ 92 h 92"/>
                <a:gd name="T6" fmla="*/ 82 w 82"/>
                <a:gd name="T7" fmla="*/ 90 h 92"/>
                <a:gd name="T8" fmla="*/ 35 w 8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92">
                  <a:moveTo>
                    <a:pt x="35" y="0"/>
                  </a:moveTo>
                  <a:lnTo>
                    <a:pt x="0" y="0"/>
                  </a:lnTo>
                  <a:lnTo>
                    <a:pt x="47" y="92"/>
                  </a:lnTo>
                  <a:lnTo>
                    <a:pt x="82" y="9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E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6138863" y="801688"/>
              <a:ext cx="130175" cy="146050"/>
            </a:xfrm>
            <a:custGeom>
              <a:avLst/>
              <a:gdLst>
                <a:gd name="T0" fmla="*/ 35 w 82"/>
                <a:gd name="T1" fmla="*/ 0 h 92"/>
                <a:gd name="T2" fmla="*/ 0 w 82"/>
                <a:gd name="T3" fmla="*/ 0 h 92"/>
                <a:gd name="T4" fmla="*/ 47 w 82"/>
                <a:gd name="T5" fmla="*/ 92 h 92"/>
                <a:gd name="T6" fmla="*/ 82 w 82"/>
                <a:gd name="T7" fmla="*/ 90 h 92"/>
                <a:gd name="T8" fmla="*/ 35 w 8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92">
                  <a:moveTo>
                    <a:pt x="35" y="0"/>
                  </a:moveTo>
                  <a:lnTo>
                    <a:pt x="0" y="0"/>
                  </a:lnTo>
                  <a:lnTo>
                    <a:pt x="47" y="92"/>
                  </a:lnTo>
                  <a:lnTo>
                    <a:pt x="82" y="9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6030913" y="795338"/>
              <a:ext cx="234950" cy="160338"/>
            </a:xfrm>
            <a:custGeom>
              <a:avLst/>
              <a:gdLst>
                <a:gd name="T0" fmla="*/ 65 w 76"/>
                <a:gd name="T1" fmla="*/ 52 h 52"/>
                <a:gd name="T2" fmla="*/ 11 w 76"/>
                <a:gd name="T3" fmla="*/ 52 h 52"/>
                <a:gd name="T4" fmla="*/ 0 w 76"/>
                <a:gd name="T5" fmla="*/ 41 h 52"/>
                <a:gd name="T6" fmla="*/ 0 w 76"/>
                <a:gd name="T7" fmla="*/ 11 h 52"/>
                <a:gd name="T8" fmla="*/ 11 w 76"/>
                <a:gd name="T9" fmla="*/ 0 h 52"/>
                <a:gd name="T10" fmla="*/ 65 w 76"/>
                <a:gd name="T11" fmla="*/ 0 h 52"/>
                <a:gd name="T12" fmla="*/ 76 w 76"/>
                <a:gd name="T13" fmla="*/ 11 h 52"/>
                <a:gd name="T14" fmla="*/ 76 w 76"/>
                <a:gd name="T15" fmla="*/ 41 h 52"/>
                <a:gd name="T16" fmla="*/ 65 w 7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52">
                  <a:moveTo>
                    <a:pt x="65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1" y="0"/>
                    <a:pt x="76" y="5"/>
                    <a:pt x="76" y="1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7"/>
                    <a:pt x="71" y="52"/>
                    <a:pt x="65" y="52"/>
                  </a:cubicBezTo>
                  <a:close/>
                </a:path>
              </a:pathLst>
            </a:cu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5689601" y="795338"/>
              <a:ext cx="252413" cy="160338"/>
            </a:xfrm>
            <a:custGeom>
              <a:avLst/>
              <a:gdLst>
                <a:gd name="T0" fmla="*/ 71 w 82"/>
                <a:gd name="T1" fmla="*/ 52 h 52"/>
                <a:gd name="T2" fmla="*/ 11 w 82"/>
                <a:gd name="T3" fmla="*/ 52 h 52"/>
                <a:gd name="T4" fmla="*/ 0 w 82"/>
                <a:gd name="T5" fmla="*/ 41 h 52"/>
                <a:gd name="T6" fmla="*/ 0 w 82"/>
                <a:gd name="T7" fmla="*/ 12 h 52"/>
                <a:gd name="T8" fmla="*/ 11 w 82"/>
                <a:gd name="T9" fmla="*/ 0 h 52"/>
                <a:gd name="T10" fmla="*/ 71 w 82"/>
                <a:gd name="T11" fmla="*/ 0 h 52"/>
                <a:gd name="T12" fmla="*/ 82 w 82"/>
                <a:gd name="T13" fmla="*/ 12 h 52"/>
                <a:gd name="T14" fmla="*/ 82 w 82"/>
                <a:gd name="T15" fmla="*/ 41 h 52"/>
                <a:gd name="T16" fmla="*/ 71 w 82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52">
                  <a:moveTo>
                    <a:pt x="71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7" y="0"/>
                    <a:pt x="82" y="5"/>
                    <a:pt x="82" y="1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7"/>
                    <a:pt x="77" y="52"/>
                    <a:pt x="71" y="52"/>
                  </a:cubicBezTo>
                  <a:close/>
                </a:path>
              </a:pathLst>
            </a:cu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5827713" y="1147763"/>
              <a:ext cx="206375" cy="42863"/>
            </a:xfrm>
            <a:custGeom>
              <a:avLst/>
              <a:gdLst>
                <a:gd name="T0" fmla="*/ 67 w 67"/>
                <a:gd name="T1" fmla="*/ 0 h 14"/>
                <a:gd name="T2" fmla="*/ 31 w 67"/>
                <a:gd name="T3" fmla="*/ 13 h 14"/>
                <a:gd name="T4" fmla="*/ 0 w 67"/>
                <a:gd name="T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4">
                  <a:moveTo>
                    <a:pt x="67" y="0"/>
                  </a:moveTo>
                  <a:cubicBezTo>
                    <a:pt x="59" y="9"/>
                    <a:pt x="46" y="14"/>
                    <a:pt x="31" y="13"/>
                  </a:cubicBezTo>
                  <a:cubicBezTo>
                    <a:pt x="19" y="13"/>
                    <a:pt x="8" y="8"/>
                    <a:pt x="0" y="1"/>
                  </a:cubicBezTo>
                </a:path>
              </a:pathLst>
            </a:custGeom>
            <a:noFill/>
            <a:ln w="19050" cap="flat">
              <a:solidFill>
                <a:srgbClr val="FA7C5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5961063" y="863600"/>
              <a:ext cx="85725" cy="200025"/>
            </a:xfrm>
            <a:custGeom>
              <a:avLst/>
              <a:gdLst>
                <a:gd name="T0" fmla="*/ 28 w 28"/>
                <a:gd name="T1" fmla="*/ 50 h 65"/>
                <a:gd name="T2" fmla="*/ 27 w 28"/>
                <a:gd name="T3" fmla="*/ 50 h 65"/>
                <a:gd name="T4" fmla="*/ 2 w 28"/>
                <a:gd name="T5" fmla="*/ 65 h 65"/>
                <a:gd name="T6" fmla="*/ 0 w 28"/>
                <a:gd name="T7" fmla="*/ 0 h 65"/>
                <a:gd name="T8" fmla="*/ 28 w 28"/>
                <a:gd name="T9" fmla="*/ 5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5">
                  <a:moveTo>
                    <a:pt x="28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9"/>
                    <a:pt x="20" y="65"/>
                    <a:pt x="2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4"/>
                    <a:pt x="27" y="37"/>
                    <a:pt x="28" y="5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Line 101"/>
            <p:cNvSpPr>
              <a:spLocks noChangeShapeType="1"/>
            </p:cNvSpPr>
            <p:nvPr/>
          </p:nvSpPr>
          <p:spPr bwMode="auto">
            <a:xfrm>
              <a:off x="5945188" y="876300"/>
              <a:ext cx="95250" cy="3175"/>
            </a:xfrm>
            <a:prstGeom prst="line">
              <a:avLst/>
            </a:pr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800601" y="1635125"/>
              <a:ext cx="1370013" cy="2520950"/>
            </a:xfrm>
            <a:custGeom>
              <a:avLst/>
              <a:gdLst>
                <a:gd name="T0" fmla="*/ 444 w 444"/>
                <a:gd name="T1" fmla="*/ 190 h 817"/>
                <a:gd name="T2" fmla="*/ 444 w 444"/>
                <a:gd name="T3" fmla="*/ 771 h 817"/>
                <a:gd name="T4" fmla="*/ 21 w 444"/>
                <a:gd name="T5" fmla="*/ 817 h 817"/>
                <a:gd name="T6" fmla="*/ 0 w 444"/>
                <a:gd name="T7" fmla="*/ 190 h 817"/>
                <a:gd name="T8" fmla="*/ 157 w 444"/>
                <a:gd name="T9" fmla="*/ 3 h 817"/>
                <a:gd name="T10" fmla="*/ 190 w 444"/>
                <a:gd name="T11" fmla="*/ 0 h 817"/>
                <a:gd name="T12" fmla="*/ 254 w 444"/>
                <a:gd name="T13" fmla="*/ 0 h 817"/>
                <a:gd name="T14" fmla="*/ 444 w 444"/>
                <a:gd name="T15" fmla="*/ 19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817">
                  <a:moveTo>
                    <a:pt x="444" y="190"/>
                  </a:moveTo>
                  <a:cubicBezTo>
                    <a:pt x="444" y="771"/>
                    <a:pt x="444" y="771"/>
                    <a:pt x="444" y="771"/>
                  </a:cubicBezTo>
                  <a:cubicBezTo>
                    <a:pt x="21" y="817"/>
                    <a:pt x="21" y="817"/>
                    <a:pt x="21" y="81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96"/>
                    <a:pt x="68" y="18"/>
                    <a:pt x="157" y="3"/>
                  </a:cubicBezTo>
                  <a:cubicBezTo>
                    <a:pt x="168" y="1"/>
                    <a:pt x="179" y="0"/>
                    <a:pt x="190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359" y="0"/>
                    <a:pt x="444" y="85"/>
                    <a:pt x="444" y="190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4837113" y="3983038"/>
              <a:ext cx="1228725" cy="520700"/>
            </a:xfrm>
            <a:custGeom>
              <a:avLst/>
              <a:gdLst>
                <a:gd name="T0" fmla="*/ 398 w 398"/>
                <a:gd name="T1" fmla="*/ 61 h 169"/>
                <a:gd name="T2" fmla="*/ 373 w 398"/>
                <a:gd name="T3" fmla="*/ 130 h 169"/>
                <a:gd name="T4" fmla="*/ 290 w 398"/>
                <a:gd name="T5" fmla="*/ 169 h 169"/>
                <a:gd name="T6" fmla="*/ 108 w 398"/>
                <a:gd name="T7" fmla="*/ 169 h 169"/>
                <a:gd name="T8" fmla="*/ 92 w 398"/>
                <a:gd name="T9" fmla="*/ 168 h 169"/>
                <a:gd name="T10" fmla="*/ 55 w 398"/>
                <a:gd name="T11" fmla="*/ 155 h 169"/>
                <a:gd name="T12" fmla="*/ 49 w 398"/>
                <a:gd name="T13" fmla="*/ 151 h 169"/>
                <a:gd name="T14" fmla="*/ 0 w 398"/>
                <a:gd name="T15" fmla="*/ 61 h 169"/>
                <a:gd name="T16" fmla="*/ 3 w 398"/>
                <a:gd name="T17" fmla="*/ 3 h 169"/>
                <a:gd name="T18" fmla="*/ 395 w 398"/>
                <a:gd name="T19" fmla="*/ 0 h 169"/>
                <a:gd name="T20" fmla="*/ 398 w 398"/>
                <a:gd name="T21" fmla="*/ 6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169">
                  <a:moveTo>
                    <a:pt x="398" y="61"/>
                  </a:moveTo>
                  <a:cubicBezTo>
                    <a:pt x="398" y="87"/>
                    <a:pt x="389" y="111"/>
                    <a:pt x="373" y="130"/>
                  </a:cubicBezTo>
                  <a:cubicBezTo>
                    <a:pt x="353" y="154"/>
                    <a:pt x="323" y="169"/>
                    <a:pt x="290" y="169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03" y="169"/>
                    <a:pt x="97" y="169"/>
                    <a:pt x="92" y="168"/>
                  </a:cubicBezTo>
                  <a:cubicBezTo>
                    <a:pt x="79" y="166"/>
                    <a:pt x="66" y="161"/>
                    <a:pt x="55" y="155"/>
                  </a:cubicBezTo>
                  <a:cubicBezTo>
                    <a:pt x="53" y="154"/>
                    <a:pt x="51" y="153"/>
                    <a:pt x="49" y="151"/>
                  </a:cubicBezTo>
                  <a:cubicBezTo>
                    <a:pt x="19" y="132"/>
                    <a:pt x="0" y="99"/>
                    <a:pt x="0" y="6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95" y="0"/>
                    <a:pt x="395" y="0"/>
                    <a:pt x="395" y="0"/>
                  </a:cubicBezTo>
                  <a:lnTo>
                    <a:pt x="398" y="61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5365751" y="1598613"/>
              <a:ext cx="449263" cy="2103438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5473701" y="1616075"/>
              <a:ext cx="261938" cy="260350"/>
            </a:xfrm>
            <a:custGeom>
              <a:avLst/>
              <a:gdLst>
                <a:gd name="T0" fmla="*/ 83 w 165"/>
                <a:gd name="T1" fmla="*/ 164 h 164"/>
                <a:gd name="T2" fmla="*/ 0 w 165"/>
                <a:gd name="T3" fmla="*/ 45 h 164"/>
                <a:gd name="T4" fmla="*/ 75 w 165"/>
                <a:gd name="T5" fmla="*/ 0 h 164"/>
                <a:gd name="T6" fmla="*/ 165 w 165"/>
                <a:gd name="T7" fmla="*/ 45 h 164"/>
                <a:gd name="T8" fmla="*/ 83 w 165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83" y="164"/>
                  </a:moveTo>
                  <a:lnTo>
                    <a:pt x="0" y="45"/>
                  </a:lnTo>
                  <a:lnTo>
                    <a:pt x="75" y="0"/>
                  </a:lnTo>
                  <a:lnTo>
                    <a:pt x="165" y="45"/>
                  </a:lnTo>
                  <a:lnTo>
                    <a:pt x="83" y="164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5503863" y="1785938"/>
              <a:ext cx="284163" cy="1968500"/>
            </a:xfrm>
            <a:custGeom>
              <a:avLst/>
              <a:gdLst>
                <a:gd name="T0" fmla="*/ 93 w 179"/>
                <a:gd name="T1" fmla="*/ 1240 h 1240"/>
                <a:gd name="T2" fmla="*/ 0 w 179"/>
                <a:gd name="T3" fmla="*/ 1114 h 1240"/>
                <a:gd name="T4" fmla="*/ 37 w 179"/>
                <a:gd name="T5" fmla="*/ 0 h 1240"/>
                <a:gd name="T6" fmla="*/ 95 w 179"/>
                <a:gd name="T7" fmla="*/ 6 h 1240"/>
                <a:gd name="T8" fmla="*/ 179 w 179"/>
                <a:gd name="T9" fmla="*/ 1110 h 1240"/>
                <a:gd name="T10" fmla="*/ 93 w 179"/>
                <a:gd name="T11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240">
                  <a:moveTo>
                    <a:pt x="93" y="1240"/>
                  </a:moveTo>
                  <a:lnTo>
                    <a:pt x="0" y="1114"/>
                  </a:lnTo>
                  <a:lnTo>
                    <a:pt x="37" y="0"/>
                  </a:lnTo>
                  <a:lnTo>
                    <a:pt x="95" y="6"/>
                  </a:lnTo>
                  <a:lnTo>
                    <a:pt x="179" y="1110"/>
                  </a:lnTo>
                  <a:lnTo>
                    <a:pt x="93" y="1240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346701" y="1595438"/>
              <a:ext cx="474663" cy="177800"/>
            </a:xfrm>
            <a:custGeom>
              <a:avLst/>
              <a:gdLst>
                <a:gd name="T0" fmla="*/ 299 w 299"/>
                <a:gd name="T1" fmla="*/ 112 h 112"/>
                <a:gd name="T2" fmla="*/ 167 w 299"/>
                <a:gd name="T3" fmla="*/ 21 h 112"/>
                <a:gd name="T4" fmla="*/ 12 w 299"/>
                <a:gd name="T5" fmla="*/ 112 h 112"/>
                <a:gd name="T6" fmla="*/ 0 w 299"/>
                <a:gd name="T7" fmla="*/ 0 h 112"/>
                <a:gd name="T8" fmla="*/ 299 w 299"/>
                <a:gd name="T9" fmla="*/ 0 h 112"/>
                <a:gd name="T10" fmla="*/ 299 w 299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112">
                  <a:moveTo>
                    <a:pt x="299" y="112"/>
                  </a:moveTo>
                  <a:lnTo>
                    <a:pt x="167" y="21"/>
                  </a:lnTo>
                  <a:lnTo>
                    <a:pt x="12" y="112"/>
                  </a:lnTo>
                  <a:lnTo>
                    <a:pt x="0" y="0"/>
                  </a:lnTo>
                  <a:lnTo>
                    <a:pt x="299" y="0"/>
                  </a:lnTo>
                  <a:lnTo>
                    <a:pt x="299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5716588" y="6157913"/>
              <a:ext cx="804863" cy="533400"/>
            </a:xfrm>
            <a:custGeom>
              <a:avLst/>
              <a:gdLst>
                <a:gd name="T0" fmla="*/ 0 w 261"/>
                <a:gd name="T1" fmla="*/ 83 h 173"/>
                <a:gd name="T2" fmla="*/ 224 w 261"/>
                <a:gd name="T3" fmla="*/ 168 h 173"/>
                <a:gd name="T4" fmla="*/ 257 w 261"/>
                <a:gd name="T5" fmla="*/ 153 h 173"/>
                <a:gd name="T6" fmla="*/ 250 w 261"/>
                <a:gd name="T7" fmla="*/ 124 h 173"/>
                <a:gd name="T8" fmla="*/ 154 w 261"/>
                <a:gd name="T9" fmla="*/ 43 h 173"/>
                <a:gd name="T10" fmla="*/ 31 w 261"/>
                <a:gd name="T11" fmla="*/ 0 h 173"/>
                <a:gd name="T12" fmla="*/ 0 w 261"/>
                <a:gd name="T13" fmla="*/ 8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73">
                  <a:moveTo>
                    <a:pt x="0" y="83"/>
                  </a:moveTo>
                  <a:cubicBezTo>
                    <a:pt x="224" y="168"/>
                    <a:pt x="224" y="168"/>
                    <a:pt x="224" y="168"/>
                  </a:cubicBezTo>
                  <a:cubicBezTo>
                    <a:pt x="237" y="173"/>
                    <a:pt x="252" y="166"/>
                    <a:pt x="257" y="153"/>
                  </a:cubicBezTo>
                  <a:cubicBezTo>
                    <a:pt x="261" y="142"/>
                    <a:pt x="258" y="131"/>
                    <a:pt x="250" y="124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5713413" y="6389688"/>
              <a:ext cx="771525" cy="320675"/>
            </a:xfrm>
            <a:custGeom>
              <a:avLst/>
              <a:gdLst>
                <a:gd name="T0" fmla="*/ 227 w 250"/>
                <a:gd name="T1" fmla="*/ 101 h 104"/>
                <a:gd name="T2" fmla="*/ 0 w 250"/>
                <a:gd name="T3" fmla="*/ 16 h 104"/>
                <a:gd name="T4" fmla="*/ 6 w 250"/>
                <a:gd name="T5" fmla="*/ 0 h 104"/>
                <a:gd name="T6" fmla="*/ 250 w 250"/>
                <a:gd name="T7" fmla="*/ 90 h 104"/>
                <a:gd name="T8" fmla="*/ 227 w 250"/>
                <a:gd name="T9" fmla="*/ 10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04">
                  <a:moveTo>
                    <a:pt x="227" y="10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50" y="90"/>
                    <a:pt x="250" y="90"/>
                    <a:pt x="250" y="90"/>
                  </a:cubicBezTo>
                  <a:cubicBezTo>
                    <a:pt x="246" y="99"/>
                    <a:pt x="236" y="104"/>
                    <a:pt x="227" y="101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4987926" y="4048125"/>
              <a:ext cx="1317625" cy="2244725"/>
            </a:xfrm>
            <a:custGeom>
              <a:avLst/>
              <a:gdLst>
                <a:gd name="T0" fmla="*/ 421 w 427"/>
                <a:gd name="T1" fmla="*/ 486 h 728"/>
                <a:gd name="T2" fmla="*/ 406 w 427"/>
                <a:gd name="T3" fmla="*/ 728 h 728"/>
                <a:gd name="T4" fmla="*/ 326 w 427"/>
                <a:gd name="T5" fmla="*/ 720 h 728"/>
                <a:gd name="T6" fmla="*/ 255 w 427"/>
                <a:gd name="T7" fmla="*/ 713 h 728"/>
                <a:gd name="T8" fmla="*/ 253 w 427"/>
                <a:gd name="T9" fmla="*/ 245 h 728"/>
                <a:gd name="T10" fmla="*/ 43 w 427"/>
                <a:gd name="T11" fmla="*/ 147 h 728"/>
                <a:gd name="T12" fmla="*/ 6 w 427"/>
                <a:gd name="T13" fmla="*/ 134 h 728"/>
                <a:gd name="T14" fmla="*/ 0 w 427"/>
                <a:gd name="T15" fmla="*/ 132 h 728"/>
                <a:gd name="T16" fmla="*/ 0 w 427"/>
                <a:gd name="T17" fmla="*/ 130 h 728"/>
                <a:gd name="T18" fmla="*/ 230 w 427"/>
                <a:gd name="T19" fmla="*/ 45 h 728"/>
                <a:gd name="T20" fmla="*/ 324 w 427"/>
                <a:gd name="T21" fmla="*/ 109 h 728"/>
                <a:gd name="T22" fmla="*/ 368 w 427"/>
                <a:gd name="T23" fmla="*/ 145 h 728"/>
                <a:gd name="T24" fmla="*/ 421 w 427"/>
                <a:gd name="T25" fmla="*/ 4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728">
                  <a:moveTo>
                    <a:pt x="421" y="486"/>
                  </a:moveTo>
                  <a:cubicBezTo>
                    <a:pt x="417" y="610"/>
                    <a:pt x="407" y="723"/>
                    <a:pt x="406" y="728"/>
                  </a:cubicBezTo>
                  <a:cubicBezTo>
                    <a:pt x="326" y="720"/>
                    <a:pt x="326" y="720"/>
                    <a:pt x="326" y="720"/>
                  </a:cubicBezTo>
                  <a:cubicBezTo>
                    <a:pt x="255" y="713"/>
                    <a:pt x="255" y="713"/>
                    <a:pt x="255" y="713"/>
                  </a:cubicBezTo>
                  <a:cubicBezTo>
                    <a:pt x="276" y="502"/>
                    <a:pt x="275" y="290"/>
                    <a:pt x="253" y="245"/>
                  </a:cubicBezTo>
                  <a:cubicBezTo>
                    <a:pt x="229" y="221"/>
                    <a:pt x="132" y="179"/>
                    <a:pt x="43" y="147"/>
                  </a:cubicBezTo>
                  <a:cubicBezTo>
                    <a:pt x="30" y="142"/>
                    <a:pt x="18" y="138"/>
                    <a:pt x="6" y="134"/>
                  </a:cubicBezTo>
                  <a:cubicBezTo>
                    <a:pt x="4" y="133"/>
                    <a:pt x="2" y="133"/>
                    <a:pt x="0" y="13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74" y="0"/>
                    <a:pt x="230" y="45"/>
                  </a:cubicBezTo>
                  <a:cubicBezTo>
                    <a:pt x="263" y="55"/>
                    <a:pt x="290" y="86"/>
                    <a:pt x="324" y="109"/>
                  </a:cubicBezTo>
                  <a:cubicBezTo>
                    <a:pt x="342" y="120"/>
                    <a:pt x="357" y="133"/>
                    <a:pt x="368" y="145"/>
                  </a:cubicBezTo>
                  <a:cubicBezTo>
                    <a:pt x="399" y="179"/>
                    <a:pt x="427" y="244"/>
                    <a:pt x="421" y="486"/>
                  </a:cubicBez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Line 111"/>
            <p:cNvSpPr>
              <a:spLocks noChangeShapeType="1"/>
            </p:cNvSpPr>
            <p:nvPr/>
          </p:nvSpPr>
          <p:spPr bwMode="auto">
            <a:xfrm flipV="1">
              <a:off x="6121401" y="6311900"/>
              <a:ext cx="112713" cy="52388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Line 112"/>
            <p:cNvSpPr>
              <a:spLocks noChangeShapeType="1"/>
            </p:cNvSpPr>
            <p:nvPr/>
          </p:nvSpPr>
          <p:spPr bwMode="auto">
            <a:xfrm flipV="1">
              <a:off x="6170613" y="6361113"/>
              <a:ext cx="114300" cy="52388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Line 113"/>
            <p:cNvSpPr>
              <a:spLocks noChangeShapeType="1"/>
            </p:cNvSpPr>
            <p:nvPr/>
          </p:nvSpPr>
          <p:spPr bwMode="auto">
            <a:xfrm flipV="1">
              <a:off x="6213476" y="6407150"/>
              <a:ext cx="128588" cy="61913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4800601" y="1644650"/>
              <a:ext cx="506413" cy="801688"/>
            </a:xfrm>
            <a:custGeom>
              <a:avLst/>
              <a:gdLst>
                <a:gd name="T0" fmla="*/ 164 w 164"/>
                <a:gd name="T1" fmla="*/ 260 h 260"/>
                <a:gd name="T2" fmla="*/ 0 w 164"/>
                <a:gd name="T3" fmla="*/ 193 h 260"/>
                <a:gd name="T4" fmla="*/ 0 w 164"/>
                <a:gd name="T5" fmla="*/ 187 h 260"/>
                <a:gd name="T6" fmla="*/ 157 w 164"/>
                <a:gd name="T7" fmla="*/ 0 h 260"/>
                <a:gd name="T8" fmla="*/ 158 w 164"/>
                <a:gd name="T9" fmla="*/ 1 h 260"/>
                <a:gd name="T10" fmla="*/ 164 w 164"/>
                <a:gd name="T11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60">
                  <a:moveTo>
                    <a:pt x="164" y="260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93"/>
                    <a:pt x="68" y="15"/>
                    <a:pt x="157" y="0"/>
                  </a:cubicBezTo>
                  <a:cubicBezTo>
                    <a:pt x="157" y="0"/>
                    <a:pt x="158" y="0"/>
                    <a:pt x="158" y="1"/>
                  </a:cubicBezTo>
                  <a:lnTo>
                    <a:pt x="164" y="260"/>
                  </a:ln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4837113" y="3992563"/>
              <a:ext cx="1228725" cy="2276475"/>
            </a:xfrm>
            <a:custGeom>
              <a:avLst/>
              <a:gdLst>
                <a:gd name="T0" fmla="*/ 375 w 398"/>
                <a:gd name="T1" fmla="*/ 738 h 738"/>
                <a:gd name="T2" fmla="*/ 304 w 398"/>
                <a:gd name="T3" fmla="*/ 731 h 738"/>
                <a:gd name="T4" fmla="*/ 302 w 398"/>
                <a:gd name="T5" fmla="*/ 263 h 738"/>
                <a:gd name="T6" fmla="*/ 92 w 398"/>
                <a:gd name="T7" fmla="*/ 165 h 738"/>
                <a:gd name="T8" fmla="*/ 55 w 398"/>
                <a:gd name="T9" fmla="*/ 152 h 738"/>
                <a:gd name="T10" fmla="*/ 49 w 398"/>
                <a:gd name="T11" fmla="*/ 150 h 738"/>
                <a:gd name="T12" fmla="*/ 49 w 398"/>
                <a:gd name="T13" fmla="*/ 148 h 738"/>
                <a:gd name="T14" fmla="*/ 0 w 398"/>
                <a:gd name="T15" fmla="*/ 58 h 738"/>
                <a:gd name="T16" fmla="*/ 3 w 398"/>
                <a:gd name="T17" fmla="*/ 0 h 738"/>
                <a:gd name="T18" fmla="*/ 66 w 398"/>
                <a:gd name="T19" fmla="*/ 9 h 738"/>
                <a:gd name="T20" fmla="*/ 71 w 398"/>
                <a:gd name="T21" fmla="*/ 84 h 738"/>
                <a:gd name="T22" fmla="*/ 91 w 398"/>
                <a:gd name="T23" fmla="*/ 101 h 738"/>
                <a:gd name="T24" fmla="*/ 282 w 398"/>
                <a:gd name="T25" fmla="*/ 166 h 738"/>
                <a:gd name="T26" fmla="*/ 378 w 398"/>
                <a:gd name="T27" fmla="*/ 243 h 738"/>
                <a:gd name="T28" fmla="*/ 375 w 398"/>
                <a:gd name="T2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8" h="738">
                  <a:moveTo>
                    <a:pt x="375" y="738"/>
                  </a:moveTo>
                  <a:cubicBezTo>
                    <a:pt x="304" y="731"/>
                    <a:pt x="304" y="731"/>
                    <a:pt x="304" y="731"/>
                  </a:cubicBezTo>
                  <a:cubicBezTo>
                    <a:pt x="325" y="520"/>
                    <a:pt x="324" y="308"/>
                    <a:pt x="302" y="263"/>
                  </a:cubicBezTo>
                  <a:cubicBezTo>
                    <a:pt x="278" y="239"/>
                    <a:pt x="181" y="197"/>
                    <a:pt x="92" y="165"/>
                  </a:cubicBezTo>
                  <a:cubicBezTo>
                    <a:pt x="79" y="163"/>
                    <a:pt x="66" y="158"/>
                    <a:pt x="55" y="152"/>
                  </a:cubicBezTo>
                  <a:cubicBezTo>
                    <a:pt x="53" y="151"/>
                    <a:pt x="51" y="151"/>
                    <a:pt x="49" y="150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19" y="129"/>
                    <a:pt x="0" y="96"/>
                    <a:pt x="0" y="5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13"/>
                    <a:pt x="56" y="57"/>
                    <a:pt x="71" y="84"/>
                  </a:cubicBezTo>
                  <a:cubicBezTo>
                    <a:pt x="75" y="91"/>
                    <a:pt x="82" y="97"/>
                    <a:pt x="91" y="101"/>
                  </a:cubicBezTo>
                  <a:cubicBezTo>
                    <a:pt x="115" y="110"/>
                    <a:pt x="208" y="133"/>
                    <a:pt x="282" y="166"/>
                  </a:cubicBezTo>
                  <a:cubicBezTo>
                    <a:pt x="330" y="187"/>
                    <a:pt x="370" y="213"/>
                    <a:pt x="378" y="243"/>
                  </a:cubicBezTo>
                  <a:cubicBezTo>
                    <a:pt x="398" y="312"/>
                    <a:pt x="378" y="681"/>
                    <a:pt x="375" y="73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7250113" y="2351088"/>
              <a:ext cx="1793875" cy="1138238"/>
            </a:xfrm>
            <a:custGeom>
              <a:avLst/>
              <a:gdLst>
                <a:gd name="T0" fmla="*/ 418 w 582"/>
                <a:gd name="T1" fmla="*/ 369 h 369"/>
                <a:gd name="T2" fmla="*/ 41 w 582"/>
                <a:gd name="T3" fmla="*/ 369 h 369"/>
                <a:gd name="T4" fmla="*/ 11 w 582"/>
                <a:gd name="T5" fmla="*/ 321 h 369"/>
                <a:gd name="T6" fmla="*/ 142 w 582"/>
                <a:gd name="T7" fmla="*/ 40 h 369"/>
                <a:gd name="T8" fmla="*/ 205 w 582"/>
                <a:gd name="T9" fmla="*/ 0 h 369"/>
                <a:gd name="T10" fmla="*/ 552 w 582"/>
                <a:gd name="T11" fmla="*/ 0 h 369"/>
                <a:gd name="T12" fmla="*/ 574 w 582"/>
                <a:gd name="T13" fmla="*/ 35 h 369"/>
                <a:gd name="T14" fmla="*/ 418 w 582"/>
                <a:gd name="T15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2" h="369">
                  <a:moveTo>
                    <a:pt x="418" y="369"/>
                  </a:moveTo>
                  <a:cubicBezTo>
                    <a:pt x="41" y="369"/>
                    <a:pt x="41" y="369"/>
                    <a:pt x="41" y="369"/>
                  </a:cubicBezTo>
                  <a:cubicBezTo>
                    <a:pt x="17" y="369"/>
                    <a:pt x="0" y="343"/>
                    <a:pt x="11" y="321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54" y="16"/>
                    <a:pt x="178" y="0"/>
                    <a:pt x="205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70" y="0"/>
                    <a:pt x="582" y="19"/>
                    <a:pt x="574" y="35"/>
                  </a:cubicBezTo>
                  <a:lnTo>
                    <a:pt x="418" y="369"/>
                  </a:lnTo>
                  <a:close/>
                </a:path>
              </a:pathLst>
            </a:custGeom>
            <a:solidFill>
              <a:srgbClr val="AFA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6491288" y="3368675"/>
              <a:ext cx="949325" cy="123825"/>
            </a:xfrm>
            <a:custGeom>
              <a:avLst/>
              <a:gdLst>
                <a:gd name="T0" fmla="*/ 289 w 308"/>
                <a:gd name="T1" fmla="*/ 40 h 40"/>
                <a:gd name="T2" fmla="*/ 20 w 308"/>
                <a:gd name="T3" fmla="*/ 40 h 40"/>
                <a:gd name="T4" fmla="*/ 0 w 308"/>
                <a:gd name="T5" fmla="*/ 20 h 40"/>
                <a:gd name="T6" fmla="*/ 20 w 308"/>
                <a:gd name="T7" fmla="*/ 0 h 40"/>
                <a:gd name="T8" fmla="*/ 289 w 308"/>
                <a:gd name="T9" fmla="*/ 0 h 40"/>
                <a:gd name="T10" fmla="*/ 308 w 308"/>
                <a:gd name="T11" fmla="*/ 20 h 40"/>
                <a:gd name="T12" fmla="*/ 289 w 30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0">
                  <a:moveTo>
                    <a:pt x="289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300" y="0"/>
                    <a:pt x="308" y="9"/>
                    <a:pt x="308" y="20"/>
                  </a:cubicBezTo>
                  <a:cubicBezTo>
                    <a:pt x="308" y="31"/>
                    <a:pt x="300" y="40"/>
                    <a:pt x="289" y="40"/>
                  </a:cubicBezTo>
                  <a:close/>
                </a:path>
              </a:pathLst>
            </a:custGeom>
            <a:solidFill>
              <a:srgbClr val="AFA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Rectangle 118"/>
            <p:cNvSpPr>
              <a:spLocks noChangeArrowheads="1"/>
            </p:cNvSpPr>
            <p:nvPr/>
          </p:nvSpPr>
          <p:spPr bwMode="auto">
            <a:xfrm>
              <a:off x="6965951" y="3408363"/>
              <a:ext cx="117475" cy="381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Rectangle 119"/>
            <p:cNvSpPr>
              <a:spLocks noChangeArrowheads="1"/>
            </p:cNvSpPr>
            <p:nvPr/>
          </p:nvSpPr>
          <p:spPr bwMode="auto">
            <a:xfrm>
              <a:off x="6845301" y="3408363"/>
              <a:ext cx="84138" cy="381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7286626" y="2351088"/>
              <a:ext cx="1811338" cy="1138238"/>
            </a:xfrm>
            <a:custGeom>
              <a:avLst/>
              <a:gdLst>
                <a:gd name="T0" fmla="*/ 400 w 587"/>
                <a:gd name="T1" fmla="*/ 369 h 369"/>
                <a:gd name="T2" fmla="*/ 23 w 587"/>
                <a:gd name="T3" fmla="*/ 369 h 369"/>
                <a:gd name="T4" fmla="*/ 6 w 587"/>
                <a:gd name="T5" fmla="*/ 342 h 369"/>
                <a:gd name="T6" fmla="*/ 147 w 587"/>
                <a:gd name="T7" fmla="*/ 40 h 369"/>
                <a:gd name="T8" fmla="*/ 210 w 587"/>
                <a:gd name="T9" fmla="*/ 0 h 369"/>
                <a:gd name="T10" fmla="*/ 557 w 587"/>
                <a:gd name="T11" fmla="*/ 0 h 369"/>
                <a:gd name="T12" fmla="*/ 579 w 587"/>
                <a:gd name="T13" fmla="*/ 35 h 369"/>
                <a:gd name="T14" fmla="*/ 433 w 587"/>
                <a:gd name="T15" fmla="*/ 348 h 369"/>
                <a:gd name="T16" fmla="*/ 400 w 587"/>
                <a:gd name="T17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69">
                  <a:moveTo>
                    <a:pt x="400" y="369"/>
                  </a:moveTo>
                  <a:cubicBezTo>
                    <a:pt x="23" y="369"/>
                    <a:pt x="23" y="369"/>
                    <a:pt x="23" y="369"/>
                  </a:cubicBezTo>
                  <a:cubicBezTo>
                    <a:pt x="9" y="369"/>
                    <a:pt x="0" y="355"/>
                    <a:pt x="6" y="342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59" y="16"/>
                    <a:pt x="183" y="0"/>
                    <a:pt x="210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75" y="0"/>
                    <a:pt x="587" y="19"/>
                    <a:pt x="579" y="35"/>
                  </a:cubicBezTo>
                  <a:cubicBezTo>
                    <a:pt x="433" y="348"/>
                    <a:pt x="433" y="348"/>
                    <a:pt x="433" y="348"/>
                  </a:cubicBezTo>
                  <a:cubicBezTo>
                    <a:pt x="427" y="361"/>
                    <a:pt x="414" y="369"/>
                    <a:pt x="400" y="369"/>
                  </a:cubicBezTo>
                  <a:close/>
                </a:path>
              </a:pathLst>
            </a:cu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8107363" y="2825750"/>
              <a:ext cx="187325" cy="265113"/>
            </a:xfrm>
            <a:custGeom>
              <a:avLst/>
              <a:gdLst>
                <a:gd name="T0" fmla="*/ 52 w 61"/>
                <a:gd name="T1" fmla="*/ 52 h 86"/>
                <a:gd name="T2" fmla="*/ 14 w 61"/>
                <a:gd name="T3" fmla="*/ 81 h 86"/>
                <a:gd name="T4" fmla="*/ 9 w 61"/>
                <a:gd name="T5" fmla="*/ 34 h 86"/>
                <a:gd name="T6" fmla="*/ 47 w 61"/>
                <a:gd name="T7" fmla="*/ 5 h 86"/>
                <a:gd name="T8" fmla="*/ 52 w 61"/>
                <a:gd name="T9" fmla="*/ 5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6">
                  <a:moveTo>
                    <a:pt x="52" y="52"/>
                  </a:moveTo>
                  <a:cubicBezTo>
                    <a:pt x="43" y="73"/>
                    <a:pt x="26" y="86"/>
                    <a:pt x="14" y="81"/>
                  </a:cubicBezTo>
                  <a:cubicBezTo>
                    <a:pt x="3" y="76"/>
                    <a:pt x="0" y="55"/>
                    <a:pt x="9" y="34"/>
                  </a:cubicBezTo>
                  <a:cubicBezTo>
                    <a:pt x="18" y="13"/>
                    <a:pt x="35" y="0"/>
                    <a:pt x="47" y="5"/>
                  </a:cubicBezTo>
                  <a:cubicBezTo>
                    <a:pt x="58" y="10"/>
                    <a:pt x="61" y="31"/>
                    <a:pt x="5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6400801" y="3094038"/>
              <a:ext cx="373063" cy="130175"/>
            </a:xfrm>
            <a:custGeom>
              <a:avLst/>
              <a:gdLst>
                <a:gd name="T0" fmla="*/ 16 w 121"/>
                <a:gd name="T1" fmla="*/ 41 h 42"/>
                <a:gd name="T2" fmla="*/ 110 w 121"/>
                <a:gd name="T3" fmla="*/ 26 h 42"/>
                <a:gd name="T4" fmla="*/ 120 w 121"/>
                <a:gd name="T5" fmla="*/ 11 h 42"/>
                <a:gd name="T6" fmla="*/ 106 w 121"/>
                <a:gd name="T7" fmla="*/ 1 h 42"/>
                <a:gd name="T8" fmla="*/ 12 w 121"/>
                <a:gd name="T9" fmla="*/ 16 h 42"/>
                <a:gd name="T10" fmla="*/ 2 w 121"/>
                <a:gd name="T11" fmla="*/ 30 h 42"/>
                <a:gd name="T12" fmla="*/ 16 w 121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42">
                  <a:moveTo>
                    <a:pt x="16" y="41"/>
                  </a:moveTo>
                  <a:cubicBezTo>
                    <a:pt x="110" y="26"/>
                    <a:pt x="110" y="26"/>
                    <a:pt x="110" y="26"/>
                  </a:cubicBezTo>
                  <a:cubicBezTo>
                    <a:pt x="117" y="25"/>
                    <a:pt x="121" y="18"/>
                    <a:pt x="120" y="11"/>
                  </a:cubicBezTo>
                  <a:cubicBezTo>
                    <a:pt x="119" y="4"/>
                    <a:pt x="113" y="0"/>
                    <a:pt x="106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5" y="17"/>
                    <a:pt x="0" y="23"/>
                    <a:pt x="2" y="30"/>
                  </a:cubicBezTo>
                  <a:cubicBezTo>
                    <a:pt x="3" y="37"/>
                    <a:pt x="9" y="42"/>
                    <a:pt x="16" y="41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6494463" y="3181350"/>
              <a:ext cx="317500" cy="119063"/>
            </a:xfrm>
            <a:custGeom>
              <a:avLst/>
              <a:gdLst>
                <a:gd name="T0" fmla="*/ 16 w 103"/>
                <a:gd name="T1" fmla="*/ 38 h 39"/>
                <a:gd name="T2" fmla="*/ 91 w 103"/>
                <a:gd name="T3" fmla="*/ 26 h 39"/>
                <a:gd name="T4" fmla="*/ 102 w 103"/>
                <a:gd name="T5" fmla="*/ 12 h 39"/>
                <a:gd name="T6" fmla="*/ 87 w 103"/>
                <a:gd name="T7" fmla="*/ 1 h 39"/>
                <a:gd name="T8" fmla="*/ 12 w 103"/>
                <a:gd name="T9" fmla="*/ 13 h 39"/>
                <a:gd name="T10" fmla="*/ 1 w 103"/>
                <a:gd name="T11" fmla="*/ 28 h 39"/>
                <a:gd name="T12" fmla="*/ 16 w 103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39">
                  <a:moveTo>
                    <a:pt x="16" y="38"/>
                  </a:moveTo>
                  <a:cubicBezTo>
                    <a:pt x="91" y="26"/>
                    <a:pt x="91" y="26"/>
                    <a:pt x="91" y="26"/>
                  </a:cubicBezTo>
                  <a:cubicBezTo>
                    <a:pt x="98" y="25"/>
                    <a:pt x="103" y="18"/>
                    <a:pt x="102" y="12"/>
                  </a:cubicBezTo>
                  <a:cubicBezTo>
                    <a:pt x="100" y="5"/>
                    <a:pt x="94" y="0"/>
                    <a:pt x="87" y="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5" y="14"/>
                    <a:pt x="0" y="21"/>
                    <a:pt x="1" y="28"/>
                  </a:cubicBezTo>
                  <a:cubicBezTo>
                    <a:pt x="2" y="34"/>
                    <a:pt x="9" y="39"/>
                    <a:pt x="16" y="38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6442076" y="3276600"/>
              <a:ext cx="357188" cy="127000"/>
            </a:xfrm>
            <a:custGeom>
              <a:avLst/>
              <a:gdLst>
                <a:gd name="T0" fmla="*/ 15 w 116"/>
                <a:gd name="T1" fmla="*/ 40 h 41"/>
                <a:gd name="T2" fmla="*/ 104 w 116"/>
                <a:gd name="T3" fmla="*/ 26 h 41"/>
                <a:gd name="T4" fmla="*/ 115 w 116"/>
                <a:gd name="T5" fmla="*/ 11 h 41"/>
                <a:gd name="T6" fmla="*/ 100 w 116"/>
                <a:gd name="T7" fmla="*/ 1 h 41"/>
                <a:gd name="T8" fmla="*/ 11 w 116"/>
                <a:gd name="T9" fmla="*/ 15 h 41"/>
                <a:gd name="T10" fmla="*/ 1 w 116"/>
                <a:gd name="T11" fmla="*/ 29 h 41"/>
                <a:gd name="T12" fmla="*/ 15 w 116"/>
                <a:gd name="T13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1">
                  <a:moveTo>
                    <a:pt x="15" y="40"/>
                  </a:moveTo>
                  <a:cubicBezTo>
                    <a:pt x="104" y="26"/>
                    <a:pt x="104" y="26"/>
                    <a:pt x="104" y="26"/>
                  </a:cubicBezTo>
                  <a:cubicBezTo>
                    <a:pt x="111" y="25"/>
                    <a:pt x="116" y="18"/>
                    <a:pt x="115" y="11"/>
                  </a:cubicBezTo>
                  <a:cubicBezTo>
                    <a:pt x="114" y="4"/>
                    <a:pt x="107" y="0"/>
                    <a:pt x="100" y="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6"/>
                    <a:pt x="0" y="23"/>
                    <a:pt x="1" y="29"/>
                  </a:cubicBezTo>
                  <a:cubicBezTo>
                    <a:pt x="2" y="36"/>
                    <a:pt x="9" y="41"/>
                    <a:pt x="15" y="4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6191251" y="3143250"/>
              <a:ext cx="382588" cy="333375"/>
            </a:xfrm>
            <a:custGeom>
              <a:avLst/>
              <a:gdLst>
                <a:gd name="T0" fmla="*/ 124 w 124"/>
                <a:gd name="T1" fmla="*/ 0 h 108"/>
                <a:gd name="T2" fmla="*/ 99 w 124"/>
                <a:gd name="T3" fmla="*/ 0 h 108"/>
                <a:gd name="T4" fmla="*/ 37 w 124"/>
                <a:gd name="T5" fmla="*/ 14 h 108"/>
                <a:gd name="T6" fmla="*/ 0 w 124"/>
                <a:gd name="T7" fmla="*/ 32 h 108"/>
                <a:gd name="T8" fmla="*/ 24 w 124"/>
                <a:gd name="T9" fmla="*/ 96 h 108"/>
                <a:gd name="T10" fmla="*/ 120 w 124"/>
                <a:gd name="T11" fmla="*/ 76 h 108"/>
                <a:gd name="T12" fmla="*/ 124 w 124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8">
                  <a:moveTo>
                    <a:pt x="124" y="0"/>
                  </a:moveTo>
                  <a:cubicBezTo>
                    <a:pt x="123" y="1"/>
                    <a:pt x="112" y="0"/>
                    <a:pt x="99" y="0"/>
                  </a:cubicBezTo>
                  <a:cubicBezTo>
                    <a:pt x="78" y="0"/>
                    <a:pt x="57" y="5"/>
                    <a:pt x="37" y="1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2" y="95"/>
                    <a:pt x="24" y="96"/>
                  </a:cubicBezTo>
                  <a:cubicBezTo>
                    <a:pt x="96" y="108"/>
                    <a:pt x="120" y="76"/>
                    <a:pt x="120" y="76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Rectangle 126"/>
            <p:cNvSpPr>
              <a:spLocks noChangeArrowheads="1"/>
            </p:cNvSpPr>
            <p:nvPr/>
          </p:nvSpPr>
          <p:spPr bwMode="auto">
            <a:xfrm>
              <a:off x="6308726" y="3143250"/>
              <a:ext cx="95250" cy="317500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4824413" y="2100263"/>
              <a:ext cx="1490663" cy="1395413"/>
            </a:xfrm>
            <a:custGeom>
              <a:avLst/>
              <a:gdLst>
                <a:gd name="T0" fmla="*/ 273 w 483"/>
                <a:gd name="T1" fmla="*/ 452 h 452"/>
                <a:gd name="T2" fmla="*/ 99 w 483"/>
                <a:gd name="T3" fmla="*/ 341 h 452"/>
                <a:gd name="T4" fmla="*/ 98 w 483"/>
                <a:gd name="T5" fmla="*/ 337 h 452"/>
                <a:gd name="T6" fmla="*/ 0 w 483"/>
                <a:gd name="T7" fmla="*/ 39 h 452"/>
                <a:gd name="T8" fmla="*/ 120 w 483"/>
                <a:gd name="T9" fmla="*/ 0 h 452"/>
                <a:gd name="T10" fmla="*/ 215 w 483"/>
                <a:gd name="T11" fmla="*/ 290 h 452"/>
                <a:gd name="T12" fmla="*/ 274 w 483"/>
                <a:gd name="T13" fmla="*/ 326 h 452"/>
                <a:gd name="T14" fmla="*/ 481 w 483"/>
                <a:gd name="T15" fmla="*/ 324 h 452"/>
                <a:gd name="T16" fmla="*/ 483 w 483"/>
                <a:gd name="T17" fmla="*/ 450 h 452"/>
                <a:gd name="T18" fmla="*/ 275 w 483"/>
                <a:gd name="T19" fmla="*/ 452 h 452"/>
                <a:gd name="T20" fmla="*/ 273 w 483"/>
                <a:gd name="T21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3" h="452">
                  <a:moveTo>
                    <a:pt x="273" y="452"/>
                  </a:moveTo>
                  <a:cubicBezTo>
                    <a:pt x="199" y="452"/>
                    <a:pt x="130" y="409"/>
                    <a:pt x="99" y="341"/>
                  </a:cubicBezTo>
                  <a:cubicBezTo>
                    <a:pt x="98" y="337"/>
                    <a:pt x="98" y="337"/>
                    <a:pt x="98" y="3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215" y="290"/>
                    <a:pt x="215" y="290"/>
                    <a:pt x="215" y="290"/>
                  </a:cubicBezTo>
                  <a:cubicBezTo>
                    <a:pt x="227" y="312"/>
                    <a:pt x="249" y="326"/>
                    <a:pt x="274" y="326"/>
                  </a:cubicBezTo>
                  <a:cubicBezTo>
                    <a:pt x="481" y="324"/>
                    <a:pt x="481" y="324"/>
                    <a:pt x="481" y="324"/>
                  </a:cubicBezTo>
                  <a:cubicBezTo>
                    <a:pt x="483" y="450"/>
                    <a:pt x="483" y="450"/>
                    <a:pt x="483" y="450"/>
                  </a:cubicBezTo>
                  <a:cubicBezTo>
                    <a:pt x="275" y="452"/>
                    <a:pt x="275" y="452"/>
                    <a:pt x="275" y="452"/>
                  </a:cubicBezTo>
                  <a:cubicBezTo>
                    <a:pt x="274" y="452"/>
                    <a:pt x="274" y="452"/>
                    <a:pt x="273" y="452"/>
                  </a:cubicBez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Rectangle 128"/>
            <p:cNvSpPr>
              <a:spLocks noChangeArrowheads="1"/>
            </p:cNvSpPr>
            <p:nvPr/>
          </p:nvSpPr>
          <p:spPr bwMode="auto">
            <a:xfrm>
              <a:off x="5454651" y="3884613"/>
              <a:ext cx="327025" cy="1111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Rectangle 129"/>
            <p:cNvSpPr>
              <a:spLocks noChangeArrowheads="1"/>
            </p:cNvSpPr>
            <p:nvPr/>
          </p:nvSpPr>
          <p:spPr bwMode="auto">
            <a:xfrm>
              <a:off x="4810126" y="3783013"/>
              <a:ext cx="284163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Rectangle 130"/>
            <p:cNvSpPr>
              <a:spLocks noChangeArrowheads="1"/>
            </p:cNvSpPr>
            <p:nvPr/>
          </p:nvSpPr>
          <p:spPr bwMode="auto">
            <a:xfrm>
              <a:off x="8440738" y="3783013"/>
              <a:ext cx="282575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Rectangle 131"/>
            <p:cNvSpPr>
              <a:spLocks noChangeArrowheads="1"/>
            </p:cNvSpPr>
            <p:nvPr/>
          </p:nvSpPr>
          <p:spPr bwMode="auto">
            <a:xfrm>
              <a:off x="9825038" y="3783013"/>
              <a:ext cx="284163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8440738" y="3783013"/>
              <a:ext cx="282575" cy="1155700"/>
            </a:xfrm>
            <a:custGeom>
              <a:avLst/>
              <a:gdLst>
                <a:gd name="T0" fmla="*/ 0 w 178"/>
                <a:gd name="T1" fmla="*/ 0 h 728"/>
                <a:gd name="T2" fmla="*/ 178 w 178"/>
                <a:gd name="T3" fmla="*/ 0 h 728"/>
                <a:gd name="T4" fmla="*/ 178 w 178"/>
                <a:gd name="T5" fmla="*/ 639 h 728"/>
                <a:gd name="T6" fmla="*/ 0 w 178"/>
                <a:gd name="T7" fmla="*/ 728 h 728"/>
                <a:gd name="T8" fmla="*/ 0 w 178"/>
                <a:gd name="T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728">
                  <a:moveTo>
                    <a:pt x="0" y="0"/>
                  </a:moveTo>
                  <a:lnTo>
                    <a:pt x="178" y="0"/>
                  </a:lnTo>
                  <a:lnTo>
                    <a:pt x="178" y="639"/>
                  </a:lnTo>
                  <a:lnTo>
                    <a:pt x="0" y="7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9825038" y="3783013"/>
              <a:ext cx="284163" cy="468313"/>
            </a:xfrm>
            <a:custGeom>
              <a:avLst/>
              <a:gdLst>
                <a:gd name="T0" fmla="*/ 179 w 179"/>
                <a:gd name="T1" fmla="*/ 0 h 295"/>
                <a:gd name="T2" fmla="*/ 179 w 179"/>
                <a:gd name="T3" fmla="*/ 206 h 295"/>
                <a:gd name="T4" fmla="*/ 0 w 179"/>
                <a:gd name="T5" fmla="*/ 295 h 295"/>
                <a:gd name="T6" fmla="*/ 0 w 179"/>
                <a:gd name="T7" fmla="*/ 0 h 295"/>
                <a:gd name="T8" fmla="*/ 179 w 179"/>
                <a:gd name="T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95">
                  <a:moveTo>
                    <a:pt x="179" y="0"/>
                  </a:moveTo>
                  <a:lnTo>
                    <a:pt x="179" y="206"/>
                  </a:lnTo>
                  <a:lnTo>
                    <a:pt x="0" y="295"/>
                  </a:lnTo>
                  <a:lnTo>
                    <a:pt x="0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4806951" y="3776663"/>
              <a:ext cx="288925" cy="474663"/>
            </a:xfrm>
            <a:custGeom>
              <a:avLst/>
              <a:gdLst>
                <a:gd name="T0" fmla="*/ 182 w 182"/>
                <a:gd name="T1" fmla="*/ 0 h 299"/>
                <a:gd name="T2" fmla="*/ 182 w 182"/>
                <a:gd name="T3" fmla="*/ 210 h 299"/>
                <a:gd name="T4" fmla="*/ 0 w 182"/>
                <a:gd name="T5" fmla="*/ 299 h 299"/>
                <a:gd name="T6" fmla="*/ 0 w 182"/>
                <a:gd name="T7" fmla="*/ 0 h 299"/>
                <a:gd name="T8" fmla="*/ 182 w 182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99">
                  <a:moveTo>
                    <a:pt x="182" y="0"/>
                  </a:moveTo>
                  <a:lnTo>
                    <a:pt x="182" y="210"/>
                  </a:lnTo>
                  <a:lnTo>
                    <a:pt x="0" y="299"/>
                  </a:lnTo>
                  <a:lnTo>
                    <a:pt x="0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3159126" y="3489325"/>
              <a:ext cx="6372225" cy="385763"/>
            </a:xfrm>
            <a:custGeom>
              <a:avLst/>
              <a:gdLst>
                <a:gd name="T0" fmla="*/ 0 w 2066"/>
                <a:gd name="T1" fmla="*/ 125 h 125"/>
                <a:gd name="T2" fmla="*/ 2066 w 2066"/>
                <a:gd name="T3" fmla="*/ 125 h 125"/>
                <a:gd name="T4" fmla="*/ 2066 w 2066"/>
                <a:gd name="T5" fmla="*/ 41 h 125"/>
                <a:gd name="T6" fmla="*/ 2025 w 2066"/>
                <a:gd name="T7" fmla="*/ 0 h 125"/>
                <a:gd name="T8" fmla="*/ 40 w 2066"/>
                <a:gd name="T9" fmla="*/ 0 h 125"/>
                <a:gd name="T10" fmla="*/ 0 w 2066"/>
                <a:gd name="T11" fmla="*/ 41 h 125"/>
                <a:gd name="T12" fmla="*/ 0 w 2066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6" h="125">
                  <a:moveTo>
                    <a:pt x="0" y="125"/>
                  </a:moveTo>
                  <a:cubicBezTo>
                    <a:pt x="2066" y="125"/>
                    <a:pt x="2066" y="125"/>
                    <a:pt x="2066" y="125"/>
                  </a:cubicBezTo>
                  <a:cubicBezTo>
                    <a:pt x="2066" y="41"/>
                    <a:pt x="2066" y="41"/>
                    <a:pt x="2066" y="41"/>
                  </a:cubicBezTo>
                  <a:cubicBezTo>
                    <a:pt x="2066" y="19"/>
                    <a:pt x="2048" y="0"/>
                    <a:pt x="202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9"/>
                    <a:pt x="0" y="41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Rectangle 136"/>
            <p:cNvSpPr>
              <a:spLocks noChangeArrowheads="1"/>
            </p:cNvSpPr>
            <p:nvPr/>
          </p:nvSpPr>
          <p:spPr bwMode="auto">
            <a:xfrm>
              <a:off x="4090988" y="3205163"/>
              <a:ext cx="1390650" cy="296863"/>
            </a:xfrm>
            <a:prstGeom prst="rect">
              <a:avLst/>
            </a:prstGeom>
            <a:solidFill>
              <a:srgbClr val="C4C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Rectangle 137"/>
            <p:cNvSpPr>
              <a:spLocks noChangeArrowheads="1"/>
            </p:cNvSpPr>
            <p:nvPr/>
          </p:nvSpPr>
          <p:spPr bwMode="auto">
            <a:xfrm>
              <a:off x="4843463" y="3201988"/>
              <a:ext cx="641350" cy="303213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Line 138"/>
            <p:cNvSpPr>
              <a:spLocks noChangeShapeType="1"/>
            </p:cNvSpPr>
            <p:nvPr/>
          </p:nvSpPr>
          <p:spPr bwMode="auto">
            <a:xfrm>
              <a:off x="4090988" y="3260725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Line 139"/>
            <p:cNvSpPr>
              <a:spLocks noChangeShapeType="1"/>
            </p:cNvSpPr>
            <p:nvPr/>
          </p:nvSpPr>
          <p:spPr bwMode="auto">
            <a:xfrm>
              <a:off x="4090988" y="3319463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Line 140"/>
            <p:cNvSpPr>
              <a:spLocks noChangeShapeType="1"/>
            </p:cNvSpPr>
            <p:nvPr/>
          </p:nvSpPr>
          <p:spPr bwMode="auto">
            <a:xfrm>
              <a:off x="4090988" y="3381375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Line 141"/>
            <p:cNvSpPr>
              <a:spLocks noChangeShapeType="1"/>
            </p:cNvSpPr>
            <p:nvPr/>
          </p:nvSpPr>
          <p:spPr bwMode="auto">
            <a:xfrm>
              <a:off x="4090988" y="3440113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Rectangle 142"/>
            <p:cNvSpPr>
              <a:spLocks noChangeArrowheads="1"/>
            </p:cNvSpPr>
            <p:nvPr/>
          </p:nvSpPr>
          <p:spPr bwMode="auto">
            <a:xfrm>
              <a:off x="1787526" y="4352925"/>
              <a:ext cx="1952625" cy="2505075"/>
            </a:xfrm>
            <a:prstGeom prst="rect">
              <a:avLst/>
            </a:pr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Rectangle 143"/>
            <p:cNvSpPr>
              <a:spLocks noChangeArrowheads="1"/>
            </p:cNvSpPr>
            <p:nvPr/>
          </p:nvSpPr>
          <p:spPr bwMode="auto">
            <a:xfrm>
              <a:off x="2511426" y="4352925"/>
              <a:ext cx="2079625" cy="2505075"/>
            </a:xfrm>
            <a:prstGeom prst="rect">
              <a:avLst/>
            </a:pr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Rectangle 144"/>
            <p:cNvSpPr>
              <a:spLocks noChangeArrowheads="1"/>
            </p:cNvSpPr>
            <p:nvPr/>
          </p:nvSpPr>
          <p:spPr bwMode="auto">
            <a:xfrm>
              <a:off x="2644776" y="4538663"/>
              <a:ext cx="1822450" cy="661988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Rectangle 145"/>
            <p:cNvSpPr>
              <a:spLocks noChangeArrowheads="1"/>
            </p:cNvSpPr>
            <p:nvPr/>
          </p:nvSpPr>
          <p:spPr bwMode="auto">
            <a:xfrm>
              <a:off x="2644776" y="5314950"/>
              <a:ext cx="1822450" cy="663575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Rectangle 146"/>
            <p:cNvSpPr>
              <a:spLocks noChangeArrowheads="1"/>
            </p:cNvSpPr>
            <p:nvPr/>
          </p:nvSpPr>
          <p:spPr bwMode="auto">
            <a:xfrm>
              <a:off x="2644776" y="6092825"/>
              <a:ext cx="1822450" cy="663575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3384551" y="4833938"/>
              <a:ext cx="523875" cy="71438"/>
            </a:xfrm>
            <a:custGeom>
              <a:avLst/>
              <a:gdLst>
                <a:gd name="T0" fmla="*/ 159 w 170"/>
                <a:gd name="T1" fmla="*/ 23 h 23"/>
                <a:gd name="T2" fmla="*/ 11 w 170"/>
                <a:gd name="T3" fmla="*/ 23 h 23"/>
                <a:gd name="T4" fmla="*/ 0 w 170"/>
                <a:gd name="T5" fmla="*/ 11 h 23"/>
                <a:gd name="T6" fmla="*/ 11 w 170"/>
                <a:gd name="T7" fmla="*/ 0 h 23"/>
                <a:gd name="T8" fmla="*/ 159 w 170"/>
                <a:gd name="T9" fmla="*/ 0 h 23"/>
                <a:gd name="T10" fmla="*/ 170 w 170"/>
                <a:gd name="T11" fmla="*/ 11 h 23"/>
                <a:gd name="T12" fmla="*/ 159 w 170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3">
                  <a:moveTo>
                    <a:pt x="159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5" y="0"/>
                    <a:pt x="170" y="5"/>
                    <a:pt x="170" y="11"/>
                  </a:cubicBezTo>
                  <a:cubicBezTo>
                    <a:pt x="170" y="18"/>
                    <a:pt x="165" y="23"/>
                    <a:pt x="159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148"/>
            <p:cNvSpPr/>
            <p:nvPr/>
          </p:nvSpPr>
          <p:spPr bwMode="auto">
            <a:xfrm>
              <a:off x="3400426" y="5605463"/>
              <a:ext cx="527050" cy="71438"/>
            </a:xfrm>
            <a:custGeom>
              <a:avLst/>
              <a:gdLst>
                <a:gd name="T0" fmla="*/ 160 w 171"/>
                <a:gd name="T1" fmla="*/ 23 h 23"/>
                <a:gd name="T2" fmla="*/ 12 w 171"/>
                <a:gd name="T3" fmla="*/ 23 h 23"/>
                <a:gd name="T4" fmla="*/ 0 w 171"/>
                <a:gd name="T5" fmla="*/ 11 h 23"/>
                <a:gd name="T6" fmla="*/ 12 w 171"/>
                <a:gd name="T7" fmla="*/ 0 h 23"/>
                <a:gd name="T8" fmla="*/ 160 w 171"/>
                <a:gd name="T9" fmla="*/ 0 h 23"/>
                <a:gd name="T10" fmla="*/ 171 w 171"/>
                <a:gd name="T11" fmla="*/ 11 h 23"/>
                <a:gd name="T12" fmla="*/ 160 w 17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3">
                  <a:moveTo>
                    <a:pt x="16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6" y="0"/>
                    <a:pt x="171" y="5"/>
                    <a:pt x="171" y="11"/>
                  </a:cubicBezTo>
                  <a:cubicBezTo>
                    <a:pt x="171" y="18"/>
                    <a:pt x="166" y="23"/>
                    <a:pt x="16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3400426" y="6376988"/>
              <a:ext cx="527050" cy="71438"/>
            </a:xfrm>
            <a:custGeom>
              <a:avLst/>
              <a:gdLst>
                <a:gd name="T0" fmla="*/ 160 w 171"/>
                <a:gd name="T1" fmla="*/ 23 h 23"/>
                <a:gd name="T2" fmla="*/ 12 w 171"/>
                <a:gd name="T3" fmla="*/ 23 h 23"/>
                <a:gd name="T4" fmla="*/ 0 w 171"/>
                <a:gd name="T5" fmla="*/ 12 h 23"/>
                <a:gd name="T6" fmla="*/ 12 w 171"/>
                <a:gd name="T7" fmla="*/ 0 h 23"/>
                <a:gd name="T8" fmla="*/ 160 w 171"/>
                <a:gd name="T9" fmla="*/ 0 h 23"/>
                <a:gd name="T10" fmla="*/ 171 w 171"/>
                <a:gd name="T11" fmla="*/ 12 h 23"/>
                <a:gd name="T12" fmla="*/ 160 w 17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3">
                  <a:moveTo>
                    <a:pt x="16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6" y="0"/>
                    <a:pt x="171" y="5"/>
                    <a:pt x="171" y="12"/>
                  </a:cubicBezTo>
                  <a:cubicBezTo>
                    <a:pt x="171" y="18"/>
                    <a:pt x="166" y="23"/>
                    <a:pt x="16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5873751" y="3044825"/>
              <a:ext cx="363538" cy="471488"/>
            </a:xfrm>
            <a:custGeom>
              <a:avLst/>
              <a:gdLst>
                <a:gd name="T0" fmla="*/ 118 w 118"/>
                <a:gd name="T1" fmla="*/ 12 h 153"/>
                <a:gd name="T2" fmla="*/ 118 w 118"/>
                <a:gd name="T3" fmla="*/ 153 h 153"/>
                <a:gd name="T4" fmla="*/ 0 w 118"/>
                <a:gd name="T5" fmla="*/ 153 h 153"/>
                <a:gd name="T6" fmla="*/ 0 w 118"/>
                <a:gd name="T7" fmla="*/ 12 h 153"/>
                <a:gd name="T8" fmla="*/ 11 w 118"/>
                <a:gd name="T9" fmla="*/ 0 h 153"/>
                <a:gd name="T10" fmla="*/ 107 w 118"/>
                <a:gd name="T11" fmla="*/ 0 h 153"/>
                <a:gd name="T12" fmla="*/ 118 w 118"/>
                <a:gd name="T13" fmla="*/ 1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3">
                  <a:moveTo>
                    <a:pt x="118" y="12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8" y="5"/>
                    <a:pt x="118" y="12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5746751" y="3132138"/>
              <a:ext cx="158750" cy="311150"/>
            </a:xfrm>
            <a:custGeom>
              <a:avLst/>
              <a:gdLst>
                <a:gd name="T0" fmla="*/ 42 w 51"/>
                <a:gd name="T1" fmla="*/ 101 h 101"/>
                <a:gd name="T2" fmla="*/ 1 w 51"/>
                <a:gd name="T3" fmla="*/ 41 h 101"/>
                <a:gd name="T4" fmla="*/ 10 w 51"/>
                <a:gd name="T5" fmla="*/ 14 h 101"/>
                <a:gd name="T6" fmla="*/ 47 w 51"/>
                <a:gd name="T7" fmla="*/ 1 h 101"/>
                <a:gd name="T8" fmla="*/ 46 w 51"/>
                <a:gd name="T9" fmla="*/ 18 h 101"/>
                <a:gd name="T10" fmla="*/ 23 w 51"/>
                <a:gd name="T11" fmla="*/ 26 h 101"/>
                <a:gd name="T12" fmla="*/ 19 w 51"/>
                <a:gd name="T13" fmla="*/ 40 h 101"/>
                <a:gd name="T14" fmla="*/ 51 w 51"/>
                <a:gd name="T15" fmla="*/ 86 h 101"/>
                <a:gd name="T16" fmla="*/ 42 w 51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01">
                  <a:moveTo>
                    <a:pt x="42" y="101"/>
                  </a:moveTo>
                  <a:cubicBezTo>
                    <a:pt x="41" y="100"/>
                    <a:pt x="5" y="78"/>
                    <a:pt x="1" y="41"/>
                  </a:cubicBezTo>
                  <a:cubicBezTo>
                    <a:pt x="0" y="27"/>
                    <a:pt x="6" y="18"/>
                    <a:pt x="10" y="14"/>
                  </a:cubicBezTo>
                  <a:cubicBezTo>
                    <a:pt x="23" y="0"/>
                    <a:pt x="45" y="1"/>
                    <a:pt x="47" y="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2" y="18"/>
                    <a:pt x="29" y="19"/>
                    <a:pt x="23" y="26"/>
                  </a:cubicBezTo>
                  <a:cubicBezTo>
                    <a:pt x="19" y="29"/>
                    <a:pt x="18" y="34"/>
                    <a:pt x="19" y="40"/>
                  </a:cubicBezTo>
                  <a:cubicBezTo>
                    <a:pt x="21" y="68"/>
                    <a:pt x="51" y="85"/>
                    <a:pt x="51" y="86"/>
                  </a:cubicBezTo>
                  <a:lnTo>
                    <a:pt x="42" y="101"/>
                  </a:ln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5978526" y="3192463"/>
              <a:ext cx="234950" cy="130175"/>
            </a:xfrm>
            <a:custGeom>
              <a:avLst/>
              <a:gdLst>
                <a:gd name="T0" fmla="*/ 55 w 76"/>
                <a:gd name="T1" fmla="*/ 42 h 42"/>
                <a:gd name="T2" fmla="*/ 21 w 76"/>
                <a:gd name="T3" fmla="*/ 42 h 42"/>
                <a:gd name="T4" fmla="*/ 0 w 76"/>
                <a:gd name="T5" fmla="*/ 21 h 42"/>
                <a:gd name="T6" fmla="*/ 21 w 76"/>
                <a:gd name="T7" fmla="*/ 0 h 42"/>
                <a:gd name="T8" fmla="*/ 55 w 76"/>
                <a:gd name="T9" fmla="*/ 0 h 42"/>
                <a:gd name="T10" fmla="*/ 76 w 76"/>
                <a:gd name="T11" fmla="*/ 21 h 42"/>
                <a:gd name="T12" fmla="*/ 55 w 76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2">
                  <a:moveTo>
                    <a:pt x="55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7" y="0"/>
                    <a:pt x="76" y="9"/>
                    <a:pt x="76" y="21"/>
                  </a:cubicBezTo>
                  <a:cubicBezTo>
                    <a:pt x="76" y="33"/>
                    <a:pt x="67" y="42"/>
                    <a:pt x="55" y="42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5873751" y="3044825"/>
              <a:ext cx="195263" cy="471488"/>
            </a:xfrm>
            <a:custGeom>
              <a:avLst/>
              <a:gdLst>
                <a:gd name="T0" fmla="*/ 63 w 63"/>
                <a:gd name="T1" fmla="*/ 153 h 153"/>
                <a:gd name="T2" fmla="*/ 0 w 63"/>
                <a:gd name="T3" fmla="*/ 153 h 153"/>
                <a:gd name="T4" fmla="*/ 0 w 63"/>
                <a:gd name="T5" fmla="*/ 12 h 153"/>
                <a:gd name="T6" fmla="*/ 11 w 63"/>
                <a:gd name="T7" fmla="*/ 0 h 153"/>
                <a:gd name="T8" fmla="*/ 15 w 63"/>
                <a:gd name="T9" fmla="*/ 0 h 153"/>
                <a:gd name="T10" fmla="*/ 33 w 63"/>
                <a:gd name="T11" fmla="*/ 105 h 153"/>
                <a:gd name="T12" fmla="*/ 63 w 63"/>
                <a:gd name="T13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53">
                  <a:moveTo>
                    <a:pt x="63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8"/>
                    <a:pt x="17" y="64"/>
                    <a:pt x="33" y="105"/>
                  </a:cubicBezTo>
                  <a:cubicBezTo>
                    <a:pt x="47" y="140"/>
                    <a:pt x="59" y="150"/>
                    <a:pt x="63" y="153"/>
                  </a:cubicBez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Line 154"/>
            <p:cNvSpPr>
              <a:spLocks noChangeShapeType="1"/>
            </p:cNvSpPr>
            <p:nvPr/>
          </p:nvSpPr>
          <p:spPr bwMode="auto">
            <a:xfrm>
              <a:off x="8918576" y="32607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Line 155"/>
            <p:cNvSpPr>
              <a:spLocks noChangeShapeType="1"/>
            </p:cNvSpPr>
            <p:nvPr/>
          </p:nvSpPr>
          <p:spPr bwMode="auto">
            <a:xfrm>
              <a:off x="8918576" y="331946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Line 156"/>
            <p:cNvSpPr>
              <a:spLocks noChangeShapeType="1"/>
            </p:cNvSpPr>
            <p:nvPr/>
          </p:nvSpPr>
          <p:spPr bwMode="auto">
            <a:xfrm>
              <a:off x="8918576" y="33623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Line 157"/>
            <p:cNvSpPr>
              <a:spLocks noChangeShapeType="1"/>
            </p:cNvSpPr>
            <p:nvPr/>
          </p:nvSpPr>
          <p:spPr bwMode="auto">
            <a:xfrm>
              <a:off x="8918576" y="3417888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158"/>
            <p:cNvSpPr/>
            <p:nvPr/>
          </p:nvSpPr>
          <p:spPr bwMode="auto">
            <a:xfrm>
              <a:off x="4705351" y="2708275"/>
              <a:ext cx="465138" cy="503238"/>
            </a:xfrm>
            <a:custGeom>
              <a:avLst/>
              <a:gdLst>
                <a:gd name="T0" fmla="*/ 0 w 293"/>
                <a:gd name="T1" fmla="*/ 317 h 317"/>
                <a:gd name="T2" fmla="*/ 147 w 293"/>
                <a:gd name="T3" fmla="*/ 0 h 317"/>
                <a:gd name="T4" fmla="*/ 293 w 293"/>
                <a:gd name="T5" fmla="*/ 313 h 317"/>
                <a:gd name="T6" fmla="*/ 0 w 293"/>
                <a:gd name="T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17">
                  <a:moveTo>
                    <a:pt x="0" y="317"/>
                  </a:moveTo>
                  <a:lnTo>
                    <a:pt x="147" y="0"/>
                  </a:lnTo>
                  <a:lnTo>
                    <a:pt x="293" y="313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Rectangle 159"/>
            <p:cNvSpPr>
              <a:spLocks noChangeArrowheads="1"/>
            </p:cNvSpPr>
            <p:nvPr/>
          </p:nvSpPr>
          <p:spPr bwMode="auto">
            <a:xfrm>
              <a:off x="4519613" y="2711450"/>
              <a:ext cx="419100" cy="484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4303713" y="2714625"/>
              <a:ext cx="444500" cy="496888"/>
            </a:xfrm>
            <a:custGeom>
              <a:avLst/>
              <a:gdLst>
                <a:gd name="T0" fmla="*/ 0 w 280"/>
                <a:gd name="T1" fmla="*/ 313 h 313"/>
                <a:gd name="T2" fmla="*/ 134 w 280"/>
                <a:gd name="T3" fmla="*/ 0 h 313"/>
                <a:gd name="T4" fmla="*/ 280 w 280"/>
                <a:gd name="T5" fmla="*/ 313 h 313"/>
                <a:gd name="T6" fmla="*/ 0 w 280"/>
                <a:gd name="T7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13">
                  <a:moveTo>
                    <a:pt x="0" y="313"/>
                  </a:moveTo>
                  <a:lnTo>
                    <a:pt x="134" y="0"/>
                  </a:lnTo>
                  <a:lnTo>
                    <a:pt x="280" y="31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Rectangle 161"/>
            <p:cNvSpPr>
              <a:spLocks noChangeArrowheads="1"/>
            </p:cNvSpPr>
            <p:nvPr/>
          </p:nvSpPr>
          <p:spPr bwMode="auto">
            <a:xfrm>
              <a:off x="4689476" y="2773363"/>
              <a:ext cx="212725" cy="222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Rectangle 162"/>
            <p:cNvSpPr>
              <a:spLocks noChangeArrowheads="1"/>
            </p:cNvSpPr>
            <p:nvPr/>
          </p:nvSpPr>
          <p:spPr bwMode="auto">
            <a:xfrm>
              <a:off x="4708526" y="2813050"/>
              <a:ext cx="209550" cy="222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163"/>
            <p:cNvSpPr>
              <a:spLocks noEditPoints="1"/>
            </p:cNvSpPr>
            <p:nvPr/>
          </p:nvSpPr>
          <p:spPr bwMode="auto">
            <a:xfrm>
              <a:off x="4711701" y="2884488"/>
              <a:ext cx="366713" cy="265113"/>
            </a:xfrm>
            <a:custGeom>
              <a:avLst/>
              <a:gdLst>
                <a:gd name="T0" fmla="*/ 71 w 231"/>
                <a:gd name="T1" fmla="*/ 167 h 167"/>
                <a:gd name="T2" fmla="*/ 0 w 231"/>
                <a:gd name="T3" fmla="*/ 0 h 167"/>
                <a:gd name="T4" fmla="*/ 155 w 231"/>
                <a:gd name="T5" fmla="*/ 0 h 167"/>
                <a:gd name="T6" fmla="*/ 231 w 231"/>
                <a:gd name="T7" fmla="*/ 163 h 167"/>
                <a:gd name="T8" fmla="*/ 71 w 231"/>
                <a:gd name="T9" fmla="*/ 167 h 167"/>
                <a:gd name="T10" fmla="*/ 17 w 231"/>
                <a:gd name="T11" fmla="*/ 12 h 167"/>
                <a:gd name="T12" fmla="*/ 79 w 231"/>
                <a:gd name="T13" fmla="*/ 156 h 167"/>
                <a:gd name="T14" fmla="*/ 213 w 231"/>
                <a:gd name="T15" fmla="*/ 152 h 167"/>
                <a:gd name="T16" fmla="*/ 147 w 231"/>
                <a:gd name="T17" fmla="*/ 12 h 167"/>
                <a:gd name="T18" fmla="*/ 17 w 231"/>
                <a:gd name="T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71" y="167"/>
                  </a:moveTo>
                  <a:lnTo>
                    <a:pt x="0" y="0"/>
                  </a:lnTo>
                  <a:lnTo>
                    <a:pt x="155" y="0"/>
                  </a:lnTo>
                  <a:lnTo>
                    <a:pt x="231" y="163"/>
                  </a:lnTo>
                  <a:lnTo>
                    <a:pt x="71" y="167"/>
                  </a:lnTo>
                  <a:close/>
                  <a:moveTo>
                    <a:pt x="17" y="12"/>
                  </a:moveTo>
                  <a:lnTo>
                    <a:pt x="79" y="156"/>
                  </a:lnTo>
                  <a:lnTo>
                    <a:pt x="213" y="152"/>
                  </a:lnTo>
                  <a:lnTo>
                    <a:pt x="147" y="12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Line 164"/>
            <p:cNvSpPr>
              <a:spLocks noChangeShapeType="1"/>
            </p:cNvSpPr>
            <p:nvPr/>
          </p:nvSpPr>
          <p:spPr bwMode="auto">
            <a:xfrm>
              <a:off x="4751388" y="2940050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Line 165"/>
            <p:cNvSpPr>
              <a:spLocks noChangeShapeType="1"/>
            </p:cNvSpPr>
            <p:nvPr/>
          </p:nvSpPr>
          <p:spPr bwMode="auto">
            <a:xfrm>
              <a:off x="4772026" y="2989263"/>
              <a:ext cx="2222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Line 166"/>
            <p:cNvSpPr>
              <a:spLocks noChangeShapeType="1"/>
            </p:cNvSpPr>
            <p:nvPr/>
          </p:nvSpPr>
          <p:spPr bwMode="auto">
            <a:xfrm>
              <a:off x="4787901" y="3035300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Line 167"/>
            <p:cNvSpPr>
              <a:spLocks noChangeShapeType="1"/>
            </p:cNvSpPr>
            <p:nvPr/>
          </p:nvSpPr>
          <p:spPr bwMode="auto">
            <a:xfrm>
              <a:off x="4813301" y="3084513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Line 168"/>
            <p:cNvSpPr>
              <a:spLocks noChangeShapeType="1"/>
            </p:cNvSpPr>
            <p:nvPr/>
          </p:nvSpPr>
          <p:spPr bwMode="auto">
            <a:xfrm>
              <a:off x="4908551" y="2900363"/>
              <a:ext cx="104775" cy="231775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Line 169"/>
            <p:cNvSpPr>
              <a:spLocks noChangeShapeType="1"/>
            </p:cNvSpPr>
            <p:nvPr/>
          </p:nvSpPr>
          <p:spPr bwMode="auto">
            <a:xfrm>
              <a:off x="4846638" y="2900363"/>
              <a:ext cx="104775" cy="231775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Line 170"/>
            <p:cNvSpPr>
              <a:spLocks noChangeShapeType="1"/>
            </p:cNvSpPr>
            <p:nvPr/>
          </p:nvSpPr>
          <p:spPr bwMode="auto">
            <a:xfrm>
              <a:off x="4787901" y="2897188"/>
              <a:ext cx="101600" cy="239713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171"/>
            <p:cNvSpPr/>
            <p:nvPr/>
          </p:nvSpPr>
          <p:spPr bwMode="auto">
            <a:xfrm>
              <a:off x="9850438" y="2347913"/>
              <a:ext cx="200025" cy="814388"/>
            </a:xfrm>
            <a:custGeom>
              <a:avLst/>
              <a:gdLst>
                <a:gd name="T0" fmla="*/ 37 w 126"/>
                <a:gd name="T1" fmla="*/ 513 h 513"/>
                <a:gd name="T2" fmla="*/ 0 w 126"/>
                <a:gd name="T3" fmla="*/ 507 h 513"/>
                <a:gd name="T4" fmla="*/ 89 w 126"/>
                <a:gd name="T5" fmla="*/ 0 h 513"/>
                <a:gd name="T6" fmla="*/ 126 w 126"/>
                <a:gd name="T7" fmla="*/ 6 h 513"/>
                <a:gd name="T8" fmla="*/ 37 w 126"/>
                <a:gd name="T9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13">
                  <a:moveTo>
                    <a:pt x="37" y="513"/>
                  </a:moveTo>
                  <a:lnTo>
                    <a:pt x="0" y="507"/>
                  </a:lnTo>
                  <a:lnTo>
                    <a:pt x="89" y="0"/>
                  </a:lnTo>
                  <a:lnTo>
                    <a:pt x="126" y="6"/>
                  </a:lnTo>
                  <a:lnTo>
                    <a:pt x="37" y="513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172"/>
            <p:cNvSpPr/>
            <p:nvPr/>
          </p:nvSpPr>
          <p:spPr bwMode="auto">
            <a:xfrm>
              <a:off x="9939338" y="2325688"/>
              <a:ext cx="133350" cy="257175"/>
            </a:xfrm>
            <a:custGeom>
              <a:avLst/>
              <a:gdLst>
                <a:gd name="T0" fmla="*/ 56 w 84"/>
                <a:gd name="T1" fmla="*/ 162 h 162"/>
                <a:gd name="T2" fmla="*/ 0 w 84"/>
                <a:gd name="T3" fmla="*/ 152 h 162"/>
                <a:gd name="T4" fmla="*/ 27 w 84"/>
                <a:gd name="T5" fmla="*/ 0 h 162"/>
                <a:gd name="T6" fmla="*/ 84 w 84"/>
                <a:gd name="T7" fmla="*/ 10 h 162"/>
                <a:gd name="T8" fmla="*/ 56 w 8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62">
                  <a:moveTo>
                    <a:pt x="56" y="162"/>
                  </a:moveTo>
                  <a:lnTo>
                    <a:pt x="0" y="152"/>
                  </a:lnTo>
                  <a:lnTo>
                    <a:pt x="27" y="0"/>
                  </a:lnTo>
                  <a:lnTo>
                    <a:pt x="84" y="10"/>
                  </a:lnTo>
                  <a:lnTo>
                    <a:pt x="56" y="162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173"/>
            <p:cNvSpPr/>
            <p:nvPr/>
          </p:nvSpPr>
          <p:spPr bwMode="auto">
            <a:xfrm>
              <a:off x="9750426" y="2393950"/>
              <a:ext cx="130175" cy="869950"/>
            </a:xfrm>
            <a:custGeom>
              <a:avLst/>
              <a:gdLst>
                <a:gd name="T0" fmla="*/ 39 w 82"/>
                <a:gd name="T1" fmla="*/ 548 h 548"/>
                <a:gd name="T2" fmla="*/ 0 w 82"/>
                <a:gd name="T3" fmla="*/ 546 h 548"/>
                <a:gd name="T4" fmla="*/ 45 w 82"/>
                <a:gd name="T5" fmla="*/ 33 h 548"/>
                <a:gd name="T6" fmla="*/ 67 w 82"/>
                <a:gd name="T7" fmla="*/ 0 h 548"/>
                <a:gd name="T8" fmla="*/ 82 w 82"/>
                <a:gd name="T9" fmla="*/ 35 h 548"/>
                <a:gd name="T10" fmla="*/ 39 w 82"/>
                <a:gd name="T11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48">
                  <a:moveTo>
                    <a:pt x="39" y="548"/>
                  </a:moveTo>
                  <a:lnTo>
                    <a:pt x="0" y="546"/>
                  </a:lnTo>
                  <a:lnTo>
                    <a:pt x="45" y="33"/>
                  </a:lnTo>
                  <a:lnTo>
                    <a:pt x="67" y="0"/>
                  </a:lnTo>
                  <a:lnTo>
                    <a:pt x="82" y="35"/>
                  </a:lnTo>
                  <a:lnTo>
                    <a:pt x="39" y="548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174"/>
            <p:cNvSpPr/>
            <p:nvPr/>
          </p:nvSpPr>
          <p:spPr bwMode="auto">
            <a:xfrm>
              <a:off x="9517063" y="2455863"/>
              <a:ext cx="212725" cy="860425"/>
            </a:xfrm>
            <a:custGeom>
              <a:avLst/>
              <a:gdLst>
                <a:gd name="T0" fmla="*/ 134 w 134"/>
                <a:gd name="T1" fmla="*/ 536 h 542"/>
                <a:gd name="T2" fmla="*/ 97 w 134"/>
                <a:gd name="T3" fmla="*/ 542 h 542"/>
                <a:gd name="T4" fmla="*/ 0 w 134"/>
                <a:gd name="T5" fmla="*/ 39 h 542"/>
                <a:gd name="T6" fmla="*/ 11 w 134"/>
                <a:gd name="T7" fmla="*/ 0 h 542"/>
                <a:gd name="T8" fmla="*/ 35 w 134"/>
                <a:gd name="T9" fmla="*/ 31 h 542"/>
                <a:gd name="T10" fmla="*/ 134 w 134"/>
                <a:gd name="T11" fmla="*/ 536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42">
                  <a:moveTo>
                    <a:pt x="134" y="536"/>
                  </a:moveTo>
                  <a:lnTo>
                    <a:pt x="97" y="542"/>
                  </a:lnTo>
                  <a:lnTo>
                    <a:pt x="0" y="39"/>
                  </a:lnTo>
                  <a:lnTo>
                    <a:pt x="11" y="0"/>
                  </a:lnTo>
                  <a:lnTo>
                    <a:pt x="35" y="31"/>
                  </a:lnTo>
                  <a:lnTo>
                    <a:pt x="134" y="536"/>
                  </a:ln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Freeform 175"/>
            <p:cNvSpPr/>
            <p:nvPr/>
          </p:nvSpPr>
          <p:spPr bwMode="auto">
            <a:xfrm>
              <a:off x="9523413" y="2822575"/>
              <a:ext cx="419100" cy="669925"/>
            </a:xfrm>
            <a:custGeom>
              <a:avLst/>
              <a:gdLst>
                <a:gd name="T0" fmla="*/ 211 w 264"/>
                <a:gd name="T1" fmla="*/ 422 h 422"/>
                <a:gd name="T2" fmla="*/ 52 w 264"/>
                <a:gd name="T3" fmla="*/ 422 h 422"/>
                <a:gd name="T4" fmla="*/ 0 w 264"/>
                <a:gd name="T5" fmla="*/ 0 h 422"/>
                <a:gd name="T6" fmla="*/ 264 w 264"/>
                <a:gd name="T7" fmla="*/ 0 h 422"/>
                <a:gd name="T8" fmla="*/ 211 w 264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22">
                  <a:moveTo>
                    <a:pt x="211" y="422"/>
                  </a:moveTo>
                  <a:lnTo>
                    <a:pt x="52" y="422"/>
                  </a:lnTo>
                  <a:lnTo>
                    <a:pt x="0" y="0"/>
                  </a:lnTo>
                  <a:lnTo>
                    <a:pt x="264" y="0"/>
                  </a:lnTo>
                  <a:lnTo>
                    <a:pt x="211" y="422"/>
                  </a:ln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176"/>
            <p:cNvSpPr/>
            <p:nvPr/>
          </p:nvSpPr>
          <p:spPr bwMode="auto">
            <a:xfrm>
              <a:off x="9664701" y="2822575"/>
              <a:ext cx="373063" cy="669925"/>
            </a:xfrm>
            <a:custGeom>
              <a:avLst/>
              <a:gdLst>
                <a:gd name="T0" fmla="*/ 183 w 235"/>
                <a:gd name="T1" fmla="*/ 422 h 422"/>
                <a:gd name="T2" fmla="*/ 23 w 235"/>
                <a:gd name="T3" fmla="*/ 422 h 422"/>
                <a:gd name="T4" fmla="*/ 0 w 235"/>
                <a:gd name="T5" fmla="*/ 0 h 422"/>
                <a:gd name="T6" fmla="*/ 235 w 235"/>
                <a:gd name="T7" fmla="*/ 0 h 422"/>
                <a:gd name="T8" fmla="*/ 183 w 235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422">
                  <a:moveTo>
                    <a:pt x="183" y="422"/>
                  </a:moveTo>
                  <a:lnTo>
                    <a:pt x="23" y="422"/>
                  </a:lnTo>
                  <a:lnTo>
                    <a:pt x="0" y="0"/>
                  </a:lnTo>
                  <a:lnTo>
                    <a:pt x="235" y="0"/>
                  </a:lnTo>
                  <a:lnTo>
                    <a:pt x="183" y="422"/>
                  </a:ln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177"/>
            <p:cNvSpPr/>
            <p:nvPr/>
          </p:nvSpPr>
          <p:spPr bwMode="auto">
            <a:xfrm>
              <a:off x="2552701" y="402590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4 w 386"/>
                <a:gd name="T5" fmla="*/ 107 h 107"/>
                <a:gd name="T6" fmla="*/ 3 w 386"/>
                <a:gd name="T7" fmla="*/ 71 h 107"/>
                <a:gd name="T8" fmla="*/ 0 w 386"/>
                <a:gd name="T9" fmla="*/ 53 h 107"/>
                <a:gd name="T10" fmla="*/ 16 w 386"/>
                <a:gd name="T11" fmla="*/ 15 h 107"/>
                <a:gd name="T12" fmla="*/ 54 w 386"/>
                <a:gd name="T13" fmla="*/ 0 h 107"/>
                <a:gd name="T14" fmla="*/ 386 w 386"/>
                <a:gd name="T1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0" y="107"/>
                    <a:pt x="10" y="92"/>
                    <a:pt x="3" y="71"/>
                  </a:cubicBezTo>
                  <a:cubicBezTo>
                    <a:pt x="1" y="66"/>
                    <a:pt x="0" y="60"/>
                    <a:pt x="0" y="53"/>
                  </a:cubicBezTo>
                  <a:cubicBezTo>
                    <a:pt x="0" y="39"/>
                    <a:pt x="6" y="25"/>
                    <a:pt x="16" y="15"/>
                  </a:cubicBezTo>
                  <a:cubicBezTo>
                    <a:pt x="25" y="6"/>
                    <a:pt x="39" y="0"/>
                    <a:pt x="54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178"/>
            <p:cNvSpPr/>
            <p:nvPr/>
          </p:nvSpPr>
          <p:spPr bwMode="auto">
            <a:xfrm>
              <a:off x="2560638" y="4244975"/>
              <a:ext cx="796925" cy="111125"/>
            </a:xfrm>
            <a:custGeom>
              <a:avLst/>
              <a:gdLst>
                <a:gd name="T0" fmla="*/ 258 w 258"/>
                <a:gd name="T1" fmla="*/ 0 h 36"/>
                <a:gd name="T2" fmla="*/ 258 w 258"/>
                <a:gd name="T3" fmla="*/ 36 h 36"/>
                <a:gd name="T4" fmla="*/ 51 w 258"/>
                <a:gd name="T5" fmla="*/ 36 h 36"/>
                <a:gd name="T6" fmla="*/ 0 w 258"/>
                <a:gd name="T7" fmla="*/ 0 h 36"/>
                <a:gd name="T8" fmla="*/ 258 w 25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6">
                  <a:moveTo>
                    <a:pt x="258" y="0"/>
                  </a:moveTo>
                  <a:cubicBezTo>
                    <a:pt x="258" y="36"/>
                    <a:pt x="258" y="36"/>
                    <a:pt x="258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27" y="36"/>
                    <a:pt x="7" y="21"/>
                    <a:pt x="0" y="0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314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179"/>
            <p:cNvSpPr/>
            <p:nvPr/>
          </p:nvSpPr>
          <p:spPr bwMode="auto">
            <a:xfrm>
              <a:off x="2940051" y="402590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15 w 386"/>
                <a:gd name="T9" fmla="*/ 15 h 107"/>
                <a:gd name="T10" fmla="*/ 53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5" y="15"/>
                  </a:cubicBezTo>
                  <a:cubicBezTo>
                    <a:pt x="25" y="6"/>
                    <a:pt x="39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180"/>
            <p:cNvSpPr/>
            <p:nvPr/>
          </p:nvSpPr>
          <p:spPr bwMode="auto">
            <a:xfrm>
              <a:off x="3041651" y="4081463"/>
              <a:ext cx="1089025" cy="212725"/>
            </a:xfrm>
            <a:custGeom>
              <a:avLst/>
              <a:gdLst>
                <a:gd name="T0" fmla="*/ 353 w 353"/>
                <a:gd name="T1" fmla="*/ 0 h 69"/>
                <a:gd name="T2" fmla="*/ 353 w 353"/>
                <a:gd name="T3" fmla="*/ 69 h 69"/>
                <a:gd name="T4" fmla="*/ 35 w 353"/>
                <a:gd name="T5" fmla="*/ 69 h 69"/>
                <a:gd name="T6" fmla="*/ 0 w 353"/>
                <a:gd name="T7" fmla="*/ 35 h 69"/>
                <a:gd name="T8" fmla="*/ 10 w 353"/>
                <a:gd name="T9" fmla="*/ 10 h 69"/>
                <a:gd name="T10" fmla="*/ 35 w 353"/>
                <a:gd name="T11" fmla="*/ 0 h 69"/>
                <a:gd name="T12" fmla="*/ 353 w 35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69">
                  <a:moveTo>
                    <a:pt x="353" y="0"/>
                  </a:moveTo>
                  <a:cubicBezTo>
                    <a:pt x="353" y="69"/>
                    <a:pt x="353" y="69"/>
                    <a:pt x="353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16" y="69"/>
                    <a:pt x="0" y="54"/>
                    <a:pt x="0" y="35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7" y="4"/>
                    <a:pt x="25" y="0"/>
                    <a:pt x="35" y="0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Freeform 181"/>
            <p:cNvSpPr/>
            <p:nvPr/>
          </p:nvSpPr>
          <p:spPr bwMode="auto">
            <a:xfrm>
              <a:off x="2573338" y="3368675"/>
              <a:ext cx="1193800" cy="330200"/>
            </a:xfrm>
            <a:custGeom>
              <a:avLst/>
              <a:gdLst>
                <a:gd name="T0" fmla="*/ 387 w 387"/>
                <a:gd name="T1" fmla="*/ 0 h 107"/>
                <a:gd name="T2" fmla="*/ 387 w 387"/>
                <a:gd name="T3" fmla="*/ 107 h 107"/>
                <a:gd name="T4" fmla="*/ 54 w 387"/>
                <a:gd name="T5" fmla="*/ 107 h 107"/>
                <a:gd name="T6" fmla="*/ 0 w 387"/>
                <a:gd name="T7" fmla="*/ 53 h 107"/>
                <a:gd name="T8" fmla="*/ 16 w 387"/>
                <a:gd name="T9" fmla="*/ 15 h 107"/>
                <a:gd name="T10" fmla="*/ 54 w 387"/>
                <a:gd name="T11" fmla="*/ 0 h 107"/>
                <a:gd name="T12" fmla="*/ 387 w 387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107">
                  <a:moveTo>
                    <a:pt x="387" y="0"/>
                  </a:moveTo>
                  <a:cubicBezTo>
                    <a:pt x="387" y="107"/>
                    <a:pt x="387" y="107"/>
                    <a:pt x="387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6" y="15"/>
                  </a:cubicBezTo>
                  <a:cubicBezTo>
                    <a:pt x="26" y="6"/>
                    <a:pt x="39" y="0"/>
                    <a:pt x="54" y="0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182"/>
            <p:cNvSpPr/>
            <p:nvPr/>
          </p:nvSpPr>
          <p:spPr bwMode="auto">
            <a:xfrm>
              <a:off x="2579688" y="3368675"/>
              <a:ext cx="795338" cy="107950"/>
            </a:xfrm>
            <a:custGeom>
              <a:avLst/>
              <a:gdLst>
                <a:gd name="T0" fmla="*/ 258 w 258"/>
                <a:gd name="T1" fmla="*/ 35 h 35"/>
                <a:gd name="T2" fmla="*/ 258 w 258"/>
                <a:gd name="T3" fmla="*/ 0 h 35"/>
                <a:gd name="T4" fmla="*/ 51 w 258"/>
                <a:gd name="T5" fmla="*/ 0 h 35"/>
                <a:gd name="T6" fmla="*/ 0 w 258"/>
                <a:gd name="T7" fmla="*/ 35 h 35"/>
                <a:gd name="T8" fmla="*/ 258 w 258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5">
                  <a:moveTo>
                    <a:pt x="258" y="35"/>
                  </a:moveTo>
                  <a:cubicBezTo>
                    <a:pt x="258" y="0"/>
                    <a:pt x="258" y="0"/>
                    <a:pt x="25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8" y="0"/>
                    <a:pt x="8" y="15"/>
                    <a:pt x="0" y="35"/>
                  </a:cubicBezTo>
                  <a:lnTo>
                    <a:pt x="258" y="35"/>
                  </a:lnTo>
                  <a:close/>
                </a:path>
              </a:pathLst>
            </a:custGeom>
            <a:solidFill>
              <a:srgbClr val="FFD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183"/>
            <p:cNvSpPr/>
            <p:nvPr/>
          </p:nvSpPr>
          <p:spPr bwMode="auto">
            <a:xfrm>
              <a:off x="2940051" y="3368675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15 w 386"/>
                <a:gd name="T9" fmla="*/ 15 h 107"/>
                <a:gd name="T10" fmla="*/ 53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5" y="15"/>
                  </a:cubicBezTo>
                  <a:cubicBezTo>
                    <a:pt x="25" y="6"/>
                    <a:pt x="39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Freeform 184"/>
            <p:cNvSpPr/>
            <p:nvPr/>
          </p:nvSpPr>
          <p:spPr bwMode="auto">
            <a:xfrm>
              <a:off x="3041651" y="3424238"/>
              <a:ext cx="1089025" cy="212725"/>
            </a:xfrm>
            <a:custGeom>
              <a:avLst/>
              <a:gdLst>
                <a:gd name="T0" fmla="*/ 353 w 353"/>
                <a:gd name="T1" fmla="*/ 0 h 69"/>
                <a:gd name="T2" fmla="*/ 353 w 353"/>
                <a:gd name="T3" fmla="*/ 69 h 69"/>
                <a:gd name="T4" fmla="*/ 35 w 353"/>
                <a:gd name="T5" fmla="*/ 69 h 69"/>
                <a:gd name="T6" fmla="*/ 0 w 353"/>
                <a:gd name="T7" fmla="*/ 34 h 69"/>
                <a:gd name="T8" fmla="*/ 10 w 353"/>
                <a:gd name="T9" fmla="*/ 10 h 69"/>
                <a:gd name="T10" fmla="*/ 35 w 353"/>
                <a:gd name="T11" fmla="*/ 0 h 69"/>
                <a:gd name="T12" fmla="*/ 353 w 35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69">
                  <a:moveTo>
                    <a:pt x="353" y="0"/>
                  </a:moveTo>
                  <a:cubicBezTo>
                    <a:pt x="353" y="69"/>
                    <a:pt x="353" y="69"/>
                    <a:pt x="353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16" y="69"/>
                    <a:pt x="0" y="53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7" y="4"/>
                    <a:pt x="25" y="0"/>
                    <a:pt x="35" y="0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185"/>
            <p:cNvSpPr/>
            <p:nvPr/>
          </p:nvSpPr>
          <p:spPr bwMode="auto">
            <a:xfrm>
              <a:off x="2635251" y="370205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6 w 386"/>
                <a:gd name="T9" fmla="*/ 28 h 107"/>
                <a:gd name="T10" fmla="*/ 15 w 386"/>
                <a:gd name="T11" fmla="*/ 15 h 107"/>
                <a:gd name="T12" fmla="*/ 53 w 386"/>
                <a:gd name="T13" fmla="*/ 0 h 107"/>
                <a:gd name="T14" fmla="*/ 386 w 386"/>
                <a:gd name="T1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44"/>
                    <a:pt x="2" y="35"/>
                    <a:pt x="6" y="28"/>
                  </a:cubicBezTo>
                  <a:cubicBezTo>
                    <a:pt x="8" y="23"/>
                    <a:pt x="12" y="19"/>
                    <a:pt x="15" y="15"/>
                  </a:cubicBezTo>
                  <a:cubicBezTo>
                    <a:pt x="25" y="6"/>
                    <a:pt x="38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A1C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186"/>
            <p:cNvSpPr/>
            <p:nvPr/>
          </p:nvSpPr>
          <p:spPr bwMode="auto">
            <a:xfrm>
              <a:off x="2654301" y="3702050"/>
              <a:ext cx="1011238" cy="85725"/>
            </a:xfrm>
            <a:custGeom>
              <a:avLst/>
              <a:gdLst>
                <a:gd name="T0" fmla="*/ 328 w 328"/>
                <a:gd name="T1" fmla="*/ 0 h 28"/>
                <a:gd name="T2" fmla="*/ 328 w 328"/>
                <a:gd name="T3" fmla="*/ 28 h 28"/>
                <a:gd name="T4" fmla="*/ 0 w 328"/>
                <a:gd name="T5" fmla="*/ 28 h 28"/>
                <a:gd name="T6" fmla="*/ 9 w 328"/>
                <a:gd name="T7" fmla="*/ 15 h 28"/>
                <a:gd name="T8" fmla="*/ 47 w 328"/>
                <a:gd name="T9" fmla="*/ 0 h 28"/>
                <a:gd name="T10" fmla="*/ 328 w 32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28">
                  <a:moveTo>
                    <a:pt x="328" y="0"/>
                  </a:moveTo>
                  <a:cubicBezTo>
                    <a:pt x="328" y="28"/>
                    <a:pt x="328" y="28"/>
                    <a:pt x="32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3"/>
                    <a:pt x="6" y="19"/>
                    <a:pt x="9" y="15"/>
                  </a:cubicBezTo>
                  <a:cubicBezTo>
                    <a:pt x="19" y="6"/>
                    <a:pt x="32" y="0"/>
                    <a:pt x="47" y="0"/>
                  </a:cubicBezTo>
                  <a:lnTo>
                    <a:pt x="328" y="0"/>
                  </a:lnTo>
                  <a:close/>
                </a:path>
              </a:pathLst>
            </a:custGeom>
            <a:solidFill>
              <a:srgbClr val="709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Freeform 187"/>
            <p:cNvSpPr/>
            <p:nvPr/>
          </p:nvSpPr>
          <p:spPr bwMode="auto">
            <a:xfrm>
              <a:off x="2654301" y="3943350"/>
              <a:ext cx="1011238" cy="88900"/>
            </a:xfrm>
            <a:custGeom>
              <a:avLst/>
              <a:gdLst>
                <a:gd name="T0" fmla="*/ 328 w 328"/>
                <a:gd name="T1" fmla="*/ 29 h 29"/>
                <a:gd name="T2" fmla="*/ 328 w 328"/>
                <a:gd name="T3" fmla="*/ 0 h 29"/>
                <a:gd name="T4" fmla="*/ 0 w 328"/>
                <a:gd name="T5" fmla="*/ 0 h 29"/>
                <a:gd name="T6" fmla="*/ 9 w 328"/>
                <a:gd name="T7" fmla="*/ 13 h 29"/>
                <a:gd name="T8" fmla="*/ 47 w 328"/>
                <a:gd name="T9" fmla="*/ 29 h 29"/>
                <a:gd name="T10" fmla="*/ 328 w 328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29">
                  <a:moveTo>
                    <a:pt x="328" y="29"/>
                  </a:moveTo>
                  <a:cubicBezTo>
                    <a:pt x="328" y="0"/>
                    <a:pt x="328" y="0"/>
                    <a:pt x="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6" y="9"/>
                    <a:pt x="9" y="13"/>
                  </a:cubicBezTo>
                  <a:cubicBezTo>
                    <a:pt x="19" y="23"/>
                    <a:pt x="32" y="29"/>
                    <a:pt x="47" y="29"/>
                  </a:cubicBezTo>
                  <a:lnTo>
                    <a:pt x="328" y="29"/>
                  </a:lnTo>
                  <a:close/>
                </a:path>
              </a:pathLst>
            </a:custGeom>
            <a:solidFill>
              <a:srgbClr val="709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Freeform 188"/>
            <p:cNvSpPr/>
            <p:nvPr/>
          </p:nvSpPr>
          <p:spPr bwMode="auto">
            <a:xfrm>
              <a:off x="3141663" y="370205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4 w 386"/>
                <a:gd name="T5" fmla="*/ 107 h 107"/>
                <a:gd name="T6" fmla="*/ 0 w 386"/>
                <a:gd name="T7" fmla="*/ 53 h 107"/>
                <a:gd name="T8" fmla="*/ 16 w 386"/>
                <a:gd name="T9" fmla="*/ 15 h 107"/>
                <a:gd name="T10" fmla="*/ 54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8"/>
                    <a:pt x="6" y="25"/>
                    <a:pt x="16" y="15"/>
                  </a:cubicBezTo>
                  <a:cubicBezTo>
                    <a:pt x="25" y="6"/>
                    <a:pt x="39" y="0"/>
                    <a:pt x="54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4E8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Freeform 189"/>
            <p:cNvSpPr/>
            <p:nvPr/>
          </p:nvSpPr>
          <p:spPr bwMode="auto">
            <a:xfrm>
              <a:off x="3246438" y="3757613"/>
              <a:ext cx="1085850" cy="212725"/>
            </a:xfrm>
            <a:custGeom>
              <a:avLst/>
              <a:gdLst>
                <a:gd name="T0" fmla="*/ 352 w 352"/>
                <a:gd name="T1" fmla="*/ 0 h 69"/>
                <a:gd name="T2" fmla="*/ 352 w 352"/>
                <a:gd name="T3" fmla="*/ 69 h 69"/>
                <a:gd name="T4" fmla="*/ 34 w 352"/>
                <a:gd name="T5" fmla="*/ 69 h 69"/>
                <a:gd name="T6" fmla="*/ 0 w 352"/>
                <a:gd name="T7" fmla="*/ 34 h 69"/>
                <a:gd name="T8" fmla="*/ 10 w 352"/>
                <a:gd name="T9" fmla="*/ 10 h 69"/>
                <a:gd name="T10" fmla="*/ 34 w 352"/>
                <a:gd name="T11" fmla="*/ 0 h 69"/>
                <a:gd name="T12" fmla="*/ 352 w 352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69">
                  <a:moveTo>
                    <a:pt x="352" y="0"/>
                  </a:moveTo>
                  <a:cubicBezTo>
                    <a:pt x="352" y="69"/>
                    <a:pt x="352" y="69"/>
                    <a:pt x="352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15" y="69"/>
                    <a:pt x="0" y="53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5" y="0"/>
                    <a:pt x="34" y="0"/>
                  </a:cubicBezTo>
                  <a:lnTo>
                    <a:pt x="352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Freeform 190"/>
            <p:cNvSpPr/>
            <p:nvPr/>
          </p:nvSpPr>
          <p:spPr bwMode="auto">
            <a:xfrm>
              <a:off x="2289176" y="3022600"/>
              <a:ext cx="604838" cy="679450"/>
            </a:xfrm>
            <a:custGeom>
              <a:avLst/>
              <a:gdLst>
                <a:gd name="T0" fmla="*/ 151 w 196"/>
                <a:gd name="T1" fmla="*/ 149 h 220"/>
                <a:gd name="T2" fmla="*/ 17 w 196"/>
                <a:gd name="T3" fmla="*/ 220 h 220"/>
                <a:gd name="T4" fmla="*/ 45 w 196"/>
                <a:gd name="T5" fmla="*/ 71 h 220"/>
                <a:gd name="T6" fmla="*/ 179 w 196"/>
                <a:gd name="T7" fmla="*/ 0 h 220"/>
                <a:gd name="T8" fmla="*/ 151 w 196"/>
                <a:gd name="T9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220">
                  <a:moveTo>
                    <a:pt x="151" y="149"/>
                  </a:moveTo>
                  <a:cubicBezTo>
                    <a:pt x="107" y="210"/>
                    <a:pt x="17" y="220"/>
                    <a:pt x="17" y="220"/>
                  </a:cubicBezTo>
                  <a:cubicBezTo>
                    <a:pt x="17" y="220"/>
                    <a:pt x="0" y="131"/>
                    <a:pt x="45" y="71"/>
                  </a:cubicBezTo>
                  <a:cubicBezTo>
                    <a:pt x="89" y="10"/>
                    <a:pt x="179" y="0"/>
                    <a:pt x="179" y="0"/>
                  </a:cubicBezTo>
                  <a:cubicBezTo>
                    <a:pt x="179" y="0"/>
                    <a:pt x="196" y="88"/>
                    <a:pt x="151" y="149"/>
                  </a:cubicBezTo>
                  <a:close/>
                </a:path>
              </a:pathLst>
            </a:custGeom>
            <a:solidFill>
              <a:srgbClr val="538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Freeform 191"/>
            <p:cNvSpPr/>
            <p:nvPr/>
          </p:nvSpPr>
          <p:spPr bwMode="auto">
            <a:xfrm>
              <a:off x="1836738" y="3244850"/>
              <a:ext cx="468313" cy="473075"/>
            </a:xfrm>
            <a:custGeom>
              <a:avLst/>
              <a:gdLst>
                <a:gd name="T0" fmla="*/ 111 w 152"/>
                <a:gd name="T1" fmla="*/ 41 h 153"/>
                <a:gd name="T2" fmla="*/ 150 w 152"/>
                <a:gd name="T3" fmla="*/ 149 h 153"/>
                <a:gd name="T4" fmla="*/ 41 w 152"/>
                <a:gd name="T5" fmla="*/ 112 h 153"/>
                <a:gd name="T6" fmla="*/ 2 w 152"/>
                <a:gd name="T7" fmla="*/ 4 h 153"/>
                <a:gd name="T8" fmla="*/ 111 w 152"/>
                <a:gd name="T9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111" y="41"/>
                  </a:moveTo>
                  <a:cubicBezTo>
                    <a:pt x="152" y="81"/>
                    <a:pt x="150" y="149"/>
                    <a:pt x="150" y="149"/>
                  </a:cubicBezTo>
                  <a:cubicBezTo>
                    <a:pt x="150" y="149"/>
                    <a:pt x="81" y="153"/>
                    <a:pt x="41" y="112"/>
                  </a:cubicBezTo>
                  <a:cubicBezTo>
                    <a:pt x="0" y="72"/>
                    <a:pt x="2" y="4"/>
                    <a:pt x="2" y="4"/>
                  </a:cubicBezTo>
                  <a:cubicBezTo>
                    <a:pt x="2" y="4"/>
                    <a:pt x="70" y="0"/>
                    <a:pt x="111" y="41"/>
                  </a:cubicBezTo>
                  <a:close/>
                </a:path>
              </a:pathLst>
            </a:custGeom>
            <a:solidFill>
              <a:srgbClr val="3D6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Freeform 192"/>
            <p:cNvSpPr/>
            <p:nvPr/>
          </p:nvSpPr>
          <p:spPr bwMode="auto">
            <a:xfrm>
              <a:off x="2062163" y="2881313"/>
              <a:ext cx="455613" cy="836613"/>
            </a:xfrm>
            <a:custGeom>
              <a:avLst/>
              <a:gdLst>
                <a:gd name="T0" fmla="*/ 139 w 148"/>
                <a:gd name="T1" fmla="*/ 128 h 271"/>
                <a:gd name="T2" fmla="*/ 89 w 148"/>
                <a:gd name="T3" fmla="*/ 271 h 271"/>
                <a:gd name="T4" fmla="*/ 8 w 148"/>
                <a:gd name="T5" fmla="*/ 143 h 271"/>
                <a:gd name="T6" fmla="*/ 59 w 148"/>
                <a:gd name="T7" fmla="*/ 0 h 271"/>
                <a:gd name="T8" fmla="*/ 139 w 148"/>
                <a:gd name="T9" fmla="*/ 12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71">
                  <a:moveTo>
                    <a:pt x="139" y="128"/>
                  </a:moveTo>
                  <a:cubicBezTo>
                    <a:pt x="148" y="203"/>
                    <a:pt x="89" y="271"/>
                    <a:pt x="89" y="271"/>
                  </a:cubicBezTo>
                  <a:cubicBezTo>
                    <a:pt x="89" y="271"/>
                    <a:pt x="16" y="218"/>
                    <a:pt x="8" y="143"/>
                  </a:cubicBezTo>
                  <a:cubicBezTo>
                    <a:pt x="0" y="68"/>
                    <a:pt x="59" y="0"/>
                    <a:pt x="59" y="0"/>
                  </a:cubicBezTo>
                  <a:cubicBezTo>
                    <a:pt x="59" y="0"/>
                    <a:pt x="131" y="53"/>
                    <a:pt x="139" y="128"/>
                  </a:cubicBezTo>
                  <a:close/>
                </a:path>
              </a:pathLst>
            </a:custGeom>
            <a:solidFill>
              <a:srgbClr val="63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Freeform 193"/>
            <p:cNvSpPr/>
            <p:nvPr/>
          </p:nvSpPr>
          <p:spPr bwMode="auto">
            <a:xfrm>
              <a:off x="1839913" y="3656013"/>
              <a:ext cx="792163" cy="696913"/>
            </a:xfrm>
            <a:custGeom>
              <a:avLst/>
              <a:gdLst>
                <a:gd name="T0" fmla="*/ 400 w 499"/>
                <a:gd name="T1" fmla="*/ 439 h 439"/>
                <a:gd name="T2" fmla="*/ 99 w 499"/>
                <a:gd name="T3" fmla="*/ 439 h 439"/>
                <a:gd name="T4" fmla="*/ 0 w 499"/>
                <a:gd name="T5" fmla="*/ 0 h 439"/>
                <a:gd name="T6" fmla="*/ 499 w 499"/>
                <a:gd name="T7" fmla="*/ 0 h 439"/>
                <a:gd name="T8" fmla="*/ 400 w 499"/>
                <a:gd name="T9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39">
                  <a:moveTo>
                    <a:pt x="400" y="439"/>
                  </a:moveTo>
                  <a:lnTo>
                    <a:pt x="99" y="439"/>
                  </a:lnTo>
                  <a:lnTo>
                    <a:pt x="0" y="0"/>
                  </a:lnTo>
                  <a:lnTo>
                    <a:pt x="499" y="0"/>
                  </a:lnTo>
                  <a:lnTo>
                    <a:pt x="400" y="439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Freeform 194"/>
            <p:cNvSpPr/>
            <p:nvPr/>
          </p:nvSpPr>
          <p:spPr bwMode="auto">
            <a:xfrm>
              <a:off x="2108201" y="3656013"/>
              <a:ext cx="703263" cy="696913"/>
            </a:xfrm>
            <a:custGeom>
              <a:avLst/>
              <a:gdLst>
                <a:gd name="T0" fmla="*/ 344 w 443"/>
                <a:gd name="T1" fmla="*/ 439 h 439"/>
                <a:gd name="T2" fmla="*/ 42 w 443"/>
                <a:gd name="T3" fmla="*/ 439 h 439"/>
                <a:gd name="T4" fmla="*/ 0 w 443"/>
                <a:gd name="T5" fmla="*/ 0 h 439"/>
                <a:gd name="T6" fmla="*/ 443 w 443"/>
                <a:gd name="T7" fmla="*/ 0 h 439"/>
                <a:gd name="T8" fmla="*/ 344 w 443"/>
                <a:gd name="T9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439">
                  <a:moveTo>
                    <a:pt x="344" y="439"/>
                  </a:moveTo>
                  <a:lnTo>
                    <a:pt x="42" y="439"/>
                  </a:lnTo>
                  <a:lnTo>
                    <a:pt x="0" y="0"/>
                  </a:lnTo>
                  <a:lnTo>
                    <a:pt x="443" y="0"/>
                  </a:lnTo>
                  <a:lnTo>
                    <a:pt x="344" y="439"/>
                  </a:lnTo>
                  <a:close/>
                </a:path>
              </a:pathLst>
            </a:custGeom>
            <a:solidFill>
              <a:srgbClr val="A0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195"/>
            <p:cNvSpPr/>
            <p:nvPr/>
          </p:nvSpPr>
          <p:spPr bwMode="auto">
            <a:xfrm>
              <a:off x="4565651" y="3489325"/>
              <a:ext cx="6018213" cy="385763"/>
            </a:xfrm>
            <a:custGeom>
              <a:avLst/>
              <a:gdLst>
                <a:gd name="T0" fmla="*/ 0 w 1951"/>
                <a:gd name="T1" fmla="*/ 125 h 125"/>
                <a:gd name="T2" fmla="*/ 1951 w 1951"/>
                <a:gd name="T3" fmla="*/ 125 h 125"/>
                <a:gd name="T4" fmla="*/ 1951 w 1951"/>
                <a:gd name="T5" fmla="*/ 41 h 125"/>
                <a:gd name="T6" fmla="*/ 1911 w 1951"/>
                <a:gd name="T7" fmla="*/ 0 h 125"/>
                <a:gd name="T8" fmla="*/ 41 w 1951"/>
                <a:gd name="T9" fmla="*/ 0 h 125"/>
                <a:gd name="T10" fmla="*/ 0 w 1951"/>
                <a:gd name="T11" fmla="*/ 41 h 125"/>
                <a:gd name="T12" fmla="*/ 0 w 1951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1" h="125">
                  <a:moveTo>
                    <a:pt x="0" y="125"/>
                  </a:moveTo>
                  <a:cubicBezTo>
                    <a:pt x="1951" y="125"/>
                    <a:pt x="1951" y="125"/>
                    <a:pt x="1951" y="125"/>
                  </a:cubicBezTo>
                  <a:cubicBezTo>
                    <a:pt x="1951" y="41"/>
                    <a:pt x="1951" y="41"/>
                    <a:pt x="1951" y="41"/>
                  </a:cubicBezTo>
                  <a:cubicBezTo>
                    <a:pt x="1951" y="19"/>
                    <a:pt x="1933" y="0"/>
                    <a:pt x="191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4C7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6" name="矩形 195"/>
          <p:cNvSpPr/>
          <p:nvPr/>
        </p:nvSpPr>
        <p:spPr>
          <a:xfrm>
            <a:off x="9996659" y="2042035"/>
            <a:ext cx="184785" cy="132334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en-US" altLang="zh-CN" sz="8000" b="1" dirty="0">
              <a:solidFill>
                <a:srgbClr val="1C50A2"/>
              </a:solidFill>
              <a:latin typeface="Helvetica Condensed" panose="020B0606020202030204" pitchFamily="34" charset="0"/>
            </a:endParaRPr>
          </a:p>
        </p:txBody>
      </p:sp>
      <p:sp>
        <p:nvSpPr>
          <p:cNvPr id="197" name="标题 3"/>
          <p:cNvSpPr>
            <a:spLocks noGrp="1"/>
          </p:cNvSpPr>
          <p:nvPr/>
        </p:nvSpPr>
        <p:spPr>
          <a:xfrm>
            <a:off x="6296768" y="3298385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 sz="4400" b="1" dirty="0">
              <a:solidFill>
                <a:srgbClr val="1C50A2"/>
              </a:solidFill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5817875" y="4123116"/>
            <a:ext cx="2227580" cy="425450"/>
            <a:chOff x="4654427" y="4718860"/>
            <a:chExt cx="1663809" cy="317821"/>
          </a:xfrm>
        </p:grpSpPr>
        <p:grpSp>
          <p:nvGrpSpPr>
            <p:cNvPr id="199" name="组合 19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0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1C50A2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7835270" y="4159946"/>
            <a:ext cx="2699385" cy="388620"/>
            <a:chOff x="6395842" y="4718860"/>
            <a:chExt cx="2016134" cy="290158"/>
          </a:xfrm>
        </p:grpSpPr>
        <p:grpSp>
          <p:nvGrpSpPr>
            <p:cNvPr id="204" name="组合 20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0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1C50A2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8" name="圆角矩形 207"/>
          <p:cNvSpPr/>
          <p:nvPr/>
        </p:nvSpPr>
        <p:spPr>
          <a:xfrm>
            <a:off x="5817870" y="2143125"/>
            <a:ext cx="1696720" cy="542925"/>
          </a:xfrm>
          <a:prstGeom prst="roundRect">
            <a:avLst/>
          </a:prstGeom>
          <a:solidFill>
            <a:srgbClr val="1C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Helvetica Condensed" panose="020B0606020202030204" pitchFamily="34" charset="0"/>
              </a:rPr>
              <a:t>202X</a:t>
            </a:r>
            <a:endParaRPr lang="en-US" altLang="zh-CN" sz="3600" b="1" dirty="0">
              <a:solidFill>
                <a:schemeClr val="bg1"/>
              </a:solidFill>
              <a:latin typeface="Helvetica Condensed" panose="020B0606020202030204" pitchFamily="34" charset="0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5750334" y="2748334"/>
            <a:ext cx="57919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1C50A2"/>
                </a:solidFill>
                <a:latin typeface="+mj-ea"/>
                <a:ea typeface="+mj-ea"/>
              </a:rPr>
              <a:t>工作总结计划</a:t>
            </a:r>
            <a:r>
              <a:rPr lang="en-US" altLang="zh-CN" sz="4400" b="1" dirty="0">
                <a:solidFill>
                  <a:srgbClr val="1C50A2"/>
                </a:solidFill>
                <a:latin typeface="+mj-ea"/>
                <a:ea typeface="+mj-ea"/>
              </a:rPr>
              <a:t>PPT</a:t>
            </a:r>
            <a:r>
              <a:rPr lang="zh-CN" altLang="en-US" sz="4400" b="1" dirty="0">
                <a:solidFill>
                  <a:srgbClr val="1C50A2"/>
                </a:solidFill>
                <a:latin typeface="+mj-ea"/>
                <a:ea typeface="+mj-ea"/>
              </a:rPr>
              <a:t>模板</a:t>
            </a:r>
            <a:endParaRPr lang="zh-CN" altLang="en-US" sz="4400" b="1" dirty="0">
              <a:solidFill>
                <a:srgbClr val="1C50A2"/>
              </a:solidFill>
              <a:latin typeface="+mj-ea"/>
              <a:ea typeface="+mj-ea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5817875" y="3450925"/>
            <a:ext cx="5519058" cy="36830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202X  </a:t>
            </a:r>
            <a:r>
              <a:rPr lang="en-US" altLang="zh-CN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Work  Summary  Plan Power Point </a:t>
            </a:r>
            <a:r>
              <a:rPr lang="en-US" altLang="zh-CN" dirty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Template</a:t>
            </a:r>
            <a:endParaRPr lang="en-US" altLang="zh-CN" dirty="0">
              <a:solidFill>
                <a:srgbClr val="1C50A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55944" y="1273200"/>
            <a:ext cx="5468163" cy="4049303"/>
            <a:chOff x="5678144" y="1230867"/>
            <a:chExt cx="5468163" cy="4049303"/>
          </a:xfrm>
        </p:grpSpPr>
        <p:sp>
          <p:nvSpPr>
            <p:cNvPr id="93" name="任意多边形 92"/>
            <p:cNvSpPr/>
            <p:nvPr/>
          </p:nvSpPr>
          <p:spPr>
            <a:xfrm>
              <a:off x="6027702" y="1285827"/>
              <a:ext cx="5118605" cy="3944320"/>
            </a:xfrm>
            <a:custGeom>
              <a:avLst/>
              <a:gdLst>
                <a:gd name="connsiteX0" fmla="*/ 6128642 w 6460402"/>
                <a:gd name="connsiteY0" fmla="*/ 2544539 h 4978287"/>
                <a:gd name="connsiteX1" fmla="*/ 6128642 w 6460402"/>
                <a:gd name="connsiteY1" fmla="*/ 2578165 h 4978287"/>
                <a:gd name="connsiteX2" fmla="*/ 6205767 w 6460402"/>
                <a:gd name="connsiteY2" fmla="*/ 2578165 h 4978287"/>
                <a:gd name="connsiteX3" fmla="*/ 6205767 w 6460402"/>
                <a:gd name="connsiteY3" fmla="*/ 2544539 h 4978287"/>
                <a:gd name="connsiteX4" fmla="*/ 6128642 w 6460402"/>
                <a:gd name="connsiteY4" fmla="*/ 2359082 h 4978287"/>
                <a:gd name="connsiteX5" fmla="*/ 6128642 w 6460402"/>
                <a:gd name="connsiteY5" fmla="*/ 2374918 h 4978287"/>
                <a:gd name="connsiteX6" fmla="*/ 6205767 w 6460402"/>
                <a:gd name="connsiteY6" fmla="*/ 2374918 h 4978287"/>
                <a:gd name="connsiteX7" fmla="*/ 6205767 w 6460402"/>
                <a:gd name="connsiteY7" fmla="*/ 2359082 h 4978287"/>
                <a:gd name="connsiteX8" fmla="*/ 6128642 w 6460402"/>
                <a:gd name="connsiteY8" fmla="*/ 2175435 h 4978287"/>
                <a:gd name="connsiteX9" fmla="*/ 6128642 w 6460402"/>
                <a:gd name="connsiteY9" fmla="*/ 2189461 h 4978287"/>
                <a:gd name="connsiteX10" fmla="*/ 6205767 w 6460402"/>
                <a:gd name="connsiteY10" fmla="*/ 2189461 h 4978287"/>
                <a:gd name="connsiteX11" fmla="*/ 6205767 w 6460402"/>
                <a:gd name="connsiteY11" fmla="*/ 2175435 h 4978287"/>
                <a:gd name="connsiteX12" fmla="*/ 550566 w 6460402"/>
                <a:gd name="connsiteY12" fmla="*/ 0 h 4978287"/>
                <a:gd name="connsiteX13" fmla="*/ 1089947 w 6460402"/>
                <a:gd name="connsiteY13" fmla="*/ 439608 h 4978287"/>
                <a:gd name="connsiteX14" fmla="*/ 1094328 w 6460402"/>
                <a:gd name="connsiteY14" fmla="*/ 483067 h 4978287"/>
                <a:gd name="connsiteX15" fmla="*/ 3355244 w 6460402"/>
                <a:gd name="connsiteY15" fmla="*/ 483067 h 4978287"/>
                <a:gd name="connsiteX16" fmla="*/ 3774352 w 6460402"/>
                <a:gd name="connsiteY16" fmla="*/ 902175 h 4978287"/>
                <a:gd name="connsiteX17" fmla="*/ 3774352 w 6460402"/>
                <a:gd name="connsiteY17" fmla="*/ 1433662 h 4978287"/>
                <a:gd name="connsiteX18" fmla="*/ 3776218 w 6460402"/>
                <a:gd name="connsiteY18" fmla="*/ 1433662 h 4978287"/>
                <a:gd name="connsiteX19" fmla="*/ 3776218 w 6460402"/>
                <a:gd name="connsiteY19" fmla="*/ 1732154 h 4978287"/>
                <a:gd name="connsiteX20" fmla="*/ 4049878 w 6460402"/>
                <a:gd name="connsiteY20" fmla="*/ 2005814 h 4978287"/>
                <a:gd name="connsiteX21" fmla="*/ 5752319 w 6460402"/>
                <a:gd name="connsiteY21" fmla="*/ 2005814 h 4978287"/>
                <a:gd name="connsiteX22" fmla="*/ 5752319 w 6460402"/>
                <a:gd name="connsiteY22" fmla="*/ 1999666 h 4978287"/>
                <a:gd name="connsiteX23" fmla="*/ 6128642 w 6460402"/>
                <a:gd name="connsiteY23" fmla="*/ 1999666 h 4978287"/>
                <a:gd name="connsiteX24" fmla="*/ 6128642 w 6460402"/>
                <a:gd name="connsiteY24" fmla="*/ 2005814 h 4978287"/>
                <a:gd name="connsiteX25" fmla="*/ 6205767 w 6460402"/>
                <a:gd name="connsiteY25" fmla="*/ 2005814 h 4978287"/>
                <a:gd name="connsiteX26" fmla="*/ 6205767 w 6460402"/>
                <a:gd name="connsiteY26" fmla="*/ 2005162 h 4978287"/>
                <a:gd name="connsiteX27" fmla="*/ 6460402 w 6460402"/>
                <a:gd name="connsiteY27" fmla="*/ 2005162 h 4978287"/>
                <a:gd name="connsiteX28" fmla="*/ 6460402 w 6460402"/>
                <a:gd name="connsiteY28" fmla="*/ 2740090 h 4978287"/>
                <a:gd name="connsiteX29" fmla="*/ 6227992 w 6460402"/>
                <a:gd name="connsiteY29" fmla="*/ 2740090 h 4978287"/>
                <a:gd name="connsiteX30" fmla="*/ 4948699 w 6460402"/>
                <a:gd name="connsiteY30" fmla="*/ 2747786 h 4978287"/>
                <a:gd name="connsiteX31" fmla="*/ 4699917 w 6460402"/>
                <a:gd name="connsiteY31" fmla="*/ 3021446 h 4978287"/>
                <a:gd name="connsiteX32" fmla="*/ 4699917 w 6460402"/>
                <a:gd name="connsiteY32" fmla="*/ 3886050 h 4978287"/>
                <a:gd name="connsiteX33" fmla="*/ 4722636 w 6460402"/>
                <a:gd name="connsiteY33" fmla="*/ 3888341 h 4978287"/>
                <a:gd name="connsiteX34" fmla="*/ 5162244 w 6460402"/>
                <a:gd name="connsiteY34" fmla="*/ 4427721 h 4978287"/>
                <a:gd name="connsiteX35" fmla="*/ 4611678 w 6460402"/>
                <a:gd name="connsiteY35" fmla="*/ 4978287 h 4978287"/>
                <a:gd name="connsiteX36" fmla="*/ 4061112 w 6460402"/>
                <a:gd name="connsiteY36" fmla="*/ 4427721 h 4978287"/>
                <a:gd name="connsiteX37" fmla="*/ 4500720 w 6460402"/>
                <a:gd name="connsiteY37" fmla="*/ 3888341 h 4978287"/>
                <a:gd name="connsiteX38" fmla="*/ 4525038 w 6460402"/>
                <a:gd name="connsiteY38" fmla="*/ 3885889 h 4978287"/>
                <a:gd name="connsiteX39" fmla="*/ 4525038 w 6460402"/>
                <a:gd name="connsiteY39" fmla="*/ 2997273 h 4978287"/>
                <a:gd name="connsiteX40" fmla="*/ 4906045 w 6460402"/>
                <a:gd name="connsiteY40" fmla="*/ 2578165 h 4978287"/>
                <a:gd name="connsiteX41" fmla="*/ 5752319 w 6460402"/>
                <a:gd name="connsiteY41" fmla="*/ 2578165 h 4978287"/>
                <a:gd name="connsiteX42" fmla="*/ 5752319 w 6460402"/>
                <a:gd name="connsiteY42" fmla="*/ 2544539 h 4978287"/>
                <a:gd name="connsiteX43" fmla="*/ 4621379 w 6460402"/>
                <a:gd name="connsiteY43" fmla="*/ 2544539 h 4978287"/>
                <a:gd name="connsiteX44" fmla="*/ 4347719 w 6460402"/>
                <a:gd name="connsiteY44" fmla="*/ 2818199 h 4978287"/>
                <a:gd name="connsiteX45" fmla="*/ 4347719 w 6460402"/>
                <a:gd name="connsiteY45" fmla="*/ 3200314 h 4978287"/>
                <a:gd name="connsiteX46" fmla="*/ 4345853 w 6460402"/>
                <a:gd name="connsiteY46" fmla="*/ 3200314 h 4978287"/>
                <a:gd name="connsiteX47" fmla="*/ 4345853 w 6460402"/>
                <a:gd name="connsiteY47" fmla="*/ 3217647 h 4978287"/>
                <a:gd name="connsiteX48" fmla="*/ 3926745 w 6460402"/>
                <a:gd name="connsiteY48" fmla="*/ 3636755 h 4978287"/>
                <a:gd name="connsiteX49" fmla="*/ 1502623 w 6460402"/>
                <a:gd name="connsiteY49" fmla="*/ 3636755 h 4978287"/>
                <a:gd name="connsiteX50" fmla="*/ 1500080 w 6460402"/>
                <a:gd name="connsiteY50" fmla="*/ 3661988 h 4978287"/>
                <a:gd name="connsiteX51" fmla="*/ 960699 w 6460402"/>
                <a:gd name="connsiteY51" fmla="*/ 4101596 h 4978287"/>
                <a:gd name="connsiteX52" fmla="*/ 410133 w 6460402"/>
                <a:gd name="connsiteY52" fmla="*/ 3551030 h 4978287"/>
                <a:gd name="connsiteX53" fmla="*/ 960699 w 6460402"/>
                <a:gd name="connsiteY53" fmla="*/ 3000464 h 4978287"/>
                <a:gd name="connsiteX54" fmla="*/ 1500080 w 6460402"/>
                <a:gd name="connsiteY54" fmla="*/ 3440072 h 4978287"/>
                <a:gd name="connsiteX55" fmla="*/ 1502808 w 6460402"/>
                <a:gd name="connsiteY55" fmla="*/ 3467134 h 4978287"/>
                <a:gd name="connsiteX56" fmla="*/ 3879826 w 6460402"/>
                <a:gd name="connsiteY56" fmla="*/ 3467134 h 4978287"/>
                <a:gd name="connsiteX57" fmla="*/ 4153486 w 6460402"/>
                <a:gd name="connsiteY57" fmla="*/ 3193474 h 4978287"/>
                <a:gd name="connsiteX58" fmla="*/ 4153486 w 6460402"/>
                <a:gd name="connsiteY58" fmla="*/ 2935531 h 4978287"/>
                <a:gd name="connsiteX59" fmla="*/ 4155352 w 6460402"/>
                <a:gd name="connsiteY59" fmla="*/ 2935531 h 4978287"/>
                <a:gd name="connsiteX60" fmla="*/ 4155352 w 6460402"/>
                <a:gd name="connsiteY60" fmla="*/ 2794026 h 4978287"/>
                <a:gd name="connsiteX61" fmla="*/ 4574460 w 6460402"/>
                <a:gd name="connsiteY61" fmla="*/ 2374918 h 4978287"/>
                <a:gd name="connsiteX62" fmla="*/ 5752319 w 6460402"/>
                <a:gd name="connsiteY62" fmla="*/ 2374918 h 4978287"/>
                <a:gd name="connsiteX63" fmla="*/ 5752319 w 6460402"/>
                <a:gd name="connsiteY63" fmla="*/ 2359082 h 4978287"/>
                <a:gd name="connsiteX64" fmla="*/ 2802547 w 6460402"/>
                <a:gd name="connsiteY64" fmla="*/ 2359082 h 4978287"/>
                <a:gd name="connsiteX65" fmla="*/ 2799911 w 6460402"/>
                <a:gd name="connsiteY65" fmla="*/ 2385229 h 4978287"/>
                <a:gd name="connsiteX66" fmla="*/ 2260530 w 6460402"/>
                <a:gd name="connsiteY66" fmla="*/ 2824837 h 4978287"/>
                <a:gd name="connsiteX67" fmla="*/ 1709964 w 6460402"/>
                <a:gd name="connsiteY67" fmla="*/ 2274271 h 4978287"/>
                <a:gd name="connsiteX68" fmla="*/ 2260530 w 6460402"/>
                <a:gd name="connsiteY68" fmla="*/ 1723705 h 4978287"/>
                <a:gd name="connsiteX69" fmla="*/ 2799911 w 6460402"/>
                <a:gd name="connsiteY69" fmla="*/ 2163313 h 4978287"/>
                <a:gd name="connsiteX70" fmla="*/ 2802547 w 6460402"/>
                <a:gd name="connsiteY70" fmla="*/ 2189461 h 4978287"/>
                <a:gd name="connsiteX71" fmla="*/ 5752319 w 6460402"/>
                <a:gd name="connsiteY71" fmla="*/ 2189461 h 4978287"/>
                <a:gd name="connsiteX72" fmla="*/ 5752319 w 6460402"/>
                <a:gd name="connsiteY72" fmla="*/ 2175435 h 4978287"/>
                <a:gd name="connsiteX73" fmla="*/ 4002959 w 6460402"/>
                <a:gd name="connsiteY73" fmla="*/ 2175435 h 4978287"/>
                <a:gd name="connsiteX74" fmla="*/ 3583851 w 6460402"/>
                <a:gd name="connsiteY74" fmla="*/ 1756327 h 4978287"/>
                <a:gd name="connsiteX75" fmla="*/ 3583851 w 6460402"/>
                <a:gd name="connsiteY75" fmla="*/ 1605112 h 4978287"/>
                <a:gd name="connsiteX76" fmla="*/ 3581985 w 6460402"/>
                <a:gd name="connsiteY76" fmla="*/ 1605112 h 4978287"/>
                <a:gd name="connsiteX77" fmla="*/ 3581985 w 6460402"/>
                <a:gd name="connsiteY77" fmla="*/ 926348 h 4978287"/>
                <a:gd name="connsiteX78" fmla="*/ 3308325 w 6460402"/>
                <a:gd name="connsiteY78" fmla="*/ 652688 h 4978287"/>
                <a:gd name="connsiteX79" fmla="*/ 1090838 w 6460402"/>
                <a:gd name="connsiteY79" fmla="*/ 652688 h 4978287"/>
                <a:gd name="connsiteX80" fmla="*/ 1089947 w 6460402"/>
                <a:gd name="connsiteY80" fmla="*/ 661524 h 4978287"/>
                <a:gd name="connsiteX81" fmla="*/ 550566 w 6460402"/>
                <a:gd name="connsiteY81" fmla="*/ 1101132 h 4978287"/>
                <a:gd name="connsiteX82" fmla="*/ 0 w 6460402"/>
                <a:gd name="connsiteY82" fmla="*/ 550566 h 4978287"/>
                <a:gd name="connsiteX83" fmla="*/ 550566 w 6460402"/>
                <a:gd name="connsiteY83" fmla="*/ 0 h 497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460402" h="4978287">
                  <a:moveTo>
                    <a:pt x="6128642" y="2544539"/>
                  </a:moveTo>
                  <a:lnTo>
                    <a:pt x="6128642" y="2578165"/>
                  </a:lnTo>
                  <a:lnTo>
                    <a:pt x="6205767" y="2578165"/>
                  </a:lnTo>
                  <a:lnTo>
                    <a:pt x="6205767" y="2544539"/>
                  </a:lnTo>
                  <a:close/>
                  <a:moveTo>
                    <a:pt x="6128642" y="2359082"/>
                  </a:moveTo>
                  <a:lnTo>
                    <a:pt x="6128642" y="2374918"/>
                  </a:lnTo>
                  <a:lnTo>
                    <a:pt x="6205767" y="2374918"/>
                  </a:lnTo>
                  <a:lnTo>
                    <a:pt x="6205767" y="2359082"/>
                  </a:lnTo>
                  <a:close/>
                  <a:moveTo>
                    <a:pt x="6128642" y="2175435"/>
                  </a:moveTo>
                  <a:lnTo>
                    <a:pt x="6128642" y="2189461"/>
                  </a:lnTo>
                  <a:lnTo>
                    <a:pt x="6205767" y="2189461"/>
                  </a:lnTo>
                  <a:lnTo>
                    <a:pt x="6205767" y="2175435"/>
                  </a:lnTo>
                  <a:close/>
                  <a:moveTo>
                    <a:pt x="550566" y="0"/>
                  </a:moveTo>
                  <a:cubicBezTo>
                    <a:pt x="816627" y="0"/>
                    <a:pt x="1038609" y="188724"/>
                    <a:pt x="1089947" y="439608"/>
                  </a:cubicBezTo>
                  <a:lnTo>
                    <a:pt x="1094328" y="483067"/>
                  </a:lnTo>
                  <a:lnTo>
                    <a:pt x="3355244" y="483067"/>
                  </a:lnTo>
                  <a:cubicBezTo>
                    <a:pt x="3586711" y="483067"/>
                    <a:pt x="3774352" y="670708"/>
                    <a:pt x="3774352" y="902175"/>
                  </a:cubicBezTo>
                  <a:lnTo>
                    <a:pt x="3774352" y="1433662"/>
                  </a:lnTo>
                  <a:lnTo>
                    <a:pt x="3776218" y="1433662"/>
                  </a:lnTo>
                  <a:lnTo>
                    <a:pt x="3776218" y="1732154"/>
                  </a:lnTo>
                  <a:cubicBezTo>
                    <a:pt x="3776218" y="1883292"/>
                    <a:pt x="3898740" y="2005814"/>
                    <a:pt x="4049878" y="2005814"/>
                  </a:cubicBezTo>
                  <a:lnTo>
                    <a:pt x="5752319" y="2005814"/>
                  </a:lnTo>
                  <a:lnTo>
                    <a:pt x="5752319" y="1999666"/>
                  </a:lnTo>
                  <a:lnTo>
                    <a:pt x="6128642" y="1999666"/>
                  </a:lnTo>
                  <a:lnTo>
                    <a:pt x="6128642" y="2005814"/>
                  </a:lnTo>
                  <a:lnTo>
                    <a:pt x="6205767" y="2005814"/>
                  </a:lnTo>
                  <a:lnTo>
                    <a:pt x="6205767" y="2005162"/>
                  </a:lnTo>
                  <a:lnTo>
                    <a:pt x="6460402" y="2005162"/>
                  </a:lnTo>
                  <a:lnTo>
                    <a:pt x="6460402" y="2740090"/>
                  </a:lnTo>
                  <a:lnTo>
                    <a:pt x="6227992" y="2740090"/>
                  </a:lnTo>
                  <a:lnTo>
                    <a:pt x="4948699" y="2747786"/>
                  </a:lnTo>
                  <a:cubicBezTo>
                    <a:pt x="4811301" y="2747786"/>
                    <a:pt x="4699917" y="2870308"/>
                    <a:pt x="4699917" y="3021446"/>
                  </a:cubicBezTo>
                  <a:lnTo>
                    <a:pt x="4699917" y="3886050"/>
                  </a:lnTo>
                  <a:lnTo>
                    <a:pt x="4722636" y="3888341"/>
                  </a:lnTo>
                  <a:cubicBezTo>
                    <a:pt x="4973520" y="3939679"/>
                    <a:pt x="5162244" y="4161661"/>
                    <a:pt x="5162244" y="4427721"/>
                  </a:cubicBezTo>
                  <a:cubicBezTo>
                    <a:pt x="5162244" y="4731790"/>
                    <a:pt x="4915747" y="4978287"/>
                    <a:pt x="4611678" y="4978287"/>
                  </a:cubicBezTo>
                  <a:cubicBezTo>
                    <a:pt x="4307609" y="4978287"/>
                    <a:pt x="4061112" y="4731790"/>
                    <a:pt x="4061112" y="4427721"/>
                  </a:cubicBezTo>
                  <a:cubicBezTo>
                    <a:pt x="4061112" y="4161661"/>
                    <a:pt x="4249837" y="3939679"/>
                    <a:pt x="4500720" y="3888341"/>
                  </a:cubicBezTo>
                  <a:lnTo>
                    <a:pt x="4525038" y="3885889"/>
                  </a:lnTo>
                  <a:lnTo>
                    <a:pt x="4525038" y="2997273"/>
                  </a:lnTo>
                  <a:cubicBezTo>
                    <a:pt x="4525038" y="2765806"/>
                    <a:pt x="4695621" y="2578165"/>
                    <a:pt x="4906045" y="2578165"/>
                  </a:cubicBezTo>
                  <a:lnTo>
                    <a:pt x="5752319" y="2578165"/>
                  </a:lnTo>
                  <a:lnTo>
                    <a:pt x="5752319" y="2544539"/>
                  </a:lnTo>
                  <a:lnTo>
                    <a:pt x="4621379" y="2544539"/>
                  </a:lnTo>
                  <a:cubicBezTo>
                    <a:pt x="4470241" y="2544539"/>
                    <a:pt x="4347719" y="2667061"/>
                    <a:pt x="4347719" y="2818199"/>
                  </a:cubicBezTo>
                  <a:lnTo>
                    <a:pt x="4347719" y="3200314"/>
                  </a:lnTo>
                  <a:lnTo>
                    <a:pt x="4345853" y="3200314"/>
                  </a:lnTo>
                  <a:lnTo>
                    <a:pt x="4345853" y="3217647"/>
                  </a:lnTo>
                  <a:cubicBezTo>
                    <a:pt x="4345853" y="3449114"/>
                    <a:pt x="4158212" y="3636755"/>
                    <a:pt x="3926745" y="3636755"/>
                  </a:cubicBezTo>
                  <a:lnTo>
                    <a:pt x="1502623" y="3636755"/>
                  </a:lnTo>
                  <a:lnTo>
                    <a:pt x="1500080" y="3661988"/>
                  </a:lnTo>
                  <a:cubicBezTo>
                    <a:pt x="1448742" y="3912872"/>
                    <a:pt x="1226760" y="4101596"/>
                    <a:pt x="960699" y="4101596"/>
                  </a:cubicBezTo>
                  <a:cubicBezTo>
                    <a:pt x="656630" y="4101596"/>
                    <a:pt x="410133" y="3855099"/>
                    <a:pt x="410133" y="3551030"/>
                  </a:cubicBezTo>
                  <a:cubicBezTo>
                    <a:pt x="410133" y="3246961"/>
                    <a:pt x="656630" y="3000464"/>
                    <a:pt x="960699" y="3000464"/>
                  </a:cubicBezTo>
                  <a:cubicBezTo>
                    <a:pt x="1226760" y="3000464"/>
                    <a:pt x="1448742" y="3189188"/>
                    <a:pt x="1500080" y="3440072"/>
                  </a:cubicBezTo>
                  <a:lnTo>
                    <a:pt x="1502808" y="3467134"/>
                  </a:lnTo>
                  <a:lnTo>
                    <a:pt x="3879826" y="3467134"/>
                  </a:lnTo>
                  <a:cubicBezTo>
                    <a:pt x="4030964" y="3467134"/>
                    <a:pt x="4153486" y="3344612"/>
                    <a:pt x="4153486" y="3193474"/>
                  </a:cubicBezTo>
                  <a:lnTo>
                    <a:pt x="4153486" y="2935531"/>
                  </a:lnTo>
                  <a:lnTo>
                    <a:pt x="4155352" y="2935531"/>
                  </a:lnTo>
                  <a:lnTo>
                    <a:pt x="4155352" y="2794026"/>
                  </a:lnTo>
                  <a:cubicBezTo>
                    <a:pt x="4155352" y="2562559"/>
                    <a:pt x="4342993" y="2374918"/>
                    <a:pt x="4574460" y="2374918"/>
                  </a:cubicBezTo>
                  <a:lnTo>
                    <a:pt x="5752319" y="2374918"/>
                  </a:lnTo>
                  <a:lnTo>
                    <a:pt x="5752319" y="2359082"/>
                  </a:lnTo>
                  <a:lnTo>
                    <a:pt x="2802547" y="2359082"/>
                  </a:lnTo>
                  <a:lnTo>
                    <a:pt x="2799911" y="2385229"/>
                  </a:lnTo>
                  <a:cubicBezTo>
                    <a:pt x="2748573" y="2636113"/>
                    <a:pt x="2526591" y="2824837"/>
                    <a:pt x="2260530" y="2824837"/>
                  </a:cubicBezTo>
                  <a:cubicBezTo>
                    <a:pt x="1956461" y="2824837"/>
                    <a:pt x="1709964" y="2578340"/>
                    <a:pt x="1709964" y="2274271"/>
                  </a:cubicBezTo>
                  <a:cubicBezTo>
                    <a:pt x="1709964" y="1970202"/>
                    <a:pt x="1956461" y="1723705"/>
                    <a:pt x="2260530" y="1723705"/>
                  </a:cubicBezTo>
                  <a:cubicBezTo>
                    <a:pt x="2526591" y="1723705"/>
                    <a:pt x="2748573" y="1912429"/>
                    <a:pt x="2799911" y="2163313"/>
                  </a:cubicBezTo>
                  <a:lnTo>
                    <a:pt x="2802547" y="2189461"/>
                  </a:lnTo>
                  <a:lnTo>
                    <a:pt x="5752319" y="2189461"/>
                  </a:lnTo>
                  <a:lnTo>
                    <a:pt x="5752319" y="2175435"/>
                  </a:lnTo>
                  <a:lnTo>
                    <a:pt x="4002959" y="2175435"/>
                  </a:lnTo>
                  <a:cubicBezTo>
                    <a:pt x="3771492" y="2175435"/>
                    <a:pt x="3583851" y="1987794"/>
                    <a:pt x="3583851" y="1756327"/>
                  </a:cubicBezTo>
                  <a:lnTo>
                    <a:pt x="3583851" y="1605112"/>
                  </a:lnTo>
                  <a:lnTo>
                    <a:pt x="3581985" y="1605112"/>
                  </a:lnTo>
                  <a:lnTo>
                    <a:pt x="3581985" y="926348"/>
                  </a:lnTo>
                  <a:cubicBezTo>
                    <a:pt x="3581985" y="775210"/>
                    <a:pt x="3459463" y="652688"/>
                    <a:pt x="3308325" y="652688"/>
                  </a:cubicBezTo>
                  <a:lnTo>
                    <a:pt x="1090838" y="652688"/>
                  </a:lnTo>
                  <a:lnTo>
                    <a:pt x="1089947" y="661524"/>
                  </a:lnTo>
                  <a:cubicBezTo>
                    <a:pt x="1038609" y="912408"/>
                    <a:pt x="816627" y="1101132"/>
                    <a:pt x="550566" y="1101132"/>
                  </a:cubicBezTo>
                  <a:cubicBezTo>
                    <a:pt x="246497" y="1101132"/>
                    <a:pt x="0" y="854635"/>
                    <a:pt x="0" y="550566"/>
                  </a:cubicBezTo>
                  <a:cubicBezTo>
                    <a:pt x="0" y="246497"/>
                    <a:pt x="246497" y="0"/>
                    <a:pt x="550566" y="0"/>
                  </a:cubicBezTo>
                  <a:close/>
                </a:path>
              </a:pathLst>
            </a:custGeom>
            <a:solidFill>
              <a:srgbClr val="1C50A2"/>
            </a:solidFill>
            <a:ln w="12700" cap="flat" cmpd="sng" algn="ctr">
              <a:gradFill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>
                      <a:lumMod val="95000"/>
                    </a:sysClr>
                  </a:gs>
                </a:gsLst>
                <a:lin ang="5400000" scaled="0"/>
              </a:gradFill>
              <a:prstDash val="solid"/>
              <a:miter lim="800000"/>
            </a:ln>
            <a:effectLst>
              <a:outerShdw blurRad="152400" dist="1016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" lastClr="FFFFFF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10498543" y="2870172"/>
              <a:ext cx="86747" cy="589803"/>
              <a:chOff x="7917305" y="1679687"/>
              <a:chExt cx="213360" cy="853440"/>
            </a:xfrm>
            <a:solidFill>
              <a:srgbClr val="F3983A"/>
            </a:solidFill>
          </p:grpSpPr>
          <p:sp>
            <p:nvSpPr>
              <p:cNvPr id="95" name="矩形 94"/>
              <p:cNvSpPr/>
              <p:nvPr/>
            </p:nvSpPr>
            <p:spPr>
              <a:xfrm>
                <a:off x="7917305" y="1679687"/>
                <a:ext cx="213360" cy="21336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7917305" y="1893047"/>
                <a:ext cx="213360" cy="21336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7" name="矩形 96"/>
              <p:cNvSpPr/>
              <p:nvPr/>
            </p:nvSpPr>
            <p:spPr>
              <a:xfrm>
                <a:off x="7917305" y="2106407"/>
                <a:ext cx="213360" cy="21336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98" name="矩形 97"/>
              <p:cNvSpPr/>
              <p:nvPr/>
            </p:nvSpPr>
            <p:spPr>
              <a:xfrm>
                <a:off x="7917305" y="2319767"/>
                <a:ext cx="213360" cy="21336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9" name="组合 98"/>
            <p:cNvGrpSpPr/>
            <p:nvPr/>
          </p:nvGrpSpPr>
          <p:grpSpPr>
            <a:xfrm rot="16200000" flipH="1">
              <a:off x="5910244" y="3734869"/>
              <a:ext cx="952353" cy="728911"/>
              <a:chOff x="911201" y="1622002"/>
              <a:chExt cx="2283025" cy="1747386"/>
            </a:xfrm>
            <a:solidFill>
              <a:srgbClr val="1C50A2"/>
            </a:solidFill>
          </p:grpSpPr>
          <p:sp>
            <p:nvSpPr>
              <p:cNvPr id="100" name="矩形 99"/>
              <p:cNvSpPr/>
              <p:nvPr/>
            </p:nvSpPr>
            <p:spPr>
              <a:xfrm>
                <a:off x="2026099" y="1679379"/>
                <a:ext cx="60759" cy="489621"/>
              </a:xfrm>
              <a:prstGeom prst="rect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1" name="任意多边形 100"/>
              <p:cNvSpPr/>
              <p:nvPr/>
            </p:nvSpPr>
            <p:spPr>
              <a:xfrm rot="-2700000" flipV="1">
                <a:off x="1283460" y="1824478"/>
                <a:ext cx="1547880" cy="1544910"/>
              </a:xfrm>
              <a:custGeom>
                <a:avLst/>
                <a:gdLst>
                  <a:gd name="connsiteX0" fmla="*/ 871669 w 901730"/>
                  <a:gd name="connsiteY0" fmla="*/ 0 h 900000"/>
                  <a:gd name="connsiteX1" fmla="*/ 901730 w 901730"/>
                  <a:gd name="connsiteY1" fmla="*/ 0 h 900000"/>
                  <a:gd name="connsiteX2" fmla="*/ 1730 w 901730"/>
                  <a:gd name="connsiteY2" fmla="*/ 900000 h 900000"/>
                  <a:gd name="connsiteX3" fmla="*/ 0 w 901730"/>
                  <a:gd name="connsiteY3" fmla="*/ 899913 h 900000"/>
                  <a:gd name="connsiteX4" fmla="*/ 0 w 901730"/>
                  <a:gd name="connsiteY4" fmla="*/ 869852 h 900000"/>
                  <a:gd name="connsiteX5" fmla="*/ 1731 w 901730"/>
                  <a:gd name="connsiteY5" fmla="*/ 869939 h 900000"/>
                  <a:gd name="connsiteX6" fmla="*/ 871669 w 901730"/>
                  <a:gd name="connsiteY6" fmla="*/ 1 h 9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1730" h="900000">
                    <a:moveTo>
                      <a:pt x="871669" y="0"/>
                    </a:moveTo>
                    <a:lnTo>
                      <a:pt x="901730" y="0"/>
                    </a:lnTo>
                    <a:cubicBezTo>
                      <a:pt x="901730" y="497056"/>
                      <a:pt x="498786" y="900000"/>
                      <a:pt x="1730" y="900000"/>
                    </a:cubicBezTo>
                    <a:lnTo>
                      <a:pt x="0" y="899913"/>
                    </a:lnTo>
                    <a:lnTo>
                      <a:pt x="0" y="869852"/>
                    </a:lnTo>
                    <a:lnTo>
                      <a:pt x="1731" y="869939"/>
                    </a:lnTo>
                    <a:cubicBezTo>
                      <a:pt x="482184" y="869939"/>
                      <a:pt x="871669" y="480454"/>
                      <a:pt x="871669" y="1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2" name="椭圆 101"/>
              <p:cNvSpPr/>
              <p:nvPr/>
            </p:nvSpPr>
            <p:spPr>
              <a:xfrm>
                <a:off x="911201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3" name="椭圆 102"/>
              <p:cNvSpPr/>
              <p:nvPr/>
            </p:nvSpPr>
            <p:spPr>
              <a:xfrm>
                <a:off x="3095293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4" name="椭圆 103"/>
              <p:cNvSpPr/>
              <p:nvPr/>
            </p:nvSpPr>
            <p:spPr>
              <a:xfrm>
                <a:off x="1952570" y="2048530"/>
                <a:ext cx="209661" cy="209661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2007933" y="210683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2007011" y="162200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7" name="组合 106"/>
            <p:cNvGrpSpPr/>
            <p:nvPr/>
          </p:nvGrpSpPr>
          <p:grpSpPr>
            <a:xfrm rot="16200000" flipH="1">
              <a:off x="8771195" y="4439538"/>
              <a:ext cx="952353" cy="728911"/>
              <a:chOff x="911201" y="1622002"/>
              <a:chExt cx="2283025" cy="1747386"/>
            </a:xfrm>
            <a:solidFill>
              <a:srgbClr val="1C50A2"/>
            </a:solidFill>
          </p:grpSpPr>
          <p:sp>
            <p:nvSpPr>
              <p:cNvPr id="108" name="矩形 107"/>
              <p:cNvSpPr/>
              <p:nvPr/>
            </p:nvSpPr>
            <p:spPr>
              <a:xfrm>
                <a:off x="2026099" y="1679379"/>
                <a:ext cx="60759" cy="489621"/>
              </a:xfrm>
              <a:prstGeom prst="rect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09" name="任意多边形 108"/>
              <p:cNvSpPr/>
              <p:nvPr/>
            </p:nvSpPr>
            <p:spPr>
              <a:xfrm rot="-2700000" flipV="1">
                <a:off x="1283460" y="1824478"/>
                <a:ext cx="1547880" cy="1544910"/>
              </a:xfrm>
              <a:custGeom>
                <a:avLst/>
                <a:gdLst>
                  <a:gd name="connsiteX0" fmla="*/ 871669 w 901730"/>
                  <a:gd name="connsiteY0" fmla="*/ 0 h 900000"/>
                  <a:gd name="connsiteX1" fmla="*/ 901730 w 901730"/>
                  <a:gd name="connsiteY1" fmla="*/ 0 h 900000"/>
                  <a:gd name="connsiteX2" fmla="*/ 1730 w 901730"/>
                  <a:gd name="connsiteY2" fmla="*/ 900000 h 900000"/>
                  <a:gd name="connsiteX3" fmla="*/ 0 w 901730"/>
                  <a:gd name="connsiteY3" fmla="*/ 899913 h 900000"/>
                  <a:gd name="connsiteX4" fmla="*/ 0 w 901730"/>
                  <a:gd name="connsiteY4" fmla="*/ 869852 h 900000"/>
                  <a:gd name="connsiteX5" fmla="*/ 1731 w 901730"/>
                  <a:gd name="connsiteY5" fmla="*/ 869939 h 900000"/>
                  <a:gd name="connsiteX6" fmla="*/ 871669 w 901730"/>
                  <a:gd name="connsiteY6" fmla="*/ 1 h 9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1730" h="900000">
                    <a:moveTo>
                      <a:pt x="871669" y="0"/>
                    </a:moveTo>
                    <a:lnTo>
                      <a:pt x="901730" y="0"/>
                    </a:lnTo>
                    <a:cubicBezTo>
                      <a:pt x="901730" y="497056"/>
                      <a:pt x="498786" y="900000"/>
                      <a:pt x="1730" y="900000"/>
                    </a:cubicBezTo>
                    <a:lnTo>
                      <a:pt x="0" y="899913"/>
                    </a:lnTo>
                    <a:lnTo>
                      <a:pt x="0" y="869852"/>
                    </a:lnTo>
                    <a:lnTo>
                      <a:pt x="1731" y="869939"/>
                    </a:lnTo>
                    <a:cubicBezTo>
                      <a:pt x="482184" y="869939"/>
                      <a:pt x="871669" y="480454"/>
                      <a:pt x="871669" y="1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911201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1" name="椭圆 110"/>
              <p:cNvSpPr/>
              <p:nvPr/>
            </p:nvSpPr>
            <p:spPr>
              <a:xfrm>
                <a:off x="3095293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2" name="椭圆 111"/>
              <p:cNvSpPr/>
              <p:nvPr/>
            </p:nvSpPr>
            <p:spPr>
              <a:xfrm>
                <a:off x="1952570" y="2048530"/>
                <a:ext cx="209661" cy="209661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3" name="椭圆 112"/>
              <p:cNvSpPr/>
              <p:nvPr/>
            </p:nvSpPr>
            <p:spPr>
              <a:xfrm>
                <a:off x="2007933" y="210683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4" name="椭圆 113"/>
              <p:cNvSpPr/>
              <p:nvPr/>
            </p:nvSpPr>
            <p:spPr>
              <a:xfrm>
                <a:off x="2007011" y="162200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 rot="16200000" flipH="1">
              <a:off x="6917577" y="2718867"/>
              <a:ext cx="952353" cy="728911"/>
              <a:chOff x="911201" y="1622002"/>
              <a:chExt cx="2283025" cy="1747386"/>
            </a:xfrm>
            <a:solidFill>
              <a:srgbClr val="1C50A2"/>
            </a:solidFill>
          </p:grpSpPr>
          <p:sp>
            <p:nvSpPr>
              <p:cNvPr id="116" name="矩形 115"/>
              <p:cNvSpPr/>
              <p:nvPr/>
            </p:nvSpPr>
            <p:spPr>
              <a:xfrm>
                <a:off x="2026099" y="1679379"/>
                <a:ext cx="60759" cy="489621"/>
              </a:xfrm>
              <a:prstGeom prst="rect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7" name="任意多边形 116"/>
              <p:cNvSpPr/>
              <p:nvPr/>
            </p:nvSpPr>
            <p:spPr>
              <a:xfrm rot="-2700000" flipV="1">
                <a:off x="1283460" y="1824478"/>
                <a:ext cx="1547880" cy="1544910"/>
              </a:xfrm>
              <a:custGeom>
                <a:avLst/>
                <a:gdLst>
                  <a:gd name="connsiteX0" fmla="*/ 871669 w 901730"/>
                  <a:gd name="connsiteY0" fmla="*/ 0 h 900000"/>
                  <a:gd name="connsiteX1" fmla="*/ 901730 w 901730"/>
                  <a:gd name="connsiteY1" fmla="*/ 0 h 900000"/>
                  <a:gd name="connsiteX2" fmla="*/ 1730 w 901730"/>
                  <a:gd name="connsiteY2" fmla="*/ 900000 h 900000"/>
                  <a:gd name="connsiteX3" fmla="*/ 0 w 901730"/>
                  <a:gd name="connsiteY3" fmla="*/ 899913 h 900000"/>
                  <a:gd name="connsiteX4" fmla="*/ 0 w 901730"/>
                  <a:gd name="connsiteY4" fmla="*/ 869852 h 900000"/>
                  <a:gd name="connsiteX5" fmla="*/ 1731 w 901730"/>
                  <a:gd name="connsiteY5" fmla="*/ 869939 h 900000"/>
                  <a:gd name="connsiteX6" fmla="*/ 871669 w 901730"/>
                  <a:gd name="connsiteY6" fmla="*/ 1 h 9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1730" h="900000">
                    <a:moveTo>
                      <a:pt x="871669" y="0"/>
                    </a:moveTo>
                    <a:lnTo>
                      <a:pt x="901730" y="0"/>
                    </a:lnTo>
                    <a:cubicBezTo>
                      <a:pt x="901730" y="497056"/>
                      <a:pt x="498786" y="900000"/>
                      <a:pt x="1730" y="900000"/>
                    </a:cubicBezTo>
                    <a:lnTo>
                      <a:pt x="0" y="899913"/>
                    </a:lnTo>
                    <a:lnTo>
                      <a:pt x="0" y="869852"/>
                    </a:lnTo>
                    <a:lnTo>
                      <a:pt x="1731" y="869939"/>
                    </a:lnTo>
                    <a:cubicBezTo>
                      <a:pt x="482184" y="869939"/>
                      <a:pt x="871669" y="480454"/>
                      <a:pt x="871669" y="1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8" name="椭圆 117"/>
              <p:cNvSpPr/>
              <p:nvPr/>
            </p:nvSpPr>
            <p:spPr>
              <a:xfrm>
                <a:off x="911201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19" name="椭圆 118"/>
              <p:cNvSpPr/>
              <p:nvPr/>
            </p:nvSpPr>
            <p:spPr>
              <a:xfrm>
                <a:off x="3095293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20" name="椭圆 119"/>
              <p:cNvSpPr/>
              <p:nvPr/>
            </p:nvSpPr>
            <p:spPr>
              <a:xfrm>
                <a:off x="1952570" y="2048530"/>
                <a:ext cx="209661" cy="209661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2007933" y="210683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2007011" y="162200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24" name="椭圆 123"/>
            <p:cNvSpPr/>
            <p:nvPr/>
          </p:nvSpPr>
          <p:spPr>
            <a:xfrm>
              <a:off x="9312485" y="4424863"/>
              <a:ext cx="738140" cy="73814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2683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9565698" y="4676744"/>
              <a:ext cx="231713" cy="244094"/>
              <a:chOff x="6596990" y="5657399"/>
              <a:chExt cx="428184" cy="496168"/>
            </a:xfrm>
            <a:solidFill>
              <a:srgbClr val="1C50A2"/>
            </a:solidFill>
          </p:grpSpPr>
          <p:sp>
            <p:nvSpPr>
              <p:cNvPr id="127" name="Freeform 25"/>
              <p:cNvSpPr/>
              <p:nvPr/>
            </p:nvSpPr>
            <p:spPr bwMode="auto">
              <a:xfrm>
                <a:off x="6678095" y="6064113"/>
                <a:ext cx="265975" cy="89454"/>
              </a:xfrm>
              <a:custGeom>
                <a:avLst/>
                <a:gdLst>
                  <a:gd name="T0" fmla="*/ 86 w 94"/>
                  <a:gd name="T1" fmla="*/ 22 h 32"/>
                  <a:gd name="T2" fmla="*/ 64 w 94"/>
                  <a:gd name="T3" fmla="*/ 22 h 32"/>
                  <a:gd name="T4" fmla="*/ 64 w 94"/>
                  <a:gd name="T5" fmla="*/ 0 h 32"/>
                  <a:gd name="T6" fmla="*/ 31 w 94"/>
                  <a:gd name="T7" fmla="*/ 0 h 32"/>
                  <a:gd name="T8" fmla="*/ 31 w 94"/>
                  <a:gd name="T9" fmla="*/ 22 h 32"/>
                  <a:gd name="T10" fmla="*/ 8 w 94"/>
                  <a:gd name="T11" fmla="*/ 22 h 32"/>
                  <a:gd name="T12" fmla="*/ 0 w 94"/>
                  <a:gd name="T13" fmla="*/ 27 h 32"/>
                  <a:gd name="T14" fmla="*/ 0 w 94"/>
                  <a:gd name="T15" fmla="*/ 32 h 32"/>
                  <a:gd name="T16" fmla="*/ 94 w 94"/>
                  <a:gd name="T17" fmla="*/ 32 h 32"/>
                  <a:gd name="T18" fmla="*/ 94 w 94"/>
                  <a:gd name="T19" fmla="*/ 27 h 32"/>
                  <a:gd name="T20" fmla="*/ 86 w 94"/>
                  <a:gd name="T21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32">
                    <a:moveTo>
                      <a:pt x="86" y="22"/>
                    </a:moveTo>
                    <a:cubicBezTo>
                      <a:pt x="64" y="22"/>
                      <a:pt x="64" y="22"/>
                      <a:pt x="64" y="22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22"/>
                      <a:pt x="31" y="22"/>
                      <a:pt x="31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4" y="22"/>
                      <a:pt x="0" y="24"/>
                      <a:pt x="0" y="2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94" y="27"/>
                      <a:pt x="94" y="27"/>
                      <a:pt x="94" y="27"/>
                    </a:cubicBezTo>
                    <a:cubicBezTo>
                      <a:pt x="94" y="24"/>
                      <a:pt x="90" y="22"/>
                      <a:pt x="86" y="22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8" name="Freeform 26"/>
              <p:cNvSpPr/>
              <p:nvPr/>
            </p:nvSpPr>
            <p:spPr bwMode="auto">
              <a:xfrm>
                <a:off x="6718647" y="5789789"/>
                <a:ext cx="66792" cy="124042"/>
              </a:xfrm>
              <a:custGeom>
                <a:avLst/>
                <a:gdLst>
                  <a:gd name="T0" fmla="*/ 15 w 24"/>
                  <a:gd name="T1" fmla="*/ 18 h 44"/>
                  <a:gd name="T2" fmla="*/ 9 w 24"/>
                  <a:gd name="T3" fmla="*/ 14 h 44"/>
                  <a:gd name="T4" fmla="*/ 13 w 24"/>
                  <a:gd name="T5" fmla="*/ 11 h 44"/>
                  <a:gd name="T6" fmla="*/ 21 w 24"/>
                  <a:gd name="T7" fmla="*/ 13 h 44"/>
                  <a:gd name="T8" fmla="*/ 23 w 24"/>
                  <a:gd name="T9" fmla="*/ 6 h 44"/>
                  <a:gd name="T10" fmla="*/ 15 w 24"/>
                  <a:gd name="T11" fmla="*/ 5 h 44"/>
                  <a:gd name="T12" fmla="*/ 15 w 24"/>
                  <a:gd name="T13" fmla="*/ 0 h 44"/>
                  <a:gd name="T14" fmla="*/ 9 w 24"/>
                  <a:gd name="T15" fmla="*/ 0 h 44"/>
                  <a:gd name="T16" fmla="*/ 9 w 24"/>
                  <a:gd name="T17" fmla="*/ 5 h 44"/>
                  <a:gd name="T18" fmla="*/ 0 w 24"/>
                  <a:gd name="T19" fmla="*/ 15 h 44"/>
                  <a:gd name="T20" fmla="*/ 10 w 24"/>
                  <a:gd name="T21" fmla="*/ 25 h 44"/>
                  <a:gd name="T22" fmla="*/ 16 w 24"/>
                  <a:gd name="T23" fmla="*/ 29 h 44"/>
                  <a:gd name="T24" fmla="*/ 11 w 24"/>
                  <a:gd name="T25" fmla="*/ 33 h 44"/>
                  <a:gd name="T26" fmla="*/ 2 w 24"/>
                  <a:gd name="T27" fmla="*/ 30 h 44"/>
                  <a:gd name="T28" fmla="*/ 0 w 24"/>
                  <a:gd name="T29" fmla="*/ 37 h 44"/>
                  <a:gd name="T30" fmla="*/ 9 w 24"/>
                  <a:gd name="T31" fmla="*/ 39 h 44"/>
                  <a:gd name="T32" fmla="*/ 9 w 24"/>
                  <a:gd name="T33" fmla="*/ 44 h 44"/>
                  <a:gd name="T34" fmla="*/ 15 w 24"/>
                  <a:gd name="T35" fmla="*/ 44 h 44"/>
                  <a:gd name="T36" fmla="*/ 15 w 24"/>
                  <a:gd name="T37" fmla="*/ 38 h 44"/>
                  <a:gd name="T38" fmla="*/ 24 w 24"/>
                  <a:gd name="T39" fmla="*/ 29 h 44"/>
                  <a:gd name="T40" fmla="*/ 15 w 24"/>
                  <a:gd name="T41" fmla="*/ 1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44">
                    <a:moveTo>
                      <a:pt x="15" y="18"/>
                    </a:moveTo>
                    <a:cubicBezTo>
                      <a:pt x="10" y="17"/>
                      <a:pt x="9" y="15"/>
                      <a:pt x="9" y="14"/>
                    </a:cubicBezTo>
                    <a:cubicBezTo>
                      <a:pt x="9" y="12"/>
                      <a:pt x="10" y="11"/>
                      <a:pt x="13" y="11"/>
                    </a:cubicBezTo>
                    <a:cubicBezTo>
                      <a:pt x="17" y="11"/>
                      <a:pt x="20" y="12"/>
                      <a:pt x="21" y="13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6"/>
                      <a:pt x="18" y="5"/>
                      <a:pt x="15" y="5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4" y="6"/>
                      <a:pt x="0" y="10"/>
                      <a:pt x="0" y="15"/>
                    </a:cubicBezTo>
                    <a:cubicBezTo>
                      <a:pt x="0" y="20"/>
                      <a:pt x="4" y="23"/>
                      <a:pt x="10" y="25"/>
                    </a:cubicBezTo>
                    <a:cubicBezTo>
                      <a:pt x="14" y="26"/>
                      <a:pt x="16" y="27"/>
                      <a:pt x="16" y="29"/>
                    </a:cubicBezTo>
                    <a:cubicBezTo>
                      <a:pt x="16" y="31"/>
                      <a:pt x="14" y="33"/>
                      <a:pt x="11" y="33"/>
                    </a:cubicBezTo>
                    <a:cubicBezTo>
                      <a:pt x="7" y="33"/>
                      <a:pt x="4" y="32"/>
                      <a:pt x="2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" y="38"/>
                      <a:pt x="6" y="39"/>
                      <a:pt x="9" y="39"/>
                    </a:cubicBezTo>
                    <a:cubicBezTo>
                      <a:pt x="9" y="44"/>
                      <a:pt x="9" y="44"/>
                      <a:pt x="9" y="44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21" y="37"/>
                      <a:pt x="24" y="33"/>
                      <a:pt x="24" y="29"/>
                    </a:cubicBezTo>
                    <a:cubicBezTo>
                      <a:pt x="24" y="24"/>
                      <a:pt x="22" y="21"/>
                      <a:pt x="15" y="18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29" name="Freeform 27"/>
              <p:cNvSpPr>
                <a:spLocks noEditPoints="1"/>
              </p:cNvSpPr>
              <p:nvPr/>
            </p:nvSpPr>
            <p:spPr bwMode="auto">
              <a:xfrm>
                <a:off x="6655434" y="5758779"/>
                <a:ext cx="192027" cy="186063"/>
              </a:xfrm>
              <a:custGeom>
                <a:avLst/>
                <a:gdLst>
                  <a:gd name="T0" fmla="*/ 34 w 68"/>
                  <a:gd name="T1" fmla="*/ 0 h 66"/>
                  <a:gd name="T2" fmla="*/ 0 w 68"/>
                  <a:gd name="T3" fmla="*/ 33 h 66"/>
                  <a:gd name="T4" fmla="*/ 34 w 68"/>
                  <a:gd name="T5" fmla="*/ 66 h 66"/>
                  <a:gd name="T6" fmla="*/ 68 w 68"/>
                  <a:gd name="T7" fmla="*/ 33 h 66"/>
                  <a:gd name="T8" fmla="*/ 34 w 68"/>
                  <a:gd name="T9" fmla="*/ 0 h 66"/>
                  <a:gd name="T10" fmla="*/ 34 w 68"/>
                  <a:gd name="T11" fmla="*/ 59 h 66"/>
                  <a:gd name="T12" fmla="*/ 7 w 68"/>
                  <a:gd name="T13" fmla="*/ 33 h 66"/>
                  <a:gd name="T14" fmla="*/ 34 w 68"/>
                  <a:gd name="T15" fmla="*/ 7 h 66"/>
                  <a:gd name="T16" fmla="*/ 60 w 68"/>
                  <a:gd name="T17" fmla="*/ 33 h 66"/>
                  <a:gd name="T18" fmla="*/ 34 w 68"/>
                  <a:gd name="T19" fmla="*/ 59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66">
                    <a:moveTo>
                      <a:pt x="34" y="0"/>
                    </a:moveTo>
                    <a:cubicBezTo>
                      <a:pt x="15" y="0"/>
                      <a:pt x="0" y="15"/>
                      <a:pt x="0" y="33"/>
                    </a:cubicBezTo>
                    <a:cubicBezTo>
                      <a:pt x="0" y="51"/>
                      <a:pt x="15" y="66"/>
                      <a:pt x="34" y="66"/>
                    </a:cubicBezTo>
                    <a:cubicBezTo>
                      <a:pt x="53" y="66"/>
                      <a:pt x="68" y="51"/>
                      <a:pt x="68" y="33"/>
                    </a:cubicBezTo>
                    <a:cubicBezTo>
                      <a:pt x="68" y="15"/>
                      <a:pt x="53" y="0"/>
                      <a:pt x="34" y="0"/>
                    </a:cubicBezTo>
                    <a:close/>
                    <a:moveTo>
                      <a:pt x="34" y="59"/>
                    </a:moveTo>
                    <a:cubicBezTo>
                      <a:pt x="19" y="59"/>
                      <a:pt x="7" y="47"/>
                      <a:pt x="7" y="33"/>
                    </a:cubicBezTo>
                    <a:cubicBezTo>
                      <a:pt x="7" y="19"/>
                      <a:pt x="19" y="7"/>
                      <a:pt x="34" y="7"/>
                    </a:cubicBezTo>
                    <a:cubicBezTo>
                      <a:pt x="49" y="7"/>
                      <a:pt x="60" y="19"/>
                      <a:pt x="60" y="33"/>
                    </a:cubicBezTo>
                    <a:cubicBezTo>
                      <a:pt x="60" y="47"/>
                      <a:pt x="49" y="59"/>
                      <a:pt x="34" y="59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0" name="Freeform 28"/>
              <p:cNvSpPr/>
              <p:nvPr/>
            </p:nvSpPr>
            <p:spPr bwMode="auto">
              <a:xfrm>
                <a:off x="6876085" y="5680060"/>
                <a:ext cx="53672" cy="98995"/>
              </a:xfrm>
              <a:custGeom>
                <a:avLst/>
                <a:gdLst>
                  <a:gd name="T0" fmla="*/ 8 w 19"/>
                  <a:gd name="T1" fmla="*/ 26 h 35"/>
                  <a:gd name="T2" fmla="*/ 1 w 19"/>
                  <a:gd name="T3" fmla="*/ 24 h 35"/>
                  <a:gd name="T4" fmla="*/ 0 w 19"/>
                  <a:gd name="T5" fmla="*/ 29 h 35"/>
                  <a:gd name="T6" fmla="*/ 7 w 19"/>
                  <a:gd name="T7" fmla="*/ 31 h 35"/>
                  <a:gd name="T8" fmla="*/ 7 w 19"/>
                  <a:gd name="T9" fmla="*/ 35 h 35"/>
                  <a:gd name="T10" fmla="*/ 11 w 19"/>
                  <a:gd name="T11" fmla="*/ 35 h 35"/>
                  <a:gd name="T12" fmla="*/ 11 w 19"/>
                  <a:gd name="T13" fmla="*/ 30 h 35"/>
                  <a:gd name="T14" fmla="*/ 19 w 19"/>
                  <a:gd name="T15" fmla="*/ 23 h 35"/>
                  <a:gd name="T16" fmla="*/ 12 w 19"/>
                  <a:gd name="T17" fmla="*/ 15 h 35"/>
                  <a:gd name="T18" fmla="*/ 7 w 19"/>
                  <a:gd name="T19" fmla="*/ 11 h 35"/>
                  <a:gd name="T20" fmla="*/ 10 w 19"/>
                  <a:gd name="T21" fmla="*/ 9 h 35"/>
                  <a:gd name="T22" fmla="*/ 16 w 19"/>
                  <a:gd name="T23" fmla="*/ 10 h 35"/>
                  <a:gd name="T24" fmla="*/ 18 w 19"/>
                  <a:gd name="T25" fmla="*/ 5 h 35"/>
                  <a:gd name="T26" fmla="*/ 12 w 19"/>
                  <a:gd name="T27" fmla="*/ 4 h 35"/>
                  <a:gd name="T28" fmla="*/ 12 w 19"/>
                  <a:gd name="T29" fmla="*/ 0 h 35"/>
                  <a:gd name="T30" fmla="*/ 7 w 19"/>
                  <a:gd name="T31" fmla="*/ 0 h 35"/>
                  <a:gd name="T32" fmla="*/ 7 w 19"/>
                  <a:gd name="T33" fmla="*/ 4 h 35"/>
                  <a:gd name="T34" fmla="*/ 0 w 19"/>
                  <a:gd name="T35" fmla="*/ 12 h 35"/>
                  <a:gd name="T36" fmla="*/ 8 w 19"/>
                  <a:gd name="T37" fmla="*/ 19 h 35"/>
                  <a:gd name="T38" fmla="*/ 12 w 19"/>
                  <a:gd name="T39" fmla="*/ 23 h 35"/>
                  <a:gd name="T40" fmla="*/ 8 w 19"/>
                  <a:gd name="T41" fmla="*/ 2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9" h="35">
                    <a:moveTo>
                      <a:pt x="8" y="26"/>
                    </a:moveTo>
                    <a:cubicBezTo>
                      <a:pt x="6" y="26"/>
                      <a:pt x="3" y="25"/>
                      <a:pt x="1" y="24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2" y="30"/>
                      <a:pt x="4" y="31"/>
                      <a:pt x="7" y="31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6" y="30"/>
                      <a:pt x="19" y="26"/>
                      <a:pt x="19" y="23"/>
                    </a:cubicBezTo>
                    <a:cubicBezTo>
                      <a:pt x="19" y="19"/>
                      <a:pt x="17" y="16"/>
                      <a:pt x="12" y="15"/>
                    </a:cubicBezTo>
                    <a:cubicBezTo>
                      <a:pt x="8" y="13"/>
                      <a:pt x="7" y="12"/>
                      <a:pt x="7" y="11"/>
                    </a:cubicBezTo>
                    <a:cubicBezTo>
                      <a:pt x="7" y="10"/>
                      <a:pt x="8" y="9"/>
                      <a:pt x="10" y="9"/>
                    </a:cubicBezTo>
                    <a:cubicBezTo>
                      <a:pt x="13" y="9"/>
                      <a:pt x="15" y="10"/>
                      <a:pt x="16" y="10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6" y="5"/>
                      <a:pt x="14" y="4"/>
                      <a:pt x="12" y="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3" y="5"/>
                      <a:pt x="0" y="8"/>
                      <a:pt x="0" y="12"/>
                    </a:cubicBezTo>
                    <a:cubicBezTo>
                      <a:pt x="0" y="16"/>
                      <a:pt x="3" y="18"/>
                      <a:pt x="8" y="19"/>
                    </a:cubicBezTo>
                    <a:cubicBezTo>
                      <a:pt x="11" y="21"/>
                      <a:pt x="12" y="22"/>
                      <a:pt x="12" y="23"/>
                    </a:cubicBezTo>
                    <a:cubicBezTo>
                      <a:pt x="12" y="25"/>
                      <a:pt x="11" y="26"/>
                      <a:pt x="8" y="26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1" name="Freeform 29"/>
              <p:cNvSpPr>
                <a:spLocks noEditPoints="1"/>
              </p:cNvSpPr>
              <p:nvPr/>
            </p:nvSpPr>
            <p:spPr bwMode="auto">
              <a:xfrm>
                <a:off x="6596990" y="5700336"/>
                <a:ext cx="428184" cy="357814"/>
              </a:xfrm>
              <a:custGeom>
                <a:avLst/>
                <a:gdLst>
                  <a:gd name="T0" fmla="*/ 143 w 152"/>
                  <a:gd name="T1" fmla="*/ 0 h 127"/>
                  <a:gd name="T2" fmla="*/ 136 w 152"/>
                  <a:gd name="T3" fmla="*/ 0 h 127"/>
                  <a:gd name="T4" fmla="*/ 138 w 152"/>
                  <a:gd name="T5" fmla="*/ 9 h 127"/>
                  <a:gd name="T6" fmla="*/ 143 w 152"/>
                  <a:gd name="T7" fmla="*/ 9 h 127"/>
                  <a:gd name="T8" fmla="*/ 143 w 152"/>
                  <a:gd name="T9" fmla="*/ 101 h 127"/>
                  <a:gd name="T10" fmla="*/ 9 w 152"/>
                  <a:gd name="T11" fmla="*/ 101 h 127"/>
                  <a:gd name="T12" fmla="*/ 9 w 152"/>
                  <a:gd name="T13" fmla="*/ 9 h 127"/>
                  <a:gd name="T14" fmla="*/ 79 w 152"/>
                  <a:gd name="T15" fmla="*/ 9 h 127"/>
                  <a:gd name="T16" fmla="*/ 81 w 152"/>
                  <a:gd name="T17" fmla="*/ 0 h 127"/>
                  <a:gd name="T18" fmla="*/ 9 w 152"/>
                  <a:gd name="T19" fmla="*/ 0 h 127"/>
                  <a:gd name="T20" fmla="*/ 0 w 152"/>
                  <a:gd name="T21" fmla="*/ 9 h 127"/>
                  <a:gd name="T22" fmla="*/ 0 w 152"/>
                  <a:gd name="T23" fmla="*/ 118 h 127"/>
                  <a:gd name="T24" fmla="*/ 9 w 152"/>
                  <a:gd name="T25" fmla="*/ 127 h 127"/>
                  <a:gd name="T26" fmla="*/ 143 w 152"/>
                  <a:gd name="T27" fmla="*/ 127 h 127"/>
                  <a:gd name="T28" fmla="*/ 152 w 152"/>
                  <a:gd name="T29" fmla="*/ 118 h 127"/>
                  <a:gd name="T30" fmla="*/ 152 w 152"/>
                  <a:gd name="T31" fmla="*/ 9 h 127"/>
                  <a:gd name="T32" fmla="*/ 143 w 152"/>
                  <a:gd name="T33" fmla="*/ 0 h 127"/>
                  <a:gd name="T34" fmla="*/ 76 w 152"/>
                  <a:gd name="T35" fmla="*/ 120 h 127"/>
                  <a:gd name="T36" fmla="*/ 70 w 152"/>
                  <a:gd name="T37" fmla="*/ 114 h 127"/>
                  <a:gd name="T38" fmla="*/ 76 w 152"/>
                  <a:gd name="T39" fmla="*/ 107 h 127"/>
                  <a:gd name="T40" fmla="*/ 83 w 152"/>
                  <a:gd name="T41" fmla="*/ 114 h 127"/>
                  <a:gd name="T42" fmla="*/ 76 w 152"/>
                  <a:gd name="T43" fmla="*/ 12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52" h="127">
                    <a:moveTo>
                      <a:pt x="143" y="0"/>
                    </a:moveTo>
                    <a:cubicBezTo>
                      <a:pt x="136" y="0"/>
                      <a:pt x="136" y="0"/>
                      <a:pt x="136" y="0"/>
                    </a:cubicBezTo>
                    <a:cubicBezTo>
                      <a:pt x="137" y="3"/>
                      <a:pt x="138" y="6"/>
                      <a:pt x="138" y="9"/>
                    </a:cubicBezTo>
                    <a:cubicBezTo>
                      <a:pt x="143" y="9"/>
                      <a:pt x="143" y="9"/>
                      <a:pt x="143" y="9"/>
                    </a:cubicBezTo>
                    <a:cubicBezTo>
                      <a:pt x="143" y="101"/>
                      <a:pt x="143" y="101"/>
                      <a:pt x="143" y="101"/>
                    </a:cubicBezTo>
                    <a:cubicBezTo>
                      <a:pt x="9" y="101"/>
                      <a:pt x="9" y="101"/>
                      <a:pt x="9" y="101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79" y="6"/>
                      <a:pt x="80" y="3"/>
                      <a:pt x="81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3"/>
                      <a:pt x="4" y="127"/>
                      <a:pt x="9" y="127"/>
                    </a:cubicBezTo>
                    <a:cubicBezTo>
                      <a:pt x="143" y="127"/>
                      <a:pt x="143" y="127"/>
                      <a:pt x="143" y="127"/>
                    </a:cubicBezTo>
                    <a:cubicBezTo>
                      <a:pt x="148" y="127"/>
                      <a:pt x="152" y="123"/>
                      <a:pt x="152" y="118"/>
                    </a:cubicBezTo>
                    <a:cubicBezTo>
                      <a:pt x="152" y="9"/>
                      <a:pt x="152" y="9"/>
                      <a:pt x="152" y="9"/>
                    </a:cubicBezTo>
                    <a:cubicBezTo>
                      <a:pt x="152" y="4"/>
                      <a:pt x="148" y="0"/>
                      <a:pt x="143" y="0"/>
                    </a:cubicBezTo>
                    <a:close/>
                    <a:moveTo>
                      <a:pt x="76" y="120"/>
                    </a:moveTo>
                    <a:cubicBezTo>
                      <a:pt x="73" y="120"/>
                      <a:pt x="70" y="117"/>
                      <a:pt x="70" y="114"/>
                    </a:cubicBezTo>
                    <a:cubicBezTo>
                      <a:pt x="70" y="110"/>
                      <a:pt x="73" y="107"/>
                      <a:pt x="76" y="107"/>
                    </a:cubicBezTo>
                    <a:cubicBezTo>
                      <a:pt x="80" y="107"/>
                      <a:pt x="83" y="110"/>
                      <a:pt x="83" y="114"/>
                    </a:cubicBezTo>
                    <a:cubicBezTo>
                      <a:pt x="83" y="117"/>
                      <a:pt x="80" y="120"/>
                      <a:pt x="76" y="120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2" name="Freeform 30"/>
              <p:cNvSpPr>
                <a:spLocks noEditPoints="1"/>
              </p:cNvSpPr>
              <p:nvPr/>
            </p:nvSpPr>
            <p:spPr bwMode="auto">
              <a:xfrm>
                <a:off x="6828377" y="5657399"/>
                <a:ext cx="149089" cy="144319"/>
              </a:xfrm>
              <a:custGeom>
                <a:avLst/>
                <a:gdLst>
                  <a:gd name="T0" fmla="*/ 26 w 53"/>
                  <a:gd name="T1" fmla="*/ 51 h 51"/>
                  <a:gd name="T2" fmla="*/ 53 w 53"/>
                  <a:gd name="T3" fmla="*/ 25 h 51"/>
                  <a:gd name="T4" fmla="*/ 26 w 53"/>
                  <a:gd name="T5" fmla="*/ 0 h 51"/>
                  <a:gd name="T6" fmla="*/ 0 w 53"/>
                  <a:gd name="T7" fmla="*/ 25 h 51"/>
                  <a:gd name="T8" fmla="*/ 26 w 53"/>
                  <a:gd name="T9" fmla="*/ 51 h 51"/>
                  <a:gd name="T10" fmla="*/ 26 w 53"/>
                  <a:gd name="T11" fmla="*/ 5 h 51"/>
                  <a:gd name="T12" fmla="*/ 47 w 53"/>
                  <a:gd name="T13" fmla="*/ 25 h 51"/>
                  <a:gd name="T14" fmla="*/ 26 w 53"/>
                  <a:gd name="T15" fmla="*/ 46 h 51"/>
                  <a:gd name="T16" fmla="*/ 6 w 53"/>
                  <a:gd name="T17" fmla="*/ 25 h 51"/>
                  <a:gd name="T18" fmla="*/ 26 w 53"/>
                  <a:gd name="T19" fmla="*/ 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51">
                    <a:moveTo>
                      <a:pt x="26" y="51"/>
                    </a:moveTo>
                    <a:cubicBezTo>
                      <a:pt x="41" y="51"/>
                      <a:pt x="53" y="40"/>
                      <a:pt x="53" y="25"/>
                    </a:cubicBezTo>
                    <a:cubicBezTo>
                      <a:pt x="53" y="11"/>
                      <a:pt x="41" y="0"/>
                      <a:pt x="26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40"/>
                      <a:pt x="12" y="51"/>
                      <a:pt x="26" y="51"/>
                    </a:cubicBezTo>
                    <a:close/>
                    <a:moveTo>
                      <a:pt x="26" y="5"/>
                    </a:moveTo>
                    <a:cubicBezTo>
                      <a:pt x="38" y="5"/>
                      <a:pt x="47" y="14"/>
                      <a:pt x="47" y="25"/>
                    </a:cubicBezTo>
                    <a:cubicBezTo>
                      <a:pt x="47" y="37"/>
                      <a:pt x="38" y="46"/>
                      <a:pt x="26" y="46"/>
                    </a:cubicBezTo>
                    <a:cubicBezTo>
                      <a:pt x="15" y="46"/>
                      <a:pt x="6" y="37"/>
                      <a:pt x="6" y="25"/>
                    </a:cubicBezTo>
                    <a:cubicBezTo>
                      <a:pt x="6" y="14"/>
                      <a:pt x="15" y="5"/>
                      <a:pt x="26" y="5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3" name="Freeform 31"/>
              <p:cNvSpPr/>
              <p:nvPr/>
            </p:nvSpPr>
            <p:spPr bwMode="auto">
              <a:xfrm>
                <a:off x="6898747" y="5855389"/>
                <a:ext cx="41745" cy="78719"/>
              </a:xfrm>
              <a:custGeom>
                <a:avLst/>
                <a:gdLst>
                  <a:gd name="T0" fmla="*/ 9 w 15"/>
                  <a:gd name="T1" fmla="*/ 11 h 28"/>
                  <a:gd name="T2" fmla="*/ 5 w 15"/>
                  <a:gd name="T3" fmla="*/ 8 h 28"/>
                  <a:gd name="T4" fmla="*/ 8 w 15"/>
                  <a:gd name="T5" fmla="*/ 6 h 28"/>
                  <a:gd name="T6" fmla="*/ 13 w 15"/>
                  <a:gd name="T7" fmla="*/ 8 h 28"/>
                  <a:gd name="T8" fmla="*/ 14 w 15"/>
                  <a:gd name="T9" fmla="*/ 4 h 28"/>
                  <a:gd name="T10" fmla="*/ 9 w 15"/>
                  <a:gd name="T11" fmla="*/ 3 h 28"/>
                  <a:gd name="T12" fmla="*/ 9 w 15"/>
                  <a:gd name="T13" fmla="*/ 0 h 28"/>
                  <a:gd name="T14" fmla="*/ 6 w 15"/>
                  <a:gd name="T15" fmla="*/ 0 h 28"/>
                  <a:gd name="T16" fmla="*/ 6 w 15"/>
                  <a:gd name="T17" fmla="*/ 3 h 28"/>
                  <a:gd name="T18" fmla="*/ 0 w 15"/>
                  <a:gd name="T19" fmla="*/ 9 h 28"/>
                  <a:gd name="T20" fmla="*/ 6 w 15"/>
                  <a:gd name="T21" fmla="*/ 15 h 28"/>
                  <a:gd name="T22" fmla="*/ 10 w 15"/>
                  <a:gd name="T23" fmla="*/ 18 h 28"/>
                  <a:gd name="T24" fmla="*/ 7 w 15"/>
                  <a:gd name="T25" fmla="*/ 20 h 28"/>
                  <a:gd name="T26" fmla="*/ 1 w 15"/>
                  <a:gd name="T27" fmla="*/ 19 h 28"/>
                  <a:gd name="T28" fmla="*/ 0 w 15"/>
                  <a:gd name="T29" fmla="*/ 23 h 28"/>
                  <a:gd name="T30" fmla="*/ 6 w 15"/>
                  <a:gd name="T31" fmla="*/ 24 h 28"/>
                  <a:gd name="T32" fmla="*/ 6 w 15"/>
                  <a:gd name="T33" fmla="*/ 28 h 28"/>
                  <a:gd name="T34" fmla="*/ 9 w 15"/>
                  <a:gd name="T35" fmla="*/ 28 h 28"/>
                  <a:gd name="T36" fmla="*/ 9 w 15"/>
                  <a:gd name="T37" fmla="*/ 24 h 28"/>
                  <a:gd name="T38" fmla="*/ 15 w 15"/>
                  <a:gd name="T39" fmla="*/ 18 h 28"/>
                  <a:gd name="T40" fmla="*/ 9 w 15"/>
                  <a:gd name="T41" fmla="*/ 11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28">
                    <a:moveTo>
                      <a:pt x="9" y="11"/>
                    </a:moveTo>
                    <a:cubicBezTo>
                      <a:pt x="6" y="10"/>
                      <a:pt x="5" y="10"/>
                      <a:pt x="5" y="8"/>
                    </a:cubicBezTo>
                    <a:cubicBezTo>
                      <a:pt x="5" y="7"/>
                      <a:pt x="6" y="6"/>
                      <a:pt x="8" y="6"/>
                    </a:cubicBezTo>
                    <a:cubicBezTo>
                      <a:pt x="11" y="6"/>
                      <a:pt x="12" y="7"/>
                      <a:pt x="13" y="8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3"/>
                      <a:pt x="11" y="3"/>
                      <a:pt x="9" y="3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2" y="4"/>
                      <a:pt x="0" y="6"/>
                      <a:pt x="0" y="9"/>
                    </a:cubicBezTo>
                    <a:cubicBezTo>
                      <a:pt x="0" y="12"/>
                      <a:pt x="3" y="14"/>
                      <a:pt x="6" y="15"/>
                    </a:cubicBezTo>
                    <a:cubicBezTo>
                      <a:pt x="9" y="16"/>
                      <a:pt x="10" y="17"/>
                      <a:pt x="10" y="18"/>
                    </a:cubicBezTo>
                    <a:cubicBezTo>
                      <a:pt x="10" y="20"/>
                      <a:pt x="9" y="20"/>
                      <a:pt x="7" y="20"/>
                    </a:cubicBezTo>
                    <a:cubicBezTo>
                      <a:pt x="4" y="20"/>
                      <a:pt x="2" y="20"/>
                      <a:pt x="1" y="1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3" y="24"/>
                      <a:pt x="6" y="24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13" y="23"/>
                      <a:pt x="15" y="21"/>
                      <a:pt x="15" y="18"/>
                    </a:cubicBezTo>
                    <a:cubicBezTo>
                      <a:pt x="15" y="15"/>
                      <a:pt x="13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34" name="Freeform 32"/>
              <p:cNvSpPr>
                <a:spLocks noEditPoints="1"/>
              </p:cNvSpPr>
              <p:nvPr/>
            </p:nvSpPr>
            <p:spPr bwMode="auto">
              <a:xfrm>
                <a:off x="6859387" y="5835112"/>
                <a:ext cx="121657" cy="118079"/>
              </a:xfrm>
              <a:custGeom>
                <a:avLst/>
                <a:gdLst>
                  <a:gd name="T0" fmla="*/ 21 w 43"/>
                  <a:gd name="T1" fmla="*/ 0 h 42"/>
                  <a:gd name="T2" fmla="*/ 0 w 43"/>
                  <a:gd name="T3" fmla="*/ 21 h 42"/>
                  <a:gd name="T4" fmla="*/ 21 w 43"/>
                  <a:gd name="T5" fmla="*/ 42 h 42"/>
                  <a:gd name="T6" fmla="*/ 43 w 43"/>
                  <a:gd name="T7" fmla="*/ 21 h 42"/>
                  <a:gd name="T8" fmla="*/ 21 w 43"/>
                  <a:gd name="T9" fmla="*/ 0 h 42"/>
                  <a:gd name="T10" fmla="*/ 21 w 43"/>
                  <a:gd name="T11" fmla="*/ 37 h 42"/>
                  <a:gd name="T12" fmla="*/ 5 w 43"/>
                  <a:gd name="T13" fmla="*/ 21 h 42"/>
                  <a:gd name="T14" fmla="*/ 21 w 43"/>
                  <a:gd name="T15" fmla="*/ 4 h 42"/>
                  <a:gd name="T16" fmla="*/ 38 w 43"/>
                  <a:gd name="T17" fmla="*/ 21 h 42"/>
                  <a:gd name="T18" fmla="*/ 21 w 43"/>
                  <a:gd name="T19" fmla="*/ 37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3" h="42">
                    <a:moveTo>
                      <a:pt x="21" y="0"/>
                    </a:moveTo>
                    <a:cubicBezTo>
                      <a:pt x="10" y="0"/>
                      <a:pt x="0" y="9"/>
                      <a:pt x="0" y="21"/>
                    </a:cubicBezTo>
                    <a:cubicBezTo>
                      <a:pt x="0" y="32"/>
                      <a:pt x="10" y="42"/>
                      <a:pt x="21" y="42"/>
                    </a:cubicBezTo>
                    <a:cubicBezTo>
                      <a:pt x="33" y="42"/>
                      <a:pt x="43" y="32"/>
                      <a:pt x="43" y="21"/>
                    </a:cubicBezTo>
                    <a:cubicBezTo>
                      <a:pt x="43" y="9"/>
                      <a:pt x="33" y="0"/>
                      <a:pt x="21" y="0"/>
                    </a:cubicBezTo>
                    <a:close/>
                    <a:moveTo>
                      <a:pt x="21" y="37"/>
                    </a:moveTo>
                    <a:cubicBezTo>
                      <a:pt x="12" y="37"/>
                      <a:pt x="5" y="30"/>
                      <a:pt x="5" y="21"/>
                    </a:cubicBezTo>
                    <a:cubicBezTo>
                      <a:pt x="5" y="12"/>
                      <a:pt x="12" y="4"/>
                      <a:pt x="21" y="4"/>
                    </a:cubicBezTo>
                    <a:cubicBezTo>
                      <a:pt x="31" y="4"/>
                      <a:pt x="38" y="12"/>
                      <a:pt x="38" y="21"/>
                    </a:cubicBezTo>
                    <a:cubicBezTo>
                      <a:pt x="38" y="30"/>
                      <a:pt x="31" y="37"/>
                      <a:pt x="21" y="37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36" name="椭圆 135"/>
            <p:cNvSpPr/>
            <p:nvPr/>
          </p:nvSpPr>
          <p:spPr>
            <a:xfrm>
              <a:off x="6419798" y="3730256"/>
              <a:ext cx="738140" cy="73814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2683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38" name="组合 137"/>
            <p:cNvGrpSpPr/>
            <p:nvPr/>
          </p:nvGrpSpPr>
          <p:grpSpPr>
            <a:xfrm>
              <a:off x="6685349" y="3970581"/>
              <a:ext cx="222543" cy="272584"/>
              <a:chOff x="6605340" y="4486155"/>
              <a:chExt cx="403136" cy="493783"/>
            </a:xfrm>
            <a:solidFill>
              <a:srgbClr val="1C50A2"/>
            </a:solidFill>
          </p:grpSpPr>
          <p:sp>
            <p:nvSpPr>
              <p:cNvPr id="139" name="Freeform 115"/>
              <p:cNvSpPr/>
              <p:nvPr/>
            </p:nvSpPr>
            <p:spPr bwMode="auto">
              <a:xfrm>
                <a:off x="6743694" y="4903605"/>
                <a:ext cx="47708" cy="48902"/>
              </a:xfrm>
              <a:custGeom>
                <a:avLst/>
                <a:gdLst>
                  <a:gd name="T0" fmla="*/ 12 w 17"/>
                  <a:gd name="T1" fmla="*/ 0 h 17"/>
                  <a:gd name="T2" fmla="*/ 12 w 17"/>
                  <a:gd name="T3" fmla="*/ 4 h 17"/>
                  <a:gd name="T4" fmla="*/ 15 w 17"/>
                  <a:gd name="T5" fmla="*/ 9 h 17"/>
                  <a:gd name="T6" fmla="*/ 8 w 17"/>
                  <a:gd name="T7" fmla="*/ 14 h 17"/>
                  <a:gd name="T8" fmla="*/ 3 w 17"/>
                  <a:gd name="T9" fmla="*/ 7 h 17"/>
                  <a:gd name="T10" fmla="*/ 5 w 17"/>
                  <a:gd name="T11" fmla="*/ 4 h 17"/>
                  <a:gd name="T12" fmla="*/ 5 w 17"/>
                  <a:gd name="T13" fmla="*/ 1 h 17"/>
                  <a:gd name="T14" fmla="*/ 0 w 17"/>
                  <a:gd name="T15" fmla="*/ 8 h 17"/>
                  <a:gd name="T16" fmla="*/ 9 w 17"/>
                  <a:gd name="T17" fmla="*/ 17 h 17"/>
                  <a:gd name="T18" fmla="*/ 17 w 17"/>
                  <a:gd name="T19" fmla="*/ 8 h 17"/>
                  <a:gd name="T20" fmla="*/ 12 w 17"/>
                  <a:gd name="T21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" h="17">
                    <a:moveTo>
                      <a:pt x="12" y="0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4" y="5"/>
                      <a:pt x="15" y="7"/>
                      <a:pt x="15" y="9"/>
                    </a:cubicBezTo>
                    <a:cubicBezTo>
                      <a:pt x="14" y="12"/>
                      <a:pt x="11" y="14"/>
                      <a:pt x="8" y="14"/>
                    </a:cubicBezTo>
                    <a:cubicBezTo>
                      <a:pt x="5" y="14"/>
                      <a:pt x="3" y="11"/>
                      <a:pt x="3" y="7"/>
                    </a:cubicBezTo>
                    <a:cubicBezTo>
                      <a:pt x="3" y="6"/>
                      <a:pt x="4" y="5"/>
                      <a:pt x="5" y="4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2" y="2"/>
                      <a:pt x="0" y="5"/>
                      <a:pt x="0" y="8"/>
                    </a:cubicBezTo>
                    <a:cubicBezTo>
                      <a:pt x="0" y="13"/>
                      <a:pt x="4" y="17"/>
                      <a:pt x="9" y="17"/>
                    </a:cubicBezTo>
                    <a:cubicBezTo>
                      <a:pt x="14" y="17"/>
                      <a:pt x="17" y="13"/>
                      <a:pt x="17" y="8"/>
                    </a:cubicBezTo>
                    <a:cubicBezTo>
                      <a:pt x="17" y="5"/>
                      <a:pt x="15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0" name="Rectangle 116"/>
              <p:cNvSpPr>
                <a:spLocks noChangeArrowheads="1"/>
              </p:cNvSpPr>
              <p:nvPr/>
            </p:nvSpPr>
            <p:spPr bwMode="auto">
              <a:xfrm>
                <a:off x="6762778" y="4895255"/>
                <a:ext cx="8349" cy="34589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1" name="Freeform 117"/>
              <p:cNvSpPr/>
              <p:nvPr/>
            </p:nvSpPr>
            <p:spPr bwMode="auto">
              <a:xfrm>
                <a:off x="6754428" y="4684146"/>
                <a:ext cx="51287" cy="134777"/>
              </a:xfrm>
              <a:custGeom>
                <a:avLst/>
                <a:gdLst>
                  <a:gd name="T0" fmla="*/ 22 w 43"/>
                  <a:gd name="T1" fmla="*/ 0 h 113"/>
                  <a:gd name="T2" fmla="*/ 0 w 43"/>
                  <a:gd name="T3" fmla="*/ 16 h 113"/>
                  <a:gd name="T4" fmla="*/ 0 w 43"/>
                  <a:gd name="T5" fmla="*/ 113 h 113"/>
                  <a:gd name="T6" fmla="*/ 43 w 43"/>
                  <a:gd name="T7" fmla="*/ 113 h 113"/>
                  <a:gd name="T8" fmla="*/ 43 w 43"/>
                  <a:gd name="T9" fmla="*/ 19 h 113"/>
                  <a:gd name="T10" fmla="*/ 22 w 43"/>
                  <a:gd name="T11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13">
                    <a:moveTo>
                      <a:pt x="22" y="0"/>
                    </a:moveTo>
                    <a:lnTo>
                      <a:pt x="0" y="16"/>
                    </a:lnTo>
                    <a:lnTo>
                      <a:pt x="0" y="113"/>
                    </a:lnTo>
                    <a:lnTo>
                      <a:pt x="43" y="113"/>
                    </a:lnTo>
                    <a:lnTo>
                      <a:pt x="43" y="19"/>
                    </a:lnTo>
                    <a:lnTo>
                      <a:pt x="22" y="0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2" name="Freeform 118"/>
              <p:cNvSpPr/>
              <p:nvPr/>
            </p:nvSpPr>
            <p:spPr bwMode="auto">
              <a:xfrm>
                <a:off x="6839111" y="4709192"/>
                <a:ext cx="51287" cy="109730"/>
              </a:xfrm>
              <a:custGeom>
                <a:avLst/>
                <a:gdLst>
                  <a:gd name="T0" fmla="*/ 10 w 43"/>
                  <a:gd name="T1" fmla="*/ 29 h 92"/>
                  <a:gd name="T2" fmla="*/ 0 w 43"/>
                  <a:gd name="T3" fmla="*/ 21 h 92"/>
                  <a:gd name="T4" fmla="*/ 0 w 43"/>
                  <a:gd name="T5" fmla="*/ 92 h 92"/>
                  <a:gd name="T6" fmla="*/ 43 w 43"/>
                  <a:gd name="T7" fmla="*/ 92 h 92"/>
                  <a:gd name="T8" fmla="*/ 43 w 43"/>
                  <a:gd name="T9" fmla="*/ 0 h 92"/>
                  <a:gd name="T10" fmla="*/ 10 w 43"/>
                  <a:gd name="T11" fmla="*/ 29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92">
                    <a:moveTo>
                      <a:pt x="10" y="29"/>
                    </a:moveTo>
                    <a:lnTo>
                      <a:pt x="0" y="21"/>
                    </a:lnTo>
                    <a:lnTo>
                      <a:pt x="0" y="92"/>
                    </a:lnTo>
                    <a:lnTo>
                      <a:pt x="43" y="92"/>
                    </a:lnTo>
                    <a:lnTo>
                      <a:pt x="43" y="0"/>
                    </a:lnTo>
                    <a:lnTo>
                      <a:pt x="10" y="29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3" name="Freeform 119"/>
              <p:cNvSpPr/>
              <p:nvPr/>
            </p:nvSpPr>
            <p:spPr bwMode="auto">
              <a:xfrm>
                <a:off x="6669746" y="4731854"/>
                <a:ext cx="51287" cy="87068"/>
              </a:xfrm>
              <a:custGeom>
                <a:avLst/>
                <a:gdLst>
                  <a:gd name="T0" fmla="*/ 0 w 43"/>
                  <a:gd name="T1" fmla="*/ 36 h 73"/>
                  <a:gd name="T2" fmla="*/ 0 w 43"/>
                  <a:gd name="T3" fmla="*/ 73 h 73"/>
                  <a:gd name="T4" fmla="*/ 43 w 43"/>
                  <a:gd name="T5" fmla="*/ 73 h 73"/>
                  <a:gd name="T6" fmla="*/ 43 w 43"/>
                  <a:gd name="T7" fmla="*/ 0 h 73"/>
                  <a:gd name="T8" fmla="*/ 0 w 43"/>
                  <a:gd name="T9" fmla="*/ 36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73">
                    <a:moveTo>
                      <a:pt x="0" y="36"/>
                    </a:moveTo>
                    <a:lnTo>
                      <a:pt x="0" y="73"/>
                    </a:lnTo>
                    <a:lnTo>
                      <a:pt x="43" y="73"/>
                    </a:lnTo>
                    <a:lnTo>
                      <a:pt x="43" y="0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4" name="Freeform 120"/>
              <p:cNvSpPr/>
              <p:nvPr/>
            </p:nvSpPr>
            <p:spPr bwMode="auto">
              <a:xfrm>
                <a:off x="6927372" y="4636437"/>
                <a:ext cx="50094" cy="182485"/>
              </a:xfrm>
              <a:custGeom>
                <a:avLst/>
                <a:gdLst>
                  <a:gd name="T0" fmla="*/ 0 w 42"/>
                  <a:gd name="T1" fmla="*/ 153 h 153"/>
                  <a:gd name="T2" fmla="*/ 42 w 42"/>
                  <a:gd name="T3" fmla="*/ 153 h 153"/>
                  <a:gd name="T4" fmla="*/ 42 w 42"/>
                  <a:gd name="T5" fmla="*/ 0 h 153"/>
                  <a:gd name="T6" fmla="*/ 0 w 42"/>
                  <a:gd name="T7" fmla="*/ 35 h 153"/>
                  <a:gd name="T8" fmla="*/ 0 w 42"/>
                  <a:gd name="T9" fmla="*/ 15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" h="153">
                    <a:moveTo>
                      <a:pt x="0" y="153"/>
                    </a:moveTo>
                    <a:lnTo>
                      <a:pt x="42" y="153"/>
                    </a:lnTo>
                    <a:lnTo>
                      <a:pt x="42" y="0"/>
                    </a:lnTo>
                    <a:lnTo>
                      <a:pt x="0" y="35"/>
                    </a:lnTo>
                    <a:lnTo>
                      <a:pt x="0" y="153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5" name="Freeform 121"/>
              <p:cNvSpPr/>
              <p:nvPr/>
            </p:nvSpPr>
            <p:spPr bwMode="auto">
              <a:xfrm>
                <a:off x="6904710" y="4556525"/>
                <a:ext cx="25047" cy="51287"/>
              </a:xfrm>
              <a:custGeom>
                <a:avLst/>
                <a:gdLst>
                  <a:gd name="T0" fmla="*/ 21 w 21"/>
                  <a:gd name="T1" fmla="*/ 22 h 43"/>
                  <a:gd name="T2" fmla="*/ 0 w 21"/>
                  <a:gd name="T3" fmla="*/ 0 h 43"/>
                  <a:gd name="T4" fmla="*/ 0 w 21"/>
                  <a:gd name="T5" fmla="*/ 43 h 43"/>
                  <a:gd name="T6" fmla="*/ 21 w 21"/>
                  <a:gd name="T7" fmla="*/ 2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43">
                    <a:moveTo>
                      <a:pt x="21" y="22"/>
                    </a:moveTo>
                    <a:lnTo>
                      <a:pt x="0" y="0"/>
                    </a:lnTo>
                    <a:lnTo>
                      <a:pt x="0" y="43"/>
                    </a:lnTo>
                    <a:lnTo>
                      <a:pt x="21" y="22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6" name="Freeform 122"/>
              <p:cNvSpPr>
                <a:spLocks noEditPoints="1"/>
              </p:cNvSpPr>
              <p:nvPr/>
            </p:nvSpPr>
            <p:spPr bwMode="auto">
              <a:xfrm>
                <a:off x="6605340" y="4486155"/>
                <a:ext cx="332767" cy="493783"/>
              </a:xfrm>
              <a:custGeom>
                <a:avLst/>
                <a:gdLst>
                  <a:gd name="T0" fmla="*/ 108 w 118"/>
                  <a:gd name="T1" fmla="*/ 69 h 175"/>
                  <a:gd name="T2" fmla="*/ 107 w 118"/>
                  <a:gd name="T3" fmla="*/ 70 h 175"/>
                  <a:gd name="T4" fmla="*/ 107 w 118"/>
                  <a:gd name="T5" fmla="*/ 123 h 175"/>
                  <a:gd name="T6" fmla="*/ 106 w 118"/>
                  <a:gd name="T7" fmla="*/ 123 h 175"/>
                  <a:gd name="T8" fmla="*/ 106 w 118"/>
                  <a:gd name="T9" fmla="*/ 136 h 175"/>
                  <a:gd name="T10" fmla="*/ 12 w 118"/>
                  <a:gd name="T11" fmla="*/ 136 h 175"/>
                  <a:gd name="T12" fmla="*/ 12 w 118"/>
                  <a:gd name="T13" fmla="*/ 12 h 175"/>
                  <a:gd name="T14" fmla="*/ 106 w 118"/>
                  <a:gd name="T15" fmla="*/ 12 h 175"/>
                  <a:gd name="T16" fmla="*/ 106 w 118"/>
                  <a:gd name="T17" fmla="*/ 15 h 175"/>
                  <a:gd name="T18" fmla="*/ 118 w 118"/>
                  <a:gd name="T19" fmla="*/ 15 h 175"/>
                  <a:gd name="T20" fmla="*/ 118 w 118"/>
                  <a:gd name="T21" fmla="*/ 10 h 175"/>
                  <a:gd name="T22" fmla="*/ 108 w 118"/>
                  <a:gd name="T23" fmla="*/ 0 h 175"/>
                  <a:gd name="T24" fmla="*/ 9 w 118"/>
                  <a:gd name="T25" fmla="*/ 0 h 175"/>
                  <a:gd name="T26" fmla="*/ 0 w 118"/>
                  <a:gd name="T27" fmla="*/ 10 h 175"/>
                  <a:gd name="T28" fmla="*/ 0 w 118"/>
                  <a:gd name="T29" fmla="*/ 165 h 175"/>
                  <a:gd name="T30" fmla="*/ 9 w 118"/>
                  <a:gd name="T31" fmla="*/ 175 h 175"/>
                  <a:gd name="T32" fmla="*/ 108 w 118"/>
                  <a:gd name="T33" fmla="*/ 175 h 175"/>
                  <a:gd name="T34" fmla="*/ 118 w 118"/>
                  <a:gd name="T35" fmla="*/ 165 h 175"/>
                  <a:gd name="T36" fmla="*/ 118 w 118"/>
                  <a:gd name="T37" fmla="*/ 123 h 175"/>
                  <a:gd name="T38" fmla="*/ 108 w 118"/>
                  <a:gd name="T39" fmla="*/ 123 h 175"/>
                  <a:gd name="T40" fmla="*/ 108 w 118"/>
                  <a:gd name="T41" fmla="*/ 69 h 175"/>
                  <a:gd name="T42" fmla="*/ 58 w 118"/>
                  <a:gd name="T43" fmla="*/ 170 h 175"/>
                  <a:gd name="T44" fmla="*/ 43 w 118"/>
                  <a:gd name="T45" fmla="*/ 155 h 175"/>
                  <a:gd name="T46" fmla="*/ 58 w 118"/>
                  <a:gd name="T47" fmla="*/ 140 h 175"/>
                  <a:gd name="T48" fmla="*/ 73 w 118"/>
                  <a:gd name="T49" fmla="*/ 155 h 175"/>
                  <a:gd name="T50" fmla="*/ 58 w 118"/>
                  <a:gd name="T51" fmla="*/ 170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8" h="175">
                    <a:moveTo>
                      <a:pt x="108" y="69"/>
                    </a:moveTo>
                    <a:cubicBezTo>
                      <a:pt x="107" y="70"/>
                      <a:pt x="107" y="70"/>
                      <a:pt x="107" y="70"/>
                    </a:cubicBezTo>
                    <a:cubicBezTo>
                      <a:pt x="107" y="123"/>
                      <a:pt x="107" y="123"/>
                      <a:pt x="107" y="123"/>
                    </a:cubicBezTo>
                    <a:cubicBezTo>
                      <a:pt x="106" y="123"/>
                      <a:pt x="106" y="123"/>
                      <a:pt x="106" y="123"/>
                    </a:cubicBezTo>
                    <a:cubicBezTo>
                      <a:pt x="106" y="136"/>
                      <a:pt x="106" y="136"/>
                      <a:pt x="106" y="136"/>
                    </a:cubicBezTo>
                    <a:cubicBezTo>
                      <a:pt x="12" y="136"/>
                      <a:pt x="12" y="136"/>
                      <a:pt x="12" y="136"/>
                    </a:cubicBezTo>
                    <a:cubicBezTo>
                      <a:pt x="12" y="12"/>
                      <a:pt x="12" y="12"/>
                      <a:pt x="12" y="12"/>
                    </a:cubicBezTo>
                    <a:cubicBezTo>
                      <a:pt x="106" y="12"/>
                      <a:pt x="106" y="12"/>
                      <a:pt x="106" y="12"/>
                    </a:cubicBezTo>
                    <a:cubicBezTo>
                      <a:pt x="106" y="15"/>
                      <a:pt x="106" y="15"/>
                      <a:pt x="106" y="15"/>
                    </a:cubicBezTo>
                    <a:cubicBezTo>
                      <a:pt x="118" y="15"/>
                      <a:pt x="118" y="15"/>
                      <a:pt x="118" y="15"/>
                    </a:cubicBezTo>
                    <a:cubicBezTo>
                      <a:pt x="118" y="10"/>
                      <a:pt x="118" y="10"/>
                      <a:pt x="118" y="10"/>
                    </a:cubicBezTo>
                    <a:cubicBezTo>
                      <a:pt x="118" y="4"/>
                      <a:pt x="114" y="0"/>
                      <a:pt x="10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71"/>
                      <a:pt x="4" y="175"/>
                      <a:pt x="9" y="175"/>
                    </a:cubicBezTo>
                    <a:cubicBezTo>
                      <a:pt x="108" y="175"/>
                      <a:pt x="108" y="175"/>
                      <a:pt x="108" y="175"/>
                    </a:cubicBezTo>
                    <a:cubicBezTo>
                      <a:pt x="114" y="175"/>
                      <a:pt x="118" y="171"/>
                      <a:pt x="118" y="165"/>
                    </a:cubicBezTo>
                    <a:cubicBezTo>
                      <a:pt x="118" y="123"/>
                      <a:pt x="118" y="123"/>
                      <a:pt x="118" y="123"/>
                    </a:cubicBezTo>
                    <a:cubicBezTo>
                      <a:pt x="108" y="123"/>
                      <a:pt x="108" y="123"/>
                      <a:pt x="108" y="123"/>
                    </a:cubicBezTo>
                    <a:lnTo>
                      <a:pt x="108" y="69"/>
                    </a:lnTo>
                    <a:close/>
                    <a:moveTo>
                      <a:pt x="58" y="170"/>
                    </a:moveTo>
                    <a:cubicBezTo>
                      <a:pt x="50" y="170"/>
                      <a:pt x="43" y="163"/>
                      <a:pt x="43" y="155"/>
                    </a:cubicBezTo>
                    <a:cubicBezTo>
                      <a:pt x="43" y="147"/>
                      <a:pt x="50" y="140"/>
                      <a:pt x="58" y="140"/>
                    </a:cubicBezTo>
                    <a:cubicBezTo>
                      <a:pt x="66" y="140"/>
                      <a:pt x="73" y="147"/>
                      <a:pt x="73" y="155"/>
                    </a:cubicBezTo>
                    <a:cubicBezTo>
                      <a:pt x="73" y="163"/>
                      <a:pt x="66" y="170"/>
                      <a:pt x="58" y="170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47" name="Freeform 123"/>
              <p:cNvSpPr/>
              <p:nvPr/>
            </p:nvSpPr>
            <p:spPr bwMode="auto">
              <a:xfrm>
                <a:off x="6669746" y="4543406"/>
                <a:ext cx="338730" cy="200376"/>
              </a:xfrm>
              <a:custGeom>
                <a:avLst/>
                <a:gdLst>
                  <a:gd name="T0" fmla="*/ 204 w 284"/>
                  <a:gd name="T1" fmla="*/ 0 h 168"/>
                  <a:gd name="T2" fmla="*/ 239 w 284"/>
                  <a:gd name="T3" fmla="*/ 35 h 168"/>
                  <a:gd name="T4" fmla="*/ 152 w 284"/>
                  <a:gd name="T5" fmla="*/ 108 h 168"/>
                  <a:gd name="T6" fmla="*/ 93 w 284"/>
                  <a:gd name="T7" fmla="*/ 59 h 168"/>
                  <a:gd name="T8" fmla="*/ 0 w 284"/>
                  <a:gd name="T9" fmla="*/ 134 h 168"/>
                  <a:gd name="T10" fmla="*/ 0 w 284"/>
                  <a:gd name="T11" fmla="*/ 168 h 168"/>
                  <a:gd name="T12" fmla="*/ 93 w 284"/>
                  <a:gd name="T13" fmla="*/ 92 h 168"/>
                  <a:gd name="T14" fmla="*/ 152 w 284"/>
                  <a:gd name="T15" fmla="*/ 142 h 168"/>
                  <a:gd name="T16" fmla="*/ 256 w 284"/>
                  <a:gd name="T17" fmla="*/ 52 h 168"/>
                  <a:gd name="T18" fmla="*/ 284 w 284"/>
                  <a:gd name="T19" fmla="*/ 80 h 168"/>
                  <a:gd name="T20" fmla="*/ 284 w 284"/>
                  <a:gd name="T21" fmla="*/ 0 h 168"/>
                  <a:gd name="T22" fmla="*/ 204 w 284"/>
                  <a:gd name="T23" fmla="*/ 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4" h="168">
                    <a:moveTo>
                      <a:pt x="204" y="0"/>
                    </a:moveTo>
                    <a:lnTo>
                      <a:pt x="239" y="35"/>
                    </a:lnTo>
                    <a:lnTo>
                      <a:pt x="152" y="108"/>
                    </a:lnTo>
                    <a:lnTo>
                      <a:pt x="93" y="59"/>
                    </a:lnTo>
                    <a:lnTo>
                      <a:pt x="0" y="134"/>
                    </a:lnTo>
                    <a:lnTo>
                      <a:pt x="0" y="168"/>
                    </a:lnTo>
                    <a:lnTo>
                      <a:pt x="93" y="92"/>
                    </a:lnTo>
                    <a:lnTo>
                      <a:pt x="152" y="142"/>
                    </a:lnTo>
                    <a:lnTo>
                      <a:pt x="256" y="52"/>
                    </a:lnTo>
                    <a:lnTo>
                      <a:pt x="284" y="80"/>
                    </a:lnTo>
                    <a:lnTo>
                      <a:pt x="284" y="0"/>
                    </a:lnTo>
                    <a:lnTo>
                      <a:pt x="204" y="0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49" name="椭圆 148"/>
            <p:cNvSpPr/>
            <p:nvPr/>
          </p:nvSpPr>
          <p:spPr>
            <a:xfrm>
              <a:off x="7449660" y="2718674"/>
              <a:ext cx="738140" cy="73814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2683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7703824" y="2949057"/>
              <a:ext cx="288689" cy="271672"/>
              <a:chOff x="5067933" y="4413400"/>
              <a:chExt cx="586815" cy="552226"/>
            </a:xfrm>
            <a:solidFill>
              <a:srgbClr val="1C50A2"/>
            </a:solidFill>
          </p:grpSpPr>
          <p:sp>
            <p:nvSpPr>
              <p:cNvPr id="152" name="Freeform 124"/>
              <p:cNvSpPr>
                <a:spLocks noEditPoints="1"/>
              </p:cNvSpPr>
              <p:nvPr/>
            </p:nvSpPr>
            <p:spPr bwMode="auto">
              <a:xfrm>
                <a:off x="5121606" y="4413400"/>
                <a:ext cx="242121" cy="304142"/>
              </a:xfrm>
              <a:custGeom>
                <a:avLst/>
                <a:gdLst>
                  <a:gd name="T0" fmla="*/ 6 w 86"/>
                  <a:gd name="T1" fmla="*/ 68 h 108"/>
                  <a:gd name="T2" fmla="*/ 14 w 86"/>
                  <a:gd name="T3" fmla="*/ 77 h 108"/>
                  <a:gd name="T4" fmla="*/ 45 w 86"/>
                  <a:gd name="T5" fmla="*/ 108 h 108"/>
                  <a:gd name="T6" fmla="*/ 76 w 86"/>
                  <a:gd name="T7" fmla="*/ 77 h 108"/>
                  <a:gd name="T8" fmla="*/ 76 w 86"/>
                  <a:gd name="T9" fmla="*/ 77 h 108"/>
                  <a:gd name="T10" fmla="*/ 84 w 86"/>
                  <a:gd name="T11" fmla="*/ 68 h 108"/>
                  <a:gd name="T12" fmla="*/ 78 w 86"/>
                  <a:gd name="T13" fmla="*/ 59 h 108"/>
                  <a:gd name="T14" fmla="*/ 78 w 86"/>
                  <a:gd name="T15" fmla="*/ 59 h 108"/>
                  <a:gd name="T16" fmla="*/ 68 w 86"/>
                  <a:gd name="T17" fmla="*/ 24 h 108"/>
                  <a:gd name="T18" fmla="*/ 22 w 86"/>
                  <a:gd name="T19" fmla="*/ 19 h 108"/>
                  <a:gd name="T20" fmla="*/ 11 w 86"/>
                  <a:gd name="T21" fmla="*/ 59 h 108"/>
                  <a:gd name="T22" fmla="*/ 11 w 86"/>
                  <a:gd name="T23" fmla="*/ 59 h 108"/>
                  <a:gd name="T24" fmla="*/ 6 w 86"/>
                  <a:gd name="T25" fmla="*/ 68 h 108"/>
                  <a:gd name="T26" fmla="*/ 14 w 86"/>
                  <a:gd name="T27" fmla="*/ 60 h 108"/>
                  <a:gd name="T28" fmla="*/ 14 w 86"/>
                  <a:gd name="T29" fmla="*/ 60 h 108"/>
                  <a:gd name="T30" fmla="*/ 15 w 86"/>
                  <a:gd name="T31" fmla="*/ 60 h 108"/>
                  <a:gd name="T32" fmla="*/ 15 w 86"/>
                  <a:gd name="T33" fmla="*/ 58 h 108"/>
                  <a:gd name="T34" fmla="*/ 17 w 86"/>
                  <a:gd name="T35" fmla="*/ 46 h 108"/>
                  <a:gd name="T36" fmla="*/ 20 w 86"/>
                  <a:gd name="T37" fmla="*/ 42 h 108"/>
                  <a:gd name="T38" fmla="*/ 56 w 86"/>
                  <a:gd name="T39" fmla="*/ 34 h 108"/>
                  <a:gd name="T40" fmla="*/ 73 w 86"/>
                  <a:gd name="T41" fmla="*/ 61 h 108"/>
                  <a:gd name="T42" fmla="*/ 74 w 86"/>
                  <a:gd name="T43" fmla="*/ 61 h 108"/>
                  <a:gd name="T44" fmla="*/ 75 w 86"/>
                  <a:gd name="T45" fmla="*/ 61 h 108"/>
                  <a:gd name="T46" fmla="*/ 76 w 86"/>
                  <a:gd name="T47" fmla="*/ 60 h 108"/>
                  <a:gd name="T48" fmla="*/ 80 w 86"/>
                  <a:gd name="T49" fmla="*/ 62 h 108"/>
                  <a:gd name="T50" fmla="*/ 82 w 86"/>
                  <a:gd name="T51" fmla="*/ 68 h 108"/>
                  <a:gd name="T52" fmla="*/ 80 w 86"/>
                  <a:gd name="T53" fmla="*/ 73 h 108"/>
                  <a:gd name="T54" fmla="*/ 76 w 86"/>
                  <a:gd name="T55" fmla="*/ 75 h 108"/>
                  <a:gd name="T56" fmla="*/ 76 w 86"/>
                  <a:gd name="T57" fmla="*/ 75 h 108"/>
                  <a:gd name="T58" fmla="*/ 74 w 86"/>
                  <a:gd name="T59" fmla="*/ 75 h 108"/>
                  <a:gd name="T60" fmla="*/ 74 w 86"/>
                  <a:gd name="T61" fmla="*/ 77 h 108"/>
                  <a:gd name="T62" fmla="*/ 63 w 86"/>
                  <a:gd name="T63" fmla="*/ 98 h 108"/>
                  <a:gd name="T64" fmla="*/ 55 w 86"/>
                  <a:gd name="T65" fmla="*/ 104 h 108"/>
                  <a:gd name="T66" fmla="*/ 45 w 86"/>
                  <a:gd name="T67" fmla="*/ 106 h 108"/>
                  <a:gd name="T68" fmla="*/ 35 w 86"/>
                  <a:gd name="T69" fmla="*/ 104 h 108"/>
                  <a:gd name="T70" fmla="*/ 26 w 86"/>
                  <a:gd name="T71" fmla="*/ 98 h 108"/>
                  <a:gd name="T72" fmla="*/ 16 w 86"/>
                  <a:gd name="T73" fmla="*/ 77 h 108"/>
                  <a:gd name="T74" fmla="*/ 15 w 86"/>
                  <a:gd name="T75" fmla="*/ 75 h 108"/>
                  <a:gd name="T76" fmla="*/ 14 w 86"/>
                  <a:gd name="T77" fmla="*/ 75 h 108"/>
                  <a:gd name="T78" fmla="*/ 8 w 86"/>
                  <a:gd name="T79" fmla="*/ 68 h 108"/>
                  <a:gd name="T80" fmla="*/ 10 w 86"/>
                  <a:gd name="T81" fmla="*/ 62 h 108"/>
                  <a:gd name="T82" fmla="*/ 14 w 86"/>
                  <a:gd name="T83" fmla="*/ 6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6" h="108">
                    <a:moveTo>
                      <a:pt x="6" y="68"/>
                    </a:moveTo>
                    <a:cubicBezTo>
                      <a:pt x="6" y="73"/>
                      <a:pt x="9" y="77"/>
                      <a:pt x="14" y="77"/>
                    </a:cubicBezTo>
                    <a:cubicBezTo>
                      <a:pt x="17" y="95"/>
                      <a:pt x="29" y="108"/>
                      <a:pt x="45" y="108"/>
                    </a:cubicBezTo>
                    <a:cubicBezTo>
                      <a:pt x="60" y="108"/>
                      <a:pt x="73" y="95"/>
                      <a:pt x="76" y="77"/>
                    </a:cubicBezTo>
                    <a:cubicBezTo>
                      <a:pt x="76" y="77"/>
                      <a:pt x="76" y="77"/>
                      <a:pt x="76" y="77"/>
                    </a:cubicBezTo>
                    <a:cubicBezTo>
                      <a:pt x="81" y="77"/>
                      <a:pt x="84" y="73"/>
                      <a:pt x="84" y="68"/>
                    </a:cubicBezTo>
                    <a:cubicBezTo>
                      <a:pt x="84" y="63"/>
                      <a:pt x="81" y="59"/>
                      <a:pt x="78" y="59"/>
                    </a:cubicBezTo>
                    <a:cubicBezTo>
                      <a:pt x="78" y="59"/>
                      <a:pt x="78" y="59"/>
                      <a:pt x="78" y="59"/>
                    </a:cubicBezTo>
                    <a:cubicBezTo>
                      <a:pt x="78" y="59"/>
                      <a:pt x="86" y="31"/>
                      <a:pt x="68" y="24"/>
                    </a:cubicBezTo>
                    <a:cubicBezTo>
                      <a:pt x="66" y="0"/>
                      <a:pt x="22" y="19"/>
                      <a:pt x="22" y="19"/>
                    </a:cubicBezTo>
                    <a:cubicBezTo>
                      <a:pt x="0" y="30"/>
                      <a:pt x="11" y="59"/>
                      <a:pt x="11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61"/>
                      <a:pt x="6" y="64"/>
                      <a:pt x="6" y="68"/>
                    </a:cubicBezTo>
                    <a:close/>
                    <a:moveTo>
                      <a:pt x="14" y="60"/>
                    </a:moveTo>
                    <a:cubicBezTo>
                      <a:pt x="14" y="60"/>
                      <a:pt x="14" y="60"/>
                      <a:pt x="14" y="60"/>
                    </a:cubicBezTo>
                    <a:cubicBezTo>
                      <a:pt x="15" y="60"/>
                      <a:pt x="15" y="60"/>
                      <a:pt x="15" y="60"/>
                    </a:cubicBezTo>
                    <a:cubicBezTo>
                      <a:pt x="15" y="58"/>
                      <a:pt x="15" y="58"/>
                      <a:pt x="15" y="58"/>
                    </a:cubicBezTo>
                    <a:cubicBezTo>
                      <a:pt x="17" y="46"/>
                      <a:pt x="17" y="46"/>
                      <a:pt x="17" y="46"/>
                    </a:cubicBezTo>
                    <a:cubicBezTo>
                      <a:pt x="19" y="44"/>
                      <a:pt x="20" y="42"/>
                      <a:pt x="20" y="42"/>
                    </a:cubicBezTo>
                    <a:cubicBezTo>
                      <a:pt x="40" y="43"/>
                      <a:pt x="56" y="34"/>
                      <a:pt x="56" y="34"/>
                    </a:cubicBezTo>
                    <a:cubicBezTo>
                      <a:pt x="69" y="24"/>
                      <a:pt x="73" y="61"/>
                      <a:pt x="73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5" y="61"/>
                      <a:pt x="75" y="61"/>
                      <a:pt x="75" y="61"/>
                    </a:cubicBezTo>
                    <a:cubicBezTo>
                      <a:pt x="76" y="60"/>
                      <a:pt x="76" y="60"/>
                      <a:pt x="76" y="60"/>
                    </a:cubicBezTo>
                    <a:cubicBezTo>
                      <a:pt x="78" y="60"/>
                      <a:pt x="79" y="61"/>
                      <a:pt x="80" y="62"/>
                    </a:cubicBezTo>
                    <a:cubicBezTo>
                      <a:pt x="81" y="64"/>
                      <a:pt x="82" y="66"/>
                      <a:pt x="82" y="68"/>
                    </a:cubicBezTo>
                    <a:cubicBezTo>
                      <a:pt x="82" y="70"/>
                      <a:pt x="81" y="72"/>
                      <a:pt x="80" y="73"/>
                    </a:cubicBezTo>
                    <a:cubicBezTo>
                      <a:pt x="79" y="75"/>
                      <a:pt x="78" y="75"/>
                      <a:pt x="76" y="75"/>
                    </a:cubicBezTo>
                    <a:cubicBezTo>
                      <a:pt x="76" y="75"/>
                      <a:pt x="76" y="75"/>
                      <a:pt x="76" y="75"/>
                    </a:cubicBezTo>
                    <a:cubicBezTo>
                      <a:pt x="74" y="75"/>
                      <a:pt x="74" y="75"/>
                      <a:pt x="74" y="75"/>
                    </a:cubicBezTo>
                    <a:cubicBezTo>
                      <a:pt x="74" y="77"/>
                      <a:pt x="74" y="77"/>
                      <a:pt x="74" y="77"/>
                    </a:cubicBezTo>
                    <a:cubicBezTo>
                      <a:pt x="72" y="85"/>
                      <a:pt x="69" y="92"/>
                      <a:pt x="63" y="98"/>
                    </a:cubicBezTo>
                    <a:cubicBezTo>
                      <a:pt x="61" y="100"/>
                      <a:pt x="58" y="102"/>
                      <a:pt x="55" y="104"/>
                    </a:cubicBezTo>
                    <a:cubicBezTo>
                      <a:pt x="51" y="105"/>
                      <a:pt x="48" y="106"/>
                      <a:pt x="45" y="106"/>
                    </a:cubicBezTo>
                    <a:cubicBezTo>
                      <a:pt x="41" y="106"/>
                      <a:pt x="38" y="105"/>
                      <a:pt x="35" y="104"/>
                    </a:cubicBezTo>
                    <a:cubicBezTo>
                      <a:pt x="32" y="102"/>
                      <a:pt x="29" y="100"/>
                      <a:pt x="26" y="98"/>
                    </a:cubicBezTo>
                    <a:cubicBezTo>
                      <a:pt x="21" y="93"/>
                      <a:pt x="17" y="85"/>
                      <a:pt x="16" y="77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1" y="75"/>
                      <a:pt x="8" y="72"/>
                      <a:pt x="8" y="68"/>
                    </a:cubicBezTo>
                    <a:cubicBezTo>
                      <a:pt x="8" y="66"/>
                      <a:pt x="9" y="64"/>
                      <a:pt x="10" y="62"/>
                    </a:cubicBezTo>
                    <a:cubicBezTo>
                      <a:pt x="11" y="61"/>
                      <a:pt x="13" y="60"/>
                      <a:pt x="14" y="60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3" name="Freeform 125"/>
              <p:cNvSpPr/>
              <p:nvPr/>
            </p:nvSpPr>
            <p:spPr bwMode="auto">
              <a:xfrm>
                <a:off x="5067933" y="4717542"/>
                <a:ext cx="361392" cy="248084"/>
              </a:xfrm>
              <a:custGeom>
                <a:avLst/>
                <a:gdLst>
                  <a:gd name="T0" fmla="*/ 126 w 128"/>
                  <a:gd name="T1" fmla="*/ 61 h 88"/>
                  <a:gd name="T2" fmla="*/ 113 w 128"/>
                  <a:gd name="T3" fmla="*/ 64 h 88"/>
                  <a:gd name="T4" fmla="*/ 99 w 128"/>
                  <a:gd name="T5" fmla="*/ 70 h 88"/>
                  <a:gd name="T6" fmla="*/ 83 w 128"/>
                  <a:gd name="T7" fmla="*/ 33 h 88"/>
                  <a:gd name="T8" fmla="*/ 94 w 128"/>
                  <a:gd name="T9" fmla="*/ 28 h 88"/>
                  <a:gd name="T10" fmla="*/ 119 w 128"/>
                  <a:gd name="T11" fmla="*/ 12 h 88"/>
                  <a:gd name="T12" fmla="*/ 99 w 128"/>
                  <a:gd name="T13" fmla="*/ 0 h 88"/>
                  <a:gd name="T14" fmla="*/ 72 w 128"/>
                  <a:gd name="T15" fmla="*/ 43 h 88"/>
                  <a:gd name="T16" fmla="*/ 68 w 128"/>
                  <a:gd name="T17" fmla="*/ 23 h 88"/>
                  <a:gd name="T18" fmla="*/ 72 w 128"/>
                  <a:gd name="T19" fmla="*/ 17 h 88"/>
                  <a:gd name="T20" fmla="*/ 64 w 128"/>
                  <a:gd name="T21" fmla="*/ 10 h 88"/>
                  <a:gd name="T22" fmla="*/ 56 w 128"/>
                  <a:gd name="T23" fmla="*/ 17 h 88"/>
                  <a:gd name="T24" fmla="*/ 60 w 128"/>
                  <a:gd name="T25" fmla="*/ 23 h 88"/>
                  <a:gd name="T26" fmla="*/ 57 w 128"/>
                  <a:gd name="T27" fmla="*/ 43 h 88"/>
                  <a:gd name="T28" fmla="*/ 29 w 128"/>
                  <a:gd name="T29" fmla="*/ 0 h 88"/>
                  <a:gd name="T30" fmla="*/ 0 w 128"/>
                  <a:gd name="T31" fmla="*/ 28 h 88"/>
                  <a:gd name="T32" fmla="*/ 0 w 128"/>
                  <a:gd name="T33" fmla="*/ 82 h 88"/>
                  <a:gd name="T34" fmla="*/ 64 w 128"/>
                  <a:gd name="T35" fmla="*/ 88 h 88"/>
                  <a:gd name="T36" fmla="*/ 128 w 128"/>
                  <a:gd name="T37" fmla="*/ 82 h 88"/>
                  <a:gd name="T38" fmla="*/ 128 w 128"/>
                  <a:gd name="T39" fmla="*/ 65 h 88"/>
                  <a:gd name="T40" fmla="*/ 126 w 128"/>
                  <a:gd name="T41" fmla="*/ 61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8" h="88">
                    <a:moveTo>
                      <a:pt x="126" y="61"/>
                    </a:moveTo>
                    <a:cubicBezTo>
                      <a:pt x="113" y="64"/>
                      <a:pt x="113" y="64"/>
                      <a:pt x="113" y="64"/>
                    </a:cubicBezTo>
                    <a:cubicBezTo>
                      <a:pt x="99" y="70"/>
                      <a:pt x="99" y="70"/>
                      <a:pt x="99" y="70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94" y="28"/>
                      <a:pt x="94" y="28"/>
                      <a:pt x="94" y="28"/>
                    </a:cubicBezTo>
                    <a:cubicBezTo>
                      <a:pt x="119" y="12"/>
                      <a:pt x="119" y="12"/>
                      <a:pt x="119" y="12"/>
                    </a:cubicBezTo>
                    <a:cubicBezTo>
                      <a:pt x="114" y="7"/>
                      <a:pt x="107" y="3"/>
                      <a:pt x="99" y="0"/>
                    </a:cubicBezTo>
                    <a:cubicBezTo>
                      <a:pt x="72" y="43"/>
                      <a:pt x="72" y="43"/>
                      <a:pt x="72" y="43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70" y="22"/>
                      <a:pt x="72" y="20"/>
                      <a:pt x="72" y="17"/>
                    </a:cubicBezTo>
                    <a:cubicBezTo>
                      <a:pt x="72" y="13"/>
                      <a:pt x="68" y="10"/>
                      <a:pt x="64" y="10"/>
                    </a:cubicBezTo>
                    <a:cubicBezTo>
                      <a:pt x="60" y="10"/>
                      <a:pt x="56" y="13"/>
                      <a:pt x="56" y="17"/>
                    </a:cubicBezTo>
                    <a:cubicBezTo>
                      <a:pt x="56" y="20"/>
                      <a:pt x="58" y="22"/>
                      <a:pt x="60" y="2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4" y="6"/>
                      <a:pt x="3" y="16"/>
                      <a:pt x="0" y="28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2"/>
                      <a:pt x="33" y="88"/>
                      <a:pt x="64" y="88"/>
                    </a:cubicBezTo>
                    <a:cubicBezTo>
                      <a:pt x="95" y="88"/>
                      <a:pt x="128" y="82"/>
                      <a:pt x="128" y="82"/>
                    </a:cubicBezTo>
                    <a:cubicBezTo>
                      <a:pt x="128" y="65"/>
                      <a:pt x="128" y="65"/>
                      <a:pt x="128" y="65"/>
                    </a:cubicBezTo>
                    <a:cubicBezTo>
                      <a:pt x="127" y="64"/>
                      <a:pt x="126" y="62"/>
                      <a:pt x="126" y="61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4" name="Freeform 126"/>
              <p:cNvSpPr>
                <a:spLocks noEditPoints="1"/>
              </p:cNvSpPr>
              <p:nvPr/>
            </p:nvSpPr>
            <p:spPr bwMode="auto">
              <a:xfrm>
                <a:off x="5321981" y="4644786"/>
                <a:ext cx="332767" cy="273131"/>
              </a:xfrm>
              <a:custGeom>
                <a:avLst/>
                <a:gdLst>
                  <a:gd name="T0" fmla="*/ 117 w 118"/>
                  <a:gd name="T1" fmla="*/ 60 h 97"/>
                  <a:gd name="T2" fmla="*/ 93 w 118"/>
                  <a:gd name="T3" fmla="*/ 4 h 97"/>
                  <a:gd name="T4" fmla="*/ 87 w 118"/>
                  <a:gd name="T5" fmla="*/ 1 h 97"/>
                  <a:gd name="T6" fmla="*/ 84 w 118"/>
                  <a:gd name="T7" fmla="*/ 7 h 97"/>
                  <a:gd name="T8" fmla="*/ 6 w 118"/>
                  <a:gd name="T9" fmla="*/ 59 h 97"/>
                  <a:gd name="T10" fmla="*/ 0 w 118"/>
                  <a:gd name="T11" fmla="*/ 61 h 97"/>
                  <a:gd name="T12" fmla="*/ 11 w 118"/>
                  <a:gd name="T13" fmla="*/ 89 h 97"/>
                  <a:gd name="T14" fmla="*/ 17 w 118"/>
                  <a:gd name="T15" fmla="*/ 86 h 97"/>
                  <a:gd name="T16" fmla="*/ 13 w 118"/>
                  <a:gd name="T17" fmla="*/ 76 h 97"/>
                  <a:gd name="T18" fmla="*/ 15 w 118"/>
                  <a:gd name="T19" fmla="*/ 75 h 97"/>
                  <a:gd name="T20" fmla="*/ 19 w 118"/>
                  <a:gd name="T21" fmla="*/ 85 h 97"/>
                  <a:gd name="T22" fmla="*/ 39 w 118"/>
                  <a:gd name="T23" fmla="*/ 81 h 97"/>
                  <a:gd name="T24" fmla="*/ 40 w 118"/>
                  <a:gd name="T25" fmla="*/ 84 h 97"/>
                  <a:gd name="T26" fmla="*/ 62 w 118"/>
                  <a:gd name="T27" fmla="*/ 94 h 97"/>
                  <a:gd name="T28" fmla="*/ 71 w 118"/>
                  <a:gd name="T29" fmla="*/ 74 h 97"/>
                  <a:gd name="T30" fmla="*/ 108 w 118"/>
                  <a:gd name="T31" fmla="*/ 65 h 97"/>
                  <a:gd name="T32" fmla="*/ 89 w 118"/>
                  <a:gd name="T33" fmla="*/ 23 h 97"/>
                  <a:gd name="T34" fmla="*/ 91 w 118"/>
                  <a:gd name="T35" fmla="*/ 22 h 97"/>
                  <a:gd name="T36" fmla="*/ 110 w 118"/>
                  <a:gd name="T37" fmla="*/ 66 h 97"/>
                  <a:gd name="T38" fmla="*/ 114 w 118"/>
                  <a:gd name="T39" fmla="*/ 66 h 97"/>
                  <a:gd name="T40" fmla="*/ 117 w 118"/>
                  <a:gd name="T41" fmla="*/ 60 h 97"/>
                  <a:gd name="T42" fmla="*/ 59 w 118"/>
                  <a:gd name="T43" fmla="*/ 87 h 97"/>
                  <a:gd name="T44" fmla="*/ 46 w 118"/>
                  <a:gd name="T45" fmla="*/ 82 h 97"/>
                  <a:gd name="T46" fmla="*/ 46 w 118"/>
                  <a:gd name="T47" fmla="*/ 79 h 97"/>
                  <a:gd name="T48" fmla="*/ 64 w 118"/>
                  <a:gd name="T49" fmla="*/ 75 h 97"/>
                  <a:gd name="T50" fmla="*/ 59 w 118"/>
                  <a:gd name="T51" fmla="*/ 87 h 97"/>
                  <a:gd name="T52" fmla="*/ 79 w 118"/>
                  <a:gd name="T53" fmla="*/ 23 h 97"/>
                  <a:gd name="T54" fmla="*/ 18 w 118"/>
                  <a:gd name="T55" fmla="*/ 64 h 97"/>
                  <a:gd name="T56" fmla="*/ 13 w 118"/>
                  <a:gd name="T57" fmla="*/ 63 h 97"/>
                  <a:gd name="T58" fmla="*/ 14 w 118"/>
                  <a:gd name="T59" fmla="*/ 58 h 97"/>
                  <a:gd name="T60" fmla="*/ 75 w 118"/>
                  <a:gd name="T61" fmla="*/ 17 h 97"/>
                  <a:gd name="T62" fmla="*/ 80 w 118"/>
                  <a:gd name="T63" fmla="*/ 18 h 97"/>
                  <a:gd name="T64" fmla="*/ 79 w 118"/>
                  <a:gd name="T65" fmla="*/ 23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18" h="97">
                    <a:moveTo>
                      <a:pt x="117" y="60"/>
                    </a:moveTo>
                    <a:cubicBezTo>
                      <a:pt x="93" y="4"/>
                      <a:pt x="93" y="4"/>
                      <a:pt x="93" y="4"/>
                    </a:cubicBezTo>
                    <a:cubicBezTo>
                      <a:pt x="92" y="1"/>
                      <a:pt x="89" y="0"/>
                      <a:pt x="87" y="1"/>
                    </a:cubicBezTo>
                    <a:cubicBezTo>
                      <a:pt x="85" y="2"/>
                      <a:pt x="83" y="5"/>
                      <a:pt x="84" y="7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3" y="76"/>
                      <a:pt x="13" y="76"/>
                      <a:pt x="13" y="76"/>
                    </a:cubicBezTo>
                    <a:cubicBezTo>
                      <a:pt x="15" y="75"/>
                      <a:pt x="15" y="75"/>
                      <a:pt x="15" y="75"/>
                    </a:cubicBezTo>
                    <a:cubicBezTo>
                      <a:pt x="19" y="85"/>
                      <a:pt x="19" y="85"/>
                      <a:pt x="19" y="85"/>
                    </a:cubicBezTo>
                    <a:cubicBezTo>
                      <a:pt x="39" y="81"/>
                      <a:pt x="39" y="81"/>
                      <a:pt x="39" y="81"/>
                    </a:cubicBezTo>
                    <a:cubicBezTo>
                      <a:pt x="39" y="82"/>
                      <a:pt x="40" y="83"/>
                      <a:pt x="40" y="84"/>
                    </a:cubicBezTo>
                    <a:cubicBezTo>
                      <a:pt x="44" y="93"/>
                      <a:pt x="54" y="97"/>
                      <a:pt x="62" y="94"/>
                    </a:cubicBezTo>
                    <a:cubicBezTo>
                      <a:pt x="69" y="90"/>
                      <a:pt x="73" y="82"/>
                      <a:pt x="71" y="74"/>
                    </a:cubicBezTo>
                    <a:cubicBezTo>
                      <a:pt x="108" y="65"/>
                      <a:pt x="108" y="65"/>
                      <a:pt x="108" y="65"/>
                    </a:cubicBezTo>
                    <a:cubicBezTo>
                      <a:pt x="89" y="23"/>
                      <a:pt x="89" y="23"/>
                      <a:pt x="89" y="23"/>
                    </a:cubicBezTo>
                    <a:cubicBezTo>
                      <a:pt x="91" y="22"/>
                      <a:pt x="91" y="22"/>
                      <a:pt x="91" y="22"/>
                    </a:cubicBezTo>
                    <a:cubicBezTo>
                      <a:pt x="110" y="66"/>
                      <a:pt x="110" y="66"/>
                      <a:pt x="110" y="66"/>
                    </a:cubicBezTo>
                    <a:cubicBezTo>
                      <a:pt x="111" y="67"/>
                      <a:pt x="113" y="67"/>
                      <a:pt x="114" y="66"/>
                    </a:cubicBezTo>
                    <a:cubicBezTo>
                      <a:pt x="117" y="65"/>
                      <a:pt x="118" y="63"/>
                      <a:pt x="117" y="60"/>
                    </a:cubicBezTo>
                    <a:close/>
                    <a:moveTo>
                      <a:pt x="59" y="87"/>
                    </a:moveTo>
                    <a:cubicBezTo>
                      <a:pt x="54" y="89"/>
                      <a:pt x="48" y="87"/>
                      <a:pt x="46" y="82"/>
                    </a:cubicBezTo>
                    <a:cubicBezTo>
                      <a:pt x="46" y="81"/>
                      <a:pt x="46" y="80"/>
                      <a:pt x="46" y="79"/>
                    </a:cubicBezTo>
                    <a:cubicBezTo>
                      <a:pt x="64" y="75"/>
                      <a:pt x="64" y="75"/>
                      <a:pt x="64" y="75"/>
                    </a:cubicBezTo>
                    <a:cubicBezTo>
                      <a:pt x="65" y="80"/>
                      <a:pt x="63" y="85"/>
                      <a:pt x="59" y="87"/>
                    </a:cubicBezTo>
                    <a:close/>
                    <a:moveTo>
                      <a:pt x="79" y="23"/>
                    </a:moveTo>
                    <a:cubicBezTo>
                      <a:pt x="18" y="64"/>
                      <a:pt x="18" y="64"/>
                      <a:pt x="18" y="64"/>
                    </a:cubicBezTo>
                    <a:cubicBezTo>
                      <a:pt x="17" y="66"/>
                      <a:pt x="14" y="65"/>
                      <a:pt x="13" y="63"/>
                    </a:cubicBezTo>
                    <a:cubicBezTo>
                      <a:pt x="12" y="62"/>
                      <a:pt x="12" y="59"/>
                      <a:pt x="14" y="58"/>
                    </a:cubicBezTo>
                    <a:cubicBezTo>
                      <a:pt x="75" y="17"/>
                      <a:pt x="75" y="17"/>
                      <a:pt x="75" y="17"/>
                    </a:cubicBezTo>
                    <a:cubicBezTo>
                      <a:pt x="77" y="15"/>
                      <a:pt x="79" y="16"/>
                      <a:pt x="80" y="18"/>
                    </a:cubicBezTo>
                    <a:cubicBezTo>
                      <a:pt x="81" y="19"/>
                      <a:pt x="81" y="22"/>
                      <a:pt x="79" y="23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56" name="椭圆 155"/>
            <p:cNvSpPr/>
            <p:nvPr/>
          </p:nvSpPr>
          <p:spPr>
            <a:xfrm>
              <a:off x="6094848" y="1352974"/>
              <a:ext cx="738140" cy="738141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rgbClr val="2683C6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200" kern="0">
                <a:solidFill>
                  <a:sysClr val="windowText" lastClr="000000"/>
                </a:solidFill>
                <a:latin typeface="Calibri" panose="020F0502020204030204"/>
                <a:ea typeface="宋体" panose="02010600030101010101" pitchFamily="2" charset="-122"/>
              </a:endParaRPr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6331909" y="1597318"/>
              <a:ext cx="279300" cy="262285"/>
              <a:chOff x="3411256" y="4486155"/>
              <a:chExt cx="567731" cy="533142"/>
            </a:xfrm>
            <a:solidFill>
              <a:srgbClr val="1C50A2"/>
            </a:solidFill>
          </p:grpSpPr>
          <p:sp>
            <p:nvSpPr>
              <p:cNvPr id="159" name="Freeform 156"/>
              <p:cNvSpPr/>
              <p:nvPr/>
            </p:nvSpPr>
            <p:spPr bwMode="auto">
              <a:xfrm>
                <a:off x="3411256" y="4486155"/>
                <a:ext cx="363778" cy="435340"/>
              </a:xfrm>
              <a:custGeom>
                <a:avLst/>
                <a:gdLst>
                  <a:gd name="T0" fmla="*/ 11 w 129"/>
                  <a:gd name="T1" fmla="*/ 12 h 154"/>
                  <a:gd name="T2" fmla="*/ 118 w 129"/>
                  <a:gd name="T3" fmla="*/ 12 h 154"/>
                  <a:gd name="T4" fmla="*/ 118 w 129"/>
                  <a:gd name="T5" fmla="*/ 31 h 154"/>
                  <a:gd name="T6" fmla="*/ 129 w 129"/>
                  <a:gd name="T7" fmla="*/ 31 h 154"/>
                  <a:gd name="T8" fmla="*/ 129 w 129"/>
                  <a:gd name="T9" fmla="*/ 10 h 154"/>
                  <a:gd name="T10" fmla="*/ 120 w 129"/>
                  <a:gd name="T11" fmla="*/ 0 h 154"/>
                  <a:gd name="T12" fmla="*/ 10 w 129"/>
                  <a:gd name="T13" fmla="*/ 0 h 154"/>
                  <a:gd name="T14" fmla="*/ 0 w 129"/>
                  <a:gd name="T15" fmla="*/ 10 h 154"/>
                  <a:gd name="T16" fmla="*/ 0 w 129"/>
                  <a:gd name="T17" fmla="*/ 144 h 154"/>
                  <a:gd name="T18" fmla="*/ 10 w 129"/>
                  <a:gd name="T19" fmla="*/ 154 h 154"/>
                  <a:gd name="T20" fmla="*/ 69 w 129"/>
                  <a:gd name="T21" fmla="*/ 154 h 154"/>
                  <a:gd name="T22" fmla="*/ 69 w 129"/>
                  <a:gd name="T23" fmla="*/ 143 h 154"/>
                  <a:gd name="T24" fmla="*/ 11 w 129"/>
                  <a:gd name="T25" fmla="*/ 143 h 154"/>
                  <a:gd name="T26" fmla="*/ 11 w 129"/>
                  <a:gd name="T27" fmla="*/ 1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9" h="154">
                    <a:moveTo>
                      <a:pt x="11" y="12"/>
                    </a:moveTo>
                    <a:cubicBezTo>
                      <a:pt x="118" y="12"/>
                      <a:pt x="118" y="12"/>
                      <a:pt x="118" y="12"/>
                    </a:cubicBezTo>
                    <a:cubicBezTo>
                      <a:pt x="118" y="31"/>
                      <a:pt x="118" y="31"/>
                      <a:pt x="118" y="31"/>
                    </a:cubicBezTo>
                    <a:cubicBezTo>
                      <a:pt x="129" y="31"/>
                      <a:pt x="129" y="31"/>
                      <a:pt x="129" y="31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9" y="5"/>
                      <a:pt x="125" y="0"/>
                      <a:pt x="12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5" y="154"/>
                      <a:pt x="10" y="154"/>
                    </a:cubicBezTo>
                    <a:cubicBezTo>
                      <a:pt x="69" y="154"/>
                      <a:pt x="69" y="154"/>
                      <a:pt x="69" y="154"/>
                    </a:cubicBezTo>
                    <a:cubicBezTo>
                      <a:pt x="69" y="143"/>
                      <a:pt x="69" y="143"/>
                      <a:pt x="69" y="143"/>
                    </a:cubicBezTo>
                    <a:cubicBezTo>
                      <a:pt x="11" y="143"/>
                      <a:pt x="11" y="143"/>
                      <a:pt x="11" y="143"/>
                    </a:cubicBezTo>
                    <a:lnTo>
                      <a:pt x="11" y="12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0" name="Freeform 157"/>
              <p:cNvSpPr>
                <a:spLocks noEditPoints="1"/>
              </p:cNvSpPr>
              <p:nvPr/>
            </p:nvSpPr>
            <p:spPr bwMode="auto">
              <a:xfrm>
                <a:off x="3617595" y="4585150"/>
                <a:ext cx="361392" cy="434147"/>
              </a:xfrm>
              <a:custGeom>
                <a:avLst/>
                <a:gdLst>
                  <a:gd name="T0" fmla="*/ 119 w 128"/>
                  <a:gd name="T1" fmla="*/ 0 h 154"/>
                  <a:gd name="T2" fmla="*/ 9 w 128"/>
                  <a:gd name="T3" fmla="*/ 0 h 154"/>
                  <a:gd name="T4" fmla="*/ 0 w 128"/>
                  <a:gd name="T5" fmla="*/ 10 h 154"/>
                  <a:gd name="T6" fmla="*/ 0 w 128"/>
                  <a:gd name="T7" fmla="*/ 144 h 154"/>
                  <a:gd name="T8" fmla="*/ 9 w 128"/>
                  <a:gd name="T9" fmla="*/ 154 h 154"/>
                  <a:gd name="T10" fmla="*/ 119 w 128"/>
                  <a:gd name="T11" fmla="*/ 154 h 154"/>
                  <a:gd name="T12" fmla="*/ 128 w 128"/>
                  <a:gd name="T13" fmla="*/ 144 h 154"/>
                  <a:gd name="T14" fmla="*/ 128 w 128"/>
                  <a:gd name="T15" fmla="*/ 10 h 154"/>
                  <a:gd name="T16" fmla="*/ 119 w 128"/>
                  <a:gd name="T17" fmla="*/ 0 h 154"/>
                  <a:gd name="T18" fmla="*/ 117 w 128"/>
                  <a:gd name="T19" fmla="*/ 142 h 154"/>
                  <a:gd name="T20" fmla="*/ 10 w 128"/>
                  <a:gd name="T21" fmla="*/ 142 h 154"/>
                  <a:gd name="T22" fmla="*/ 10 w 128"/>
                  <a:gd name="T23" fmla="*/ 12 h 154"/>
                  <a:gd name="T24" fmla="*/ 117 w 128"/>
                  <a:gd name="T25" fmla="*/ 12 h 154"/>
                  <a:gd name="T26" fmla="*/ 117 w 128"/>
                  <a:gd name="T27" fmla="*/ 142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8" h="154">
                    <a:moveTo>
                      <a:pt x="119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0"/>
                      <a:pt x="4" y="154"/>
                      <a:pt x="9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4" y="154"/>
                      <a:pt x="128" y="150"/>
                      <a:pt x="128" y="144"/>
                    </a:cubicBezTo>
                    <a:cubicBezTo>
                      <a:pt x="128" y="10"/>
                      <a:pt x="128" y="10"/>
                      <a:pt x="128" y="10"/>
                    </a:cubicBezTo>
                    <a:cubicBezTo>
                      <a:pt x="128" y="5"/>
                      <a:pt x="124" y="0"/>
                      <a:pt x="119" y="0"/>
                    </a:cubicBezTo>
                    <a:close/>
                    <a:moveTo>
                      <a:pt x="117" y="142"/>
                    </a:moveTo>
                    <a:cubicBezTo>
                      <a:pt x="10" y="142"/>
                      <a:pt x="10" y="142"/>
                      <a:pt x="10" y="14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17" y="12"/>
                      <a:pt x="117" y="12"/>
                      <a:pt x="117" y="12"/>
                    </a:cubicBezTo>
                    <a:lnTo>
                      <a:pt x="117" y="142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1" name="Rectangle 158"/>
              <p:cNvSpPr>
                <a:spLocks noChangeArrowheads="1"/>
              </p:cNvSpPr>
              <p:nvPr/>
            </p:nvSpPr>
            <p:spPr bwMode="auto">
              <a:xfrm>
                <a:off x="3671267" y="4692494"/>
                <a:ext cx="256434" cy="25047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2" name="Rectangle 159"/>
              <p:cNvSpPr>
                <a:spLocks noChangeArrowheads="1"/>
              </p:cNvSpPr>
              <p:nvPr/>
            </p:nvSpPr>
            <p:spPr bwMode="auto">
              <a:xfrm>
                <a:off x="3671267" y="4760479"/>
                <a:ext cx="256434" cy="25047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3" name="Rectangle 160"/>
              <p:cNvSpPr>
                <a:spLocks noChangeArrowheads="1"/>
              </p:cNvSpPr>
              <p:nvPr/>
            </p:nvSpPr>
            <p:spPr bwMode="auto">
              <a:xfrm>
                <a:off x="3671267" y="4828463"/>
                <a:ext cx="256434" cy="21469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4" name="Rectangle 161"/>
              <p:cNvSpPr>
                <a:spLocks noChangeArrowheads="1"/>
              </p:cNvSpPr>
              <p:nvPr/>
            </p:nvSpPr>
            <p:spPr bwMode="auto">
              <a:xfrm>
                <a:off x="3671267" y="4895255"/>
                <a:ext cx="256434" cy="22662"/>
              </a:xfrm>
              <a:prstGeom prst="rect">
                <a:avLst/>
              </a:prstGeom>
              <a:grpFill/>
              <a:ln w="9525">
                <a:solidFill>
                  <a:srgbClr val="1C50A2"/>
                </a:solidFill>
                <a:miter lim="800000"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5" name="Freeform 162"/>
              <p:cNvSpPr/>
              <p:nvPr/>
            </p:nvSpPr>
            <p:spPr bwMode="auto">
              <a:xfrm>
                <a:off x="3468506" y="4597077"/>
                <a:ext cx="132391" cy="273131"/>
              </a:xfrm>
              <a:custGeom>
                <a:avLst/>
                <a:gdLst>
                  <a:gd name="T0" fmla="*/ 47 w 47"/>
                  <a:gd name="T1" fmla="*/ 97 h 97"/>
                  <a:gd name="T2" fmla="*/ 47 w 47"/>
                  <a:gd name="T3" fmla="*/ 78 h 97"/>
                  <a:gd name="T4" fmla="*/ 47 w 47"/>
                  <a:gd name="T5" fmla="*/ 78 h 97"/>
                  <a:gd name="T6" fmla="*/ 17 w 47"/>
                  <a:gd name="T7" fmla="*/ 48 h 97"/>
                  <a:gd name="T8" fmla="*/ 47 w 47"/>
                  <a:gd name="T9" fmla="*/ 19 h 97"/>
                  <a:gd name="T10" fmla="*/ 47 w 47"/>
                  <a:gd name="T11" fmla="*/ 19 h 97"/>
                  <a:gd name="T12" fmla="*/ 47 w 47"/>
                  <a:gd name="T13" fmla="*/ 0 h 97"/>
                  <a:gd name="T14" fmla="*/ 38 w 47"/>
                  <a:gd name="T15" fmla="*/ 0 h 97"/>
                  <a:gd name="T16" fmla="*/ 38 w 47"/>
                  <a:gd name="T17" fmla="*/ 8 h 97"/>
                  <a:gd name="T18" fmla="*/ 24 w 47"/>
                  <a:gd name="T19" fmla="*/ 14 h 97"/>
                  <a:gd name="T20" fmla="*/ 19 w 47"/>
                  <a:gd name="T21" fmla="*/ 8 h 97"/>
                  <a:gd name="T22" fmla="*/ 6 w 47"/>
                  <a:gd name="T23" fmla="*/ 20 h 97"/>
                  <a:gd name="T24" fmla="*/ 12 w 47"/>
                  <a:gd name="T25" fmla="*/ 26 h 97"/>
                  <a:gd name="T26" fmla="*/ 6 w 47"/>
                  <a:gd name="T27" fmla="*/ 40 h 97"/>
                  <a:gd name="T28" fmla="*/ 0 w 47"/>
                  <a:gd name="T29" fmla="*/ 40 h 97"/>
                  <a:gd name="T30" fmla="*/ 0 w 47"/>
                  <a:gd name="T31" fmla="*/ 57 h 97"/>
                  <a:gd name="T32" fmla="*/ 6 w 47"/>
                  <a:gd name="T33" fmla="*/ 57 h 97"/>
                  <a:gd name="T34" fmla="*/ 12 w 47"/>
                  <a:gd name="T35" fmla="*/ 71 h 97"/>
                  <a:gd name="T36" fmla="*/ 6 w 47"/>
                  <a:gd name="T37" fmla="*/ 77 h 97"/>
                  <a:gd name="T38" fmla="*/ 18 w 47"/>
                  <a:gd name="T39" fmla="*/ 89 h 97"/>
                  <a:gd name="T40" fmla="*/ 24 w 47"/>
                  <a:gd name="T41" fmla="*/ 83 h 97"/>
                  <a:gd name="T42" fmla="*/ 38 w 47"/>
                  <a:gd name="T43" fmla="*/ 89 h 97"/>
                  <a:gd name="T44" fmla="*/ 38 w 47"/>
                  <a:gd name="T45" fmla="*/ 97 h 97"/>
                  <a:gd name="T46" fmla="*/ 47 w 47"/>
                  <a:gd name="T47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7" h="97">
                    <a:moveTo>
                      <a:pt x="47" y="97"/>
                    </a:moveTo>
                    <a:cubicBezTo>
                      <a:pt x="47" y="78"/>
                      <a:pt x="47" y="78"/>
                      <a:pt x="47" y="78"/>
                    </a:cubicBezTo>
                    <a:cubicBezTo>
                      <a:pt x="47" y="78"/>
                      <a:pt x="47" y="78"/>
                      <a:pt x="47" y="78"/>
                    </a:cubicBezTo>
                    <a:cubicBezTo>
                      <a:pt x="30" y="78"/>
                      <a:pt x="17" y="64"/>
                      <a:pt x="17" y="48"/>
                    </a:cubicBezTo>
                    <a:cubicBezTo>
                      <a:pt x="17" y="32"/>
                      <a:pt x="30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3" y="9"/>
                      <a:pt x="28" y="11"/>
                      <a:pt x="24" y="14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9" y="30"/>
                      <a:pt x="7" y="35"/>
                      <a:pt x="6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7" y="62"/>
                      <a:pt x="9" y="67"/>
                      <a:pt x="12" y="71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18" y="89"/>
                      <a:pt x="18" y="89"/>
                      <a:pt x="18" y="89"/>
                    </a:cubicBezTo>
                    <a:cubicBezTo>
                      <a:pt x="24" y="83"/>
                      <a:pt x="24" y="83"/>
                      <a:pt x="24" y="83"/>
                    </a:cubicBezTo>
                    <a:cubicBezTo>
                      <a:pt x="28" y="86"/>
                      <a:pt x="33" y="88"/>
                      <a:pt x="38" y="89"/>
                    </a:cubicBezTo>
                    <a:cubicBezTo>
                      <a:pt x="38" y="97"/>
                      <a:pt x="38" y="97"/>
                      <a:pt x="38" y="97"/>
                    </a:cubicBezTo>
                    <a:lnTo>
                      <a:pt x="47" y="97"/>
                    </a:ln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6" name="Freeform 163"/>
              <p:cNvSpPr/>
              <p:nvPr/>
            </p:nvSpPr>
            <p:spPr bwMode="auto">
              <a:xfrm>
                <a:off x="3538876" y="4669833"/>
                <a:ext cx="62021" cy="127621"/>
              </a:xfrm>
              <a:custGeom>
                <a:avLst/>
                <a:gdLst>
                  <a:gd name="T0" fmla="*/ 22 w 22"/>
                  <a:gd name="T1" fmla="*/ 7 h 45"/>
                  <a:gd name="T2" fmla="*/ 22 w 22"/>
                  <a:gd name="T3" fmla="*/ 0 h 45"/>
                  <a:gd name="T4" fmla="*/ 22 w 22"/>
                  <a:gd name="T5" fmla="*/ 0 h 45"/>
                  <a:gd name="T6" fmla="*/ 0 w 22"/>
                  <a:gd name="T7" fmla="*/ 22 h 45"/>
                  <a:gd name="T8" fmla="*/ 22 w 22"/>
                  <a:gd name="T9" fmla="*/ 45 h 45"/>
                  <a:gd name="T10" fmla="*/ 22 w 22"/>
                  <a:gd name="T11" fmla="*/ 45 h 45"/>
                  <a:gd name="T12" fmla="*/ 22 w 22"/>
                  <a:gd name="T13" fmla="*/ 38 h 45"/>
                  <a:gd name="T14" fmla="*/ 22 w 22"/>
                  <a:gd name="T15" fmla="*/ 38 h 45"/>
                  <a:gd name="T16" fmla="*/ 7 w 22"/>
                  <a:gd name="T17" fmla="*/ 22 h 45"/>
                  <a:gd name="T18" fmla="*/ 22 w 22"/>
                  <a:gd name="T19" fmla="*/ 7 h 45"/>
                  <a:gd name="T20" fmla="*/ 22 w 22"/>
                  <a:gd name="T21" fmla="*/ 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45">
                    <a:moveTo>
                      <a:pt x="22" y="7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35"/>
                      <a:pt x="9" y="45"/>
                      <a:pt x="22" y="45"/>
                    </a:cubicBezTo>
                    <a:cubicBezTo>
                      <a:pt x="22" y="45"/>
                      <a:pt x="22" y="45"/>
                      <a:pt x="22" y="45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13" y="38"/>
                      <a:pt x="7" y="31"/>
                      <a:pt x="7" y="22"/>
                    </a:cubicBezTo>
                    <a:cubicBezTo>
                      <a:pt x="7" y="14"/>
                      <a:pt x="13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7" name="Freeform 164"/>
              <p:cNvSpPr/>
              <p:nvPr/>
            </p:nvSpPr>
            <p:spPr bwMode="auto">
              <a:xfrm>
                <a:off x="3578236" y="4709192"/>
                <a:ext cx="22662" cy="45323"/>
              </a:xfrm>
              <a:custGeom>
                <a:avLst/>
                <a:gdLst>
                  <a:gd name="T0" fmla="*/ 8 w 8"/>
                  <a:gd name="T1" fmla="*/ 16 h 16"/>
                  <a:gd name="T2" fmla="*/ 8 w 8"/>
                  <a:gd name="T3" fmla="*/ 0 h 16"/>
                  <a:gd name="T4" fmla="*/ 0 w 8"/>
                  <a:gd name="T5" fmla="*/ 8 h 16"/>
                  <a:gd name="T6" fmla="*/ 8 w 8"/>
                  <a:gd name="T7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6">
                    <a:moveTo>
                      <a:pt x="8" y="16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4"/>
                      <a:pt x="0" y="8"/>
                    </a:cubicBezTo>
                    <a:cubicBezTo>
                      <a:pt x="0" y="13"/>
                      <a:pt x="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solidFill>
                  <a:srgbClr val="1C50A2"/>
                </a:solidFill>
                <a:round/>
              </a:ln>
            </p:spPr>
            <p:txBody>
              <a:bodyPr vert="horz" wrap="square" lIns="96429" tIns="48214" rIns="96429" bIns="48214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</a:endParaRPr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 rot="16200000" flipH="1">
              <a:off x="5566423" y="1342588"/>
              <a:ext cx="952353" cy="728911"/>
              <a:chOff x="911201" y="1622002"/>
              <a:chExt cx="2283025" cy="1747386"/>
            </a:xfrm>
            <a:solidFill>
              <a:srgbClr val="1C50A2"/>
            </a:solidFill>
          </p:grpSpPr>
          <p:sp>
            <p:nvSpPr>
              <p:cNvPr id="169" name="矩形 168"/>
              <p:cNvSpPr/>
              <p:nvPr/>
            </p:nvSpPr>
            <p:spPr>
              <a:xfrm>
                <a:off x="2026099" y="1679379"/>
                <a:ext cx="60759" cy="489621"/>
              </a:xfrm>
              <a:prstGeom prst="rect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0" name="任意多边形 169"/>
              <p:cNvSpPr/>
              <p:nvPr/>
            </p:nvSpPr>
            <p:spPr>
              <a:xfrm rot="-2700000" flipV="1">
                <a:off x="1283460" y="1824478"/>
                <a:ext cx="1547880" cy="1544910"/>
              </a:xfrm>
              <a:custGeom>
                <a:avLst/>
                <a:gdLst>
                  <a:gd name="connsiteX0" fmla="*/ 871669 w 901730"/>
                  <a:gd name="connsiteY0" fmla="*/ 0 h 900000"/>
                  <a:gd name="connsiteX1" fmla="*/ 901730 w 901730"/>
                  <a:gd name="connsiteY1" fmla="*/ 0 h 900000"/>
                  <a:gd name="connsiteX2" fmla="*/ 1730 w 901730"/>
                  <a:gd name="connsiteY2" fmla="*/ 900000 h 900000"/>
                  <a:gd name="connsiteX3" fmla="*/ 0 w 901730"/>
                  <a:gd name="connsiteY3" fmla="*/ 899913 h 900000"/>
                  <a:gd name="connsiteX4" fmla="*/ 0 w 901730"/>
                  <a:gd name="connsiteY4" fmla="*/ 869852 h 900000"/>
                  <a:gd name="connsiteX5" fmla="*/ 1731 w 901730"/>
                  <a:gd name="connsiteY5" fmla="*/ 869939 h 900000"/>
                  <a:gd name="connsiteX6" fmla="*/ 871669 w 901730"/>
                  <a:gd name="connsiteY6" fmla="*/ 1 h 90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01730" h="900000">
                    <a:moveTo>
                      <a:pt x="871669" y="0"/>
                    </a:moveTo>
                    <a:lnTo>
                      <a:pt x="901730" y="0"/>
                    </a:lnTo>
                    <a:cubicBezTo>
                      <a:pt x="901730" y="497056"/>
                      <a:pt x="498786" y="900000"/>
                      <a:pt x="1730" y="900000"/>
                    </a:cubicBezTo>
                    <a:lnTo>
                      <a:pt x="0" y="899913"/>
                    </a:lnTo>
                    <a:lnTo>
                      <a:pt x="0" y="869852"/>
                    </a:lnTo>
                    <a:lnTo>
                      <a:pt x="1731" y="869939"/>
                    </a:lnTo>
                    <a:cubicBezTo>
                      <a:pt x="482184" y="869939"/>
                      <a:pt x="871669" y="480454"/>
                      <a:pt x="871669" y="1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1" name="椭圆 170"/>
              <p:cNvSpPr/>
              <p:nvPr/>
            </p:nvSpPr>
            <p:spPr>
              <a:xfrm>
                <a:off x="911201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2" name="椭圆 171"/>
              <p:cNvSpPr/>
              <p:nvPr/>
            </p:nvSpPr>
            <p:spPr>
              <a:xfrm>
                <a:off x="3095293" y="2587444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1952570" y="2048530"/>
                <a:ext cx="209661" cy="209661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4" name="椭圆 173"/>
              <p:cNvSpPr/>
              <p:nvPr/>
            </p:nvSpPr>
            <p:spPr>
              <a:xfrm>
                <a:off x="2007933" y="210683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2007011" y="1622002"/>
                <a:ext cx="98933" cy="98933"/>
              </a:xfrm>
              <a:prstGeom prst="ellipse">
                <a:avLst/>
              </a:prstGeom>
              <a:grpFill/>
              <a:ln w="12700" cap="flat" cmpd="sng" algn="ctr">
                <a:solidFill>
                  <a:srgbClr val="1C50A2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 kern="0">
                  <a:solidFill>
                    <a:sysClr val="windowText" lastClr="00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84" name="íślîďe"/>
          <p:cNvSpPr/>
          <p:nvPr/>
        </p:nvSpPr>
        <p:spPr bwMode="auto">
          <a:xfrm>
            <a:off x="2148978" y="1360818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85" name="íṣḻíde"/>
          <p:cNvSpPr txBox="1"/>
          <p:nvPr/>
        </p:nvSpPr>
        <p:spPr bwMode="auto">
          <a:xfrm>
            <a:off x="2148977" y="919014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86" name="íślîďe"/>
          <p:cNvSpPr/>
          <p:nvPr/>
        </p:nvSpPr>
        <p:spPr bwMode="auto">
          <a:xfrm>
            <a:off x="3396779" y="275318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87" name="íṣḻíde"/>
          <p:cNvSpPr txBox="1"/>
          <p:nvPr/>
        </p:nvSpPr>
        <p:spPr bwMode="auto">
          <a:xfrm>
            <a:off x="3396778" y="231138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88" name="íślîďe"/>
          <p:cNvSpPr/>
          <p:nvPr/>
        </p:nvSpPr>
        <p:spPr bwMode="auto">
          <a:xfrm>
            <a:off x="2593800" y="410728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89" name="íṣḻíde"/>
          <p:cNvSpPr txBox="1"/>
          <p:nvPr/>
        </p:nvSpPr>
        <p:spPr bwMode="auto">
          <a:xfrm>
            <a:off x="2593799" y="366548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90" name="íślîďe"/>
          <p:cNvSpPr/>
          <p:nvPr/>
        </p:nvSpPr>
        <p:spPr bwMode="auto">
          <a:xfrm>
            <a:off x="5717610" y="527972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91" name="íṣḻíde"/>
          <p:cNvSpPr txBox="1"/>
          <p:nvPr/>
        </p:nvSpPr>
        <p:spPr bwMode="auto">
          <a:xfrm>
            <a:off x="5717609" y="483791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1"/>
          <p:cNvGrpSpPr/>
          <p:nvPr/>
        </p:nvGrpSpPr>
        <p:grpSpPr>
          <a:xfrm>
            <a:off x="4443562" y="2735837"/>
            <a:ext cx="1548326" cy="1548324"/>
            <a:chOff x="5068163" y="6079077"/>
            <a:chExt cx="5199191" cy="5199189"/>
          </a:xfrm>
          <a:solidFill>
            <a:srgbClr val="1C50A2"/>
          </a:solidFill>
        </p:grpSpPr>
        <p:sp>
          <p:nvSpPr>
            <p:cNvPr id="25" name="Freeform 240"/>
            <p:cNvSpPr>
              <a:spLocks noEditPoints="1"/>
            </p:cNvSpPr>
            <p:nvPr/>
          </p:nvSpPr>
          <p:spPr bwMode="auto">
            <a:xfrm>
              <a:off x="5068163" y="6079077"/>
              <a:ext cx="5199191" cy="5199189"/>
            </a:xfrm>
            <a:custGeom>
              <a:avLst/>
              <a:gdLst>
                <a:gd name="T0" fmla="*/ 1840 w 1840"/>
                <a:gd name="T1" fmla="*/ 964 h 1840"/>
                <a:gd name="T2" fmla="*/ 1682 w 1840"/>
                <a:gd name="T3" fmla="*/ 808 h 1840"/>
                <a:gd name="T4" fmla="*/ 1791 w 1840"/>
                <a:gd name="T5" fmla="*/ 614 h 1840"/>
                <a:gd name="T6" fmla="*/ 1578 w 1840"/>
                <a:gd name="T7" fmla="*/ 521 h 1840"/>
                <a:gd name="T8" fmla="*/ 1602 w 1840"/>
                <a:gd name="T9" fmla="*/ 301 h 1840"/>
                <a:gd name="T10" fmla="*/ 1379 w 1840"/>
                <a:gd name="T11" fmla="*/ 303 h 1840"/>
                <a:gd name="T12" fmla="*/ 1318 w 1840"/>
                <a:gd name="T13" fmla="*/ 90 h 1840"/>
                <a:gd name="T14" fmla="*/ 1103 w 1840"/>
                <a:gd name="T15" fmla="*/ 173 h 1840"/>
                <a:gd name="T16" fmla="*/ 964 w 1840"/>
                <a:gd name="T17" fmla="*/ 0 h 1840"/>
                <a:gd name="T18" fmla="*/ 808 w 1840"/>
                <a:gd name="T19" fmla="*/ 159 h 1840"/>
                <a:gd name="T20" fmla="*/ 613 w 1840"/>
                <a:gd name="T21" fmla="*/ 49 h 1840"/>
                <a:gd name="T22" fmla="*/ 521 w 1840"/>
                <a:gd name="T23" fmla="*/ 262 h 1840"/>
                <a:gd name="T24" fmla="*/ 301 w 1840"/>
                <a:gd name="T25" fmla="*/ 239 h 1840"/>
                <a:gd name="T26" fmla="*/ 303 w 1840"/>
                <a:gd name="T27" fmla="*/ 461 h 1840"/>
                <a:gd name="T28" fmla="*/ 89 w 1840"/>
                <a:gd name="T29" fmla="*/ 522 h 1840"/>
                <a:gd name="T30" fmla="*/ 173 w 1840"/>
                <a:gd name="T31" fmla="*/ 737 h 1840"/>
                <a:gd name="T32" fmla="*/ 0 w 1840"/>
                <a:gd name="T33" fmla="*/ 877 h 1840"/>
                <a:gd name="T34" fmla="*/ 159 w 1840"/>
                <a:gd name="T35" fmla="*/ 1032 h 1840"/>
                <a:gd name="T36" fmla="*/ 49 w 1840"/>
                <a:gd name="T37" fmla="*/ 1227 h 1840"/>
                <a:gd name="T38" fmla="*/ 262 w 1840"/>
                <a:gd name="T39" fmla="*/ 1320 h 1840"/>
                <a:gd name="T40" fmla="*/ 239 w 1840"/>
                <a:gd name="T41" fmla="*/ 1540 h 1840"/>
                <a:gd name="T42" fmla="*/ 461 w 1840"/>
                <a:gd name="T43" fmla="*/ 1538 h 1840"/>
                <a:gd name="T44" fmla="*/ 522 w 1840"/>
                <a:gd name="T45" fmla="*/ 1751 h 1840"/>
                <a:gd name="T46" fmla="*/ 737 w 1840"/>
                <a:gd name="T47" fmla="*/ 1668 h 1840"/>
                <a:gd name="T48" fmla="*/ 876 w 1840"/>
                <a:gd name="T49" fmla="*/ 1840 h 1840"/>
                <a:gd name="T50" fmla="*/ 1032 w 1840"/>
                <a:gd name="T51" fmla="*/ 1682 h 1840"/>
                <a:gd name="T52" fmla="*/ 1227 w 1840"/>
                <a:gd name="T53" fmla="*/ 1791 h 1840"/>
                <a:gd name="T54" fmla="*/ 1319 w 1840"/>
                <a:gd name="T55" fmla="*/ 1579 h 1840"/>
                <a:gd name="T56" fmla="*/ 1540 w 1840"/>
                <a:gd name="T57" fmla="*/ 1602 h 1840"/>
                <a:gd name="T58" fmla="*/ 1538 w 1840"/>
                <a:gd name="T59" fmla="*/ 1380 h 1840"/>
                <a:gd name="T60" fmla="*/ 1751 w 1840"/>
                <a:gd name="T61" fmla="*/ 1318 h 1840"/>
                <a:gd name="T62" fmla="*/ 1668 w 1840"/>
                <a:gd name="T63" fmla="*/ 1104 h 1840"/>
                <a:gd name="T64" fmla="*/ 1081 w 1840"/>
                <a:gd name="T65" fmla="*/ 1490 h 1840"/>
                <a:gd name="T66" fmla="*/ 759 w 1840"/>
                <a:gd name="T67" fmla="*/ 351 h 1840"/>
                <a:gd name="T68" fmla="*/ 1081 w 1840"/>
                <a:gd name="T69" fmla="*/ 1490 h 1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40" h="1840">
                  <a:moveTo>
                    <a:pt x="1827" y="1080"/>
                  </a:moveTo>
                  <a:cubicBezTo>
                    <a:pt x="1840" y="964"/>
                    <a:pt x="1840" y="964"/>
                    <a:pt x="1840" y="964"/>
                  </a:cubicBezTo>
                  <a:cubicBezTo>
                    <a:pt x="1690" y="906"/>
                    <a:pt x="1690" y="906"/>
                    <a:pt x="1690" y="906"/>
                  </a:cubicBezTo>
                  <a:cubicBezTo>
                    <a:pt x="1689" y="874"/>
                    <a:pt x="1687" y="841"/>
                    <a:pt x="1682" y="808"/>
                  </a:cubicBezTo>
                  <a:cubicBezTo>
                    <a:pt x="1823" y="726"/>
                    <a:pt x="1823" y="726"/>
                    <a:pt x="1823" y="726"/>
                  </a:cubicBezTo>
                  <a:cubicBezTo>
                    <a:pt x="1791" y="614"/>
                    <a:pt x="1791" y="614"/>
                    <a:pt x="1791" y="614"/>
                  </a:cubicBezTo>
                  <a:cubicBezTo>
                    <a:pt x="1628" y="618"/>
                    <a:pt x="1628" y="618"/>
                    <a:pt x="1628" y="618"/>
                  </a:cubicBezTo>
                  <a:cubicBezTo>
                    <a:pt x="1614" y="584"/>
                    <a:pt x="1597" y="552"/>
                    <a:pt x="1578" y="521"/>
                  </a:cubicBezTo>
                  <a:cubicBezTo>
                    <a:pt x="1675" y="392"/>
                    <a:pt x="1675" y="392"/>
                    <a:pt x="1675" y="392"/>
                  </a:cubicBezTo>
                  <a:cubicBezTo>
                    <a:pt x="1602" y="301"/>
                    <a:pt x="1602" y="301"/>
                    <a:pt x="1602" y="301"/>
                  </a:cubicBezTo>
                  <a:cubicBezTo>
                    <a:pt x="1455" y="366"/>
                    <a:pt x="1455" y="366"/>
                    <a:pt x="1455" y="366"/>
                  </a:cubicBezTo>
                  <a:cubicBezTo>
                    <a:pt x="1431" y="344"/>
                    <a:pt x="1406" y="322"/>
                    <a:pt x="1379" y="303"/>
                  </a:cubicBezTo>
                  <a:cubicBezTo>
                    <a:pt x="1420" y="147"/>
                    <a:pt x="1420" y="147"/>
                    <a:pt x="1420" y="147"/>
                  </a:cubicBezTo>
                  <a:cubicBezTo>
                    <a:pt x="1318" y="90"/>
                    <a:pt x="1318" y="90"/>
                    <a:pt x="1318" y="90"/>
                  </a:cubicBezTo>
                  <a:cubicBezTo>
                    <a:pt x="1206" y="206"/>
                    <a:pt x="1206" y="206"/>
                    <a:pt x="1206" y="206"/>
                  </a:cubicBezTo>
                  <a:cubicBezTo>
                    <a:pt x="1173" y="193"/>
                    <a:pt x="1139" y="181"/>
                    <a:pt x="1103" y="173"/>
                  </a:cubicBezTo>
                  <a:cubicBezTo>
                    <a:pt x="1080" y="13"/>
                    <a:pt x="1080" y="13"/>
                    <a:pt x="1080" y="13"/>
                  </a:cubicBezTo>
                  <a:cubicBezTo>
                    <a:pt x="964" y="0"/>
                    <a:pt x="964" y="0"/>
                    <a:pt x="964" y="0"/>
                  </a:cubicBezTo>
                  <a:cubicBezTo>
                    <a:pt x="906" y="151"/>
                    <a:pt x="906" y="151"/>
                    <a:pt x="906" y="151"/>
                  </a:cubicBezTo>
                  <a:cubicBezTo>
                    <a:pt x="874" y="151"/>
                    <a:pt x="841" y="154"/>
                    <a:pt x="808" y="159"/>
                  </a:cubicBezTo>
                  <a:cubicBezTo>
                    <a:pt x="726" y="17"/>
                    <a:pt x="726" y="17"/>
                    <a:pt x="726" y="17"/>
                  </a:cubicBezTo>
                  <a:cubicBezTo>
                    <a:pt x="613" y="49"/>
                    <a:pt x="613" y="49"/>
                    <a:pt x="613" y="49"/>
                  </a:cubicBezTo>
                  <a:cubicBezTo>
                    <a:pt x="617" y="213"/>
                    <a:pt x="617" y="213"/>
                    <a:pt x="617" y="213"/>
                  </a:cubicBezTo>
                  <a:cubicBezTo>
                    <a:pt x="584" y="227"/>
                    <a:pt x="552" y="244"/>
                    <a:pt x="521" y="262"/>
                  </a:cubicBezTo>
                  <a:cubicBezTo>
                    <a:pt x="392" y="166"/>
                    <a:pt x="392" y="166"/>
                    <a:pt x="392" y="166"/>
                  </a:cubicBezTo>
                  <a:cubicBezTo>
                    <a:pt x="301" y="239"/>
                    <a:pt x="301" y="239"/>
                    <a:pt x="301" y="239"/>
                  </a:cubicBezTo>
                  <a:cubicBezTo>
                    <a:pt x="366" y="386"/>
                    <a:pt x="366" y="386"/>
                    <a:pt x="366" y="386"/>
                  </a:cubicBezTo>
                  <a:cubicBezTo>
                    <a:pt x="343" y="410"/>
                    <a:pt x="322" y="435"/>
                    <a:pt x="303" y="461"/>
                  </a:cubicBezTo>
                  <a:cubicBezTo>
                    <a:pt x="147" y="420"/>
                    <a:pt x="147" y="420"/>
                    <a:pt x="147" y="420"/>
                  </a:cubicBezTo>
                  <a:cubicBezTo>
                    <a:pt x="89" y="522"/>
                    <a:pt x="89" y="522"/>
                    <a:pt x="89" y="522"/>
                  </a:cubicBezTo>
                  <a:cubicBezTo>
                    <a:pt x="206" y="634"/>
                    <a:pt x="206" y="634"/>
                    <a:pt x="206" y="634"/>
                  </a:cubicBezTo>
                  <a:cubicBezTo>
                    <a:pt x="192" y="668"/>
                    <a:pt x="181" y="702"/>
                    <a:pt x="173" y="737"/>
                  </a:cubicBezTo>
                  <a:cubicBezTo>
                    <a:pt x="13" y="760"/>
                    <a:pt x="13" y="760"/>
                    <a:pt x="13" y="760"/>
                  </a:cubicBezTo>
                  <a:cubicBezTo>
                    <a:pt x="0" y="877"/>
                    <a:pt x="0" y="877"/>
                    <a:pt x="0" y="877"/>
                  </a:cubicBezTo>
                  <a:cubicBezTo>
                    <a:pt x="151" y="934"/>
                    <a:pt x="151" y="934"/>
                    <a:pt x="151" y="934"/>
                  </a:cubicBezTo>
                  <a:cubicBezTo>
                    <a:pt x="151" y="967"/>
                    <a:pt x="154" y="1000"/>
                    <a:pt x="159" y="1032"/>
                  </a:cubicBezTo>
                  <a:cubicBezTo>
                    <a:pt x="17" y="1115"/>
                    <a:pt x="17" y="1115"/>
                    <a:pt x="17" y="1115"/>
                  </a:cubicBezTo>
                  <a:cubicBezTo>
                    <a:pt x="49" y="1227"/>
                    <a:pt x="49" y="1227"/>
                    <a:pt x="49" y="1227"/>
                  </a:cubicBezTo>
                  <a:cubicBezTo>
                    <a:pt x="212" y="1223"/>
                    <a:pt x="212" y="1223"/>
                    <a:pt x="212" y="1223"/>
                  </a:cubicBezTo>
                  <a:cubicBezTo>
                    <a:pt x="227" y="1257"/>
                    <a:pt x="243" y="1289"/>
                    <a:pt x="262" y="1320"/>
                  </a:cubicBezTo>
                  <a:cubicBezTo>
                    <a:pt x="166" y="1449"/>
                    <a:pt x="166" y="1449"/>
                    <a:pt x="166" y="1449"/>
                  </a:cubicBezTo>
                  <a:cubicBezTo>
                    <a:pt x="239" y="1540"/>
                    <a:pt x="239" y="1540"/>
                    <a:pt x="239" y="1540"/>
                  </a:cubicBezTo>
                  <a:cubicBezTo>
                    <a:pt x="386" y="1474"/>
                    <a:pt x="386" y="1474"/>
                    <a:pt x="386" y="1474"/>
                  </a:cubicBezTo>
                  <a:cubicBezTo>
                    <a:pt x="410" y="1497"/>
                    <a:pt x="435" y="1518"/>
                    <a:pt x="461" y="1538"/>
                  </a:cubicBezTo>
                  <a:cubicBezTo>
                    <a:pt x="420" y="1694"/>
                    <a:pt x="420" y="1694"/>
                    <a:pt x="420" y="1694"/>
                  </a:cubicBezTo>
                  <a:cubicBezTo>
                    <a:pt x="522" y="1751"/>
                    <a:pt x="522" y="1751"/>
                    <a:pt x="522" y="1751"/>
                  </a:cubicBezTo>
                  <a:cubicBezTo>
                    <a:pt x="634" y="1635"/>
                    <a:pt x="634" y="1635"/>
                    <a:pt x="634" y="1635"/>
                  </a:cubicBezTo>
                  <a:cubicBezTo>
                    <a:pt x="667" y="1648"/>
                    <a:pt x="702" y="1659"/>
                    <a:pt x="737" y="1668"/>
                  </a:cubicBezTo>
                  <a:cubicBezTo>
                    <a:pt x="760" y="1827"/>
                    <a:pt x="760" y="1827"/>
                    <a:pt x="760" y="1827"/>
                  </a:cubicBezTo>
                  <a:cubicBezTo>
                    <a:pt x="876" y="1840"/>
                    <a:pt x="876" y="1840"/>
                    <a:pt x="876" y="1840"/>
                  </a:cubicBezTo>
                  <a:cubicBezTo>
                    <a:pt x="934" y="1690"/>
                    <a:pt x="934" y="1690"/>
                    <a:pt x="934" y="1690"/>
                  </a:cubicBezTo>
                  <a:cubicBezTo>
                    <a:pt x="967" y="1689"/>
                    <a:pt x="1000" y="1687"/>
                    <a:pt x="1032" y="1682"/>
                  </a:cubicBezTo>
                  <a:cubicBezTo>
                    <a:pt x="1114" y="1823"/>
                    <a:pt x="1114" y="1823"/>
                    <a:pt x="1114" y="1823"/>
                  </a:cubicBezTo>
                  <a:cubicBezTo>
                    <a:pt x="1227" y="1791"/>
                    <a:pt x="1227" y="1791"/>
                    <a:pt x="1227" y="1791"/>
                  </a:cubicBezTo>
                  <a:cubicBezTo>
                    <a:pt x="1223" y="1628"/>
                    <a:pt x="1223" y="1628"/>
                    <a:pt x="1223" y="1628"/>
                  </a:cubicBezTo>
                  <a:cubicBezTo>
                    <a:pt x="1256" y="1614"/>
                    <a:pt x="1289" y="1597"/>
                    <a:pt x="1319" y="1579"/>
                  </a:cubicBezTo>
                  <a:cubicBezTo>
                    <a:pt x="1448" y="1675"/>
                    <a:pt x="1448" y="1675"/>
                    <a:pt x="1448" y="1675"/>
                  </a:cubicBezTo>
                  <a:cubicBezTo>
                    <a:pt x="1540" y="1602"/>
                    <a:pt x="1540" y="1602"/>
                    <a:pt x="1540" y="1602"/>
                  </a:cubicBezTo>
                  <a:cubicBezTo>
                    <a:pt x="1474" y="1455"/>
                    <a:pt x="1474" y="1455"/>
                    <a:pt x="1474" y="1455"/>
                  </a:cubicBezTo>
                  <a:cubicBezTo>
                    <a:pt x="1497" y="1431"/>
                    <a:pt x="1518" y="1406"/>
                    <a:pt x="1538" y="1380"/>
                  </a:cubicBezTo>
                  <a:cubicBezTo>
                    <a:pt x="1694" y="1420"/>
                    <a:pt x="1694" y="1420"/>
                    <a:pt x="1694" y="1420"/>
                  </a:cubicBezTo>
                  <a:cubicBezTo>
                    <a:pt x="1751" y="1318"/>
                    <a:pt x="1751" y="1318"/>
                    <a:pt x="1751" y="1318"/>
                  </a:cubicBezTo>
                  <a:cubicBezTo>
                    <a:pt x="1635" y="1207"/>
                    <a:pt x="1635" y="1207"/>
                    <a:pt x="1635" y="1207"/>
                  </a:cubicBezTo>
                  <a:cubicBezTo>
                    <a:pt x="1648" y="1173"/>
                    <a:pt x="1659" y="1139"/>
                    <a:pt x="1668" y="1104"/>
                  </a:cubicBezTo>
                  <a:lnTo>
                    <a:pt x="1827" y="1080"/>
                  </a:lnTo>
                  <a:close/>
                  <a:moveTo>
                    <a:pt x="1081" y="1490"/>
                  </a:moveTo>
                  <a:cubicBezTo>
                    <a:pt x="766" y="1579"/>
                    <a:pt x="439" y="1396"/>
                    <a:pt x="350" y="1081"/>
                  </a:cubicBezTo>
                  <a:cubicBezTo>
                    <a:pt x="262" y="767"/>
                    <a:pt x="445" y="439"/>
                    <a:pt x="759" y="351"/>
                  </a:cubicBezTo>
                  <a:cubicBezTo>
                    <a:pt x="1074" y="262"/>
                    <a:pt x="1401" y="445"/>
                    <a:pt x="1490" y="760"/>
                  </a:cubicBezTo>
                  <a:cubicBezTo>
                    <a:pt x="1579" y="1074"/>
                    <a:pt x="1396" y="1401"/>
                    <a:pt x="1081" y="14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6" name="Freeform 247"/>
            <p:cNvSpPr>
              <a:spLocks noEditPoints="1"/>
            </p:cNvSpPr>
            <p:nvPr/>
          </p:nvSpPr>
          <p:spPr bwMode="auto">
            <a:xfrm>
              <a:off x="6521688" y="7537269"/>
              <a:ext cx="2292142" cy="2286366"/>
            </a:xfrm>
            <a:custGeom>
              <a:avLst/>
              <a:gdLst>
                <a:gd name="T0" fmla="*/ 250 w 500"/>
                <a:gd name="T1" fmla="*/ 499 h 499"/>
                <a:gd name="T2" fmla="*/ 0 w 500"/>
                <a:gd name="T3" fmla="*/ 249 h 499"/>
                <a:gd name="T4" fmla="*/ 250 w 500"/>
                <a:gd name="T5" fmla="*/ 0 h 499"/>
                <a:gd name="T6" fmla="*/ 500 w 500"/>
                <a:gd name="T7" fmla="*/ 249 h 499"/>
                <a:gd name="T8" fmla="*/ 250 w 500"/>
                <a:gd name="T9" fmla="*/ 499 h 499"/>
                <a:gd name="T10" fmla="*/ 250 w 500"/>
                <a:gd name="T11" fmla="*/ 140 h 499"/>
                <a:gd name="T12" fmla="*/ 140 w 500"/>
                <a:gd name="T13" fmla="*/ 249 h 499"/>
                <a:gd name="T14" fmla="*/ 250 w 500"/>
                <a:gd name="T15" fmla="*/ 359 h 499"/>
                <a:gd name="T16" fmla="*/ 360 w 500"/>
                <a:gd name="T17" fmla="*/ 249 h 499"/>
                <a:gd name="T18" fmla="*/ 250 w 500"/>
                <a:gd name="T19" fmla="*/ 14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499">
                  <a:moveTo>
                    <a:pt x="250" y="499"/>
                  </a:moveTo>
                  <a:cubicBezTo>
                    <a:pt x="112" y="499"/>
                    <a:pt x="0" y="387"/>
                    <a:pt x="0" y="249"/>
                  </a:cubicBezTo>
                  <a:cubicBezTo>
                    <a:pt x="0" y="112"/>
                    <a:pt x="112" y="0"/>
                    <a:pt x="250" y="0"/>
                  </a:cubicBezTo>
                  <a:cubicBezTo>
                    <a:pt x="388" y="0"/>
                    <a:pt x="500" y="112"/>
                    <a:pt x="500" y="249"/>
                  </a:cubicBezTo>
                  <a:cubicBezTo>
                    <a:pt x="500" y="387"/>
                    <a:pt x="388" y="499"/>
                    <a:pt x="250" y="499"/>
                  </a:cubicBezTo>
                  <a:close/>
                  <a:moveTo>
                    <a:pt x="250" y="140"/>
                  </a:moveTo>
                  <a:cubicBezTo>
                    <a:pt x="190" y="140"/>
                    <a:pt x="140" y="189"/>
                    <a:pt x="140" y="249"/>
                  </a:cubicBezTo>
                  <a:cubicBezTo>
                    <a:pt x="140" y="310"/>
                    <a:pt x="190" y="359"/>
                    <a:pt x="250" y="359"/>
                  </a:cubicBezTo>
                  <a:cubicBezTo>
                    <a:pt x="311" y="359"/>
                    <a:pt x="360" y="310"/>
                    <a:pt x="360" y="249"/>
                  </a:cubicBezTo>
                  <a:cubicBezTo>
                    <a:pt x="360" y="189"/>
                    <a:pt x="311" y="140"/>
                    <a:pt x="250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2"/>
          <p:cNvGrpSpPr/>
          <p:nvPr/>
        </p:nvGrpSpPr>
        <p:grpSpPr>
          <a:xfrm>
            <a:off x="5907012" y="2206063"/>
            <a:ext cx="1780414" cy="1780414"/>
            <a:chOff x="10036426" y="5299731"/>
            <a:chExt cx="5978535" cy="5978535"/>
          </a:xfrm>
          <a:solidFill>
            <a:srgbClr val="1C50A2"/>
          </a:solidFill>
        </p:grpSpPr>
        <p:sp>
          <p:nvSpPr>
            <p:cNvPr id="28" name="Freeform 239"/>
            <p:cNvSpPr>
              <a:spLocks noEditPoints="1"/>
            </p:cNvSpPr>
            <p:nvPr/>
          </p:nvSpPr>
          <p:spPr bwMode="auto">
            <a:xfrm>
              <a:off x="10036426" y="5299731"/>
              <a:ext cx="5978535" cy="5978535"/>
            </a:xfrm>
            <a:custGeom>
              <a:avLst/>
              <a:gdLst>
                <a:gd name="T0" fmla="*/ 2116 w 2116"/>
                <a:gd name="T1" fmla="*/ 1052 h 2116"/>
                <a:gd name="T2" fmla="*/ 1925 w 2116"/>
                <a:gd name="T3" fmla="*/ 883 h 2116"/>
                <a:gd name="T4" fmla="*/ 2038 w 2116"/>
                <a:gd name="T5" fmla="*/ 652 h 2116"/>
                <a:gd name="T6" fmla="*/ 1795 w 2116"/>
                <a:gd name="T7" fmla="*/ 570 h 2116"/>
                <a:gd name="T8" fmla="*/ 1802 w 2116"/>
                <a:gd name="T9" fmla="*/ 305 h 2116"/>
                <a:gd name="T10" fmla="*/ 1548 w 2116"/>
                <a:gd name="T11" fmla="*/ 321 h 2116"/>
                <a:gd name="T12" fmla="*/ 1464 w 2116"/>
                <a:gd name="T13" fmla="*/ 80 h 2116"/>
                <a:gd name="T14" fmla="*/ 1234 w 2116"/>
                <a:gd name="T15" fmla="*/ 191 h 2116"/>
                <a:gd name="T16" fmla="*/ 1052 w 2116"/>
                <a:gd name="T17" fmla="*/ 0 h 2116"/>
                <a:gd name="T18" fmla="*/ 884 w 2116"/>
                <a:gd name="T19" fmla="*/ 191 h 2116"/>
                <a:gd name="T20" fmla="*/ 653 w 2116"/>
                <a:gd name="T21" fmla="*/ 78 h 2116"/>
                <a:gd name="T22" fmla="*/ 570 w 2116"/>
                <a:gd name="T23" fmla="*/ 321 h 2116"/>
                <a:gd name="T24" fmla="*/ 305 w 2116"/>
                <a:gd name="T25" fmla="*/ 314 h 2116"/>
                <a:gd name="T26" fmla="*/ 322 w 2116"/>
                <a:gd name="T27" fmla="*/ 568 h 2116"/>
                <a:gd name="T28" fmla="*/ 81 w 2116"/>
                <a:gd name="T29" fmla="*/ 652 h 2116"/>
                <a:gd name="T30" fmla="*/ 192 w 2116"/>
                <a:gd name="T31" fmla="*/ 882 h 2116"/>
                <a:gd name="T32" fmla="*/ 0 w 2116"/>
                <a:gd name="T33" fmla="*/ 1064 h 2116"/>
                <a:gd name="T34" fmla="*/ 191 w 2116"/>
                <a:gd name="T35" fmla="*/ 1233 h 2116"/>
                <a:gd name="T36" fmla="*/ 78 w 2116"/>
                <a:gd name="T37" fmla="*/ 1463 h 2116"/>
                <a:gd name="T38" fmla="*/ 321 w 2116"/>
                <a:gd name="T39" fmla="*/ 1546 h 2116"/>
                <a:gd name="T40" fmla="*/ 314 w 2116"/>
                <a:gd name="T41" fmla="*/ 1811 h 2116"/>
                <a:gd name="T42" fmla="*/ 569 w 2116"/>
                <a:gd name="T43" fmla="*/ 1794 h 2116"/>
                <a:gd name="T44" fmla="*/ 653 w 2116"/>
                <a:gd name="T45" fmla="*/ 2035 h 2116"/>
                <a:gd name="T46" fmla="*/ 882 w 2116"/>
                <a:gd name="T47" fmla="*/ 1925 h 2116"/>
                <a:gd name="T48" fmla="*/ 1064 w 2116"/>
                <a:gd name="T49" fmla="*/ 2116 h 2116"/>
                <a:gd name="T50" fmla="*/ 1233 w 2116"/>
                <a:gd name="T51" fmla="*/ 1925 h 2116"/>
                <a:gd name="T52" fmla="*/ 1464 w 2116"/>
                <a:gd name="T53" fmla="*/ 2038 h 2116"/>
                <a:gd name="T54" fmla="*/ 1546 w 2116"/>
                <a:gd name="T55" fmla="*/ 1795 h 2116"/>
                <a:gd name="T56" fmla="*/ 1811 w 2116"/>
                <a:gd name="T57" fmla="*/ 1802 h 2116"/>
                <a:gd name="T58" fmla="*/ 1795 w 2116"/>
                <a:gd name="T59" fmla="*/ 1547 h 2116"/>
                <a:gd name="T60" fmla="*/ 2036 w 2116"/>
                <a:gd name="T61" fmla="*/ 1463 h 2116"/>
                <a:gd name="T62" fmla="*/ 1925 w 2116"/>
                <a:gd name="T63" fmla="*/ 1234 h 2116"/>
                <a:gd name="T64" fmla="*/ 1358 w 2116"/>
                <a:gd name="T65" fmla="*/ 1669 h 2116"/>
                <a:gd name="T66" fmla="*/ 759 w 2116"/>
                <a:gd name="T67" fmla="*/ 447 h 2116"/>
                <a:gd name="T68" fmla="*/ 1358 w 2116"/>
                <a:gd name="T69" fmla="*/ 1669 h 2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6" h="2116">
                  <a:moveTo>
                    <a:pt x="1941" y="1111"/>
                  </a:moveTo>
                  <a:cubicBezTo>
                    <a:pt x="2116" y="1052"/>
                    <a:pt x="2116" y="1052"/>
                    <a:pt x="2116" y="1052"/>
                  </a:cubicBezTo>
                  <a:cubicBezTo>
                    <a:pt x="2107" y="917"/>
                    <a:pt x="2107" y="917"/>
                    <a:pt x="2107" y="917"/>
                  </a:cubicBezTo>
                  <a:cubicBezTo>
                    <a:pt x="1925" y="883"/>
                    <a:pt x="1925" y="883"/>
                    <a:pt x="1925" y="883"/>
                  </a:cubicBezTo>
                  <a:cubicBezTo>
                    <a:pt x="1918" y="847"/>
                    <a:pt x="1908" y="810"/>
                    <a:pt x="1896" y="774"/>
                  </a:cubicBezTo>
                  <a:cubicBezTo>
                    <a:pt x="2038" y="652"/>
                    <a:pt x="2038" y="652"/>
                    <a:pt x="2038" y="652"/>
                  </a:cubicBezTo>
                  <a:cubicBezTo>
                    <a:pt x="1979" y="532"/>
                    <a:pt x="1979" y="532"/>
                    <a:pt x="1979" y="532"/>
                  </a:cubicBezTo>
                  <a:cubicBezTo>
                    <a:pt x="1795" y="570"/>
                    <a:pt x="1795" y="570"/>
                    <a:pt x="1795" y="570"/>
                  </a:cubicBezTo>
                  <a:cubicBezTo>
                    <a:pt x="1772" y="535"/>
                    <a:pt x="1747" y="502"/>
                    <a:pt x="1720" y="471"/>
                  </a:cubicBezTo>
                  <a:cubicBezTo>
                    <a:pt x="1802" y="305"/>
                    <a:pt x="1802" y="305"/>
                    <a:pt x="1802" y="305"/>
                  </a:cubicBezTo>
                  <a:cubicBezTo>
                    <a:pt x="1700" y="217"/>
                    <a:pt x="1700" y="217"/>
                    <a:pt x="1700" y="217"/>
                  </a:cubicBezTo>
                  <a:cubicBezTo>
                    <a:pt x="1548" y="321"/>
                    <a:pt x="1548" y="321"/>
                    <a:pt x="1548" y="321"/>
                  </a:cubicBezTo>
                  <a:cubicBezTo>
                    <a:pt x="1516" y="301"/>
                    <a:pt x="1483" y="282"/>
                    <a:pt x="1450" y="265"/>
                  </a:cubicBezTo>
                  <a:cubicBezTo>
                    <a:pt x="1464" y="80"/>
                    <a:pt x="1464" y="80"/>
                    <a:pt x="1464" y="80"/>
                  </a:cubicBezTo>
                  <a:cubicBezTo>
                    <a:pt x="1336" y="37"/>
                    <a:pt x="1336" y="37"/>
                    <a:pt x="1336" y="37"/>
                  </a:cubicBezTo>
                  <a:cubicBezTo>
                    <a:pt x="1234" y="191"/>
                    <a:pt x="1234" y="191"/>
                    <a:pt x="1234" y="191"/>
                  </a:cubicBezTo>
                  <a:cubicBezTo>
                    <a:pt x="1194" y="183"/>
                    <a:pt x="1152" y="178"/>
                    <a:pt x="1111" y="175"/>
                  </a:cubicBezTo>
                  <a:cubicBezTo>
                    <a:pt x="1052" y="0"/>
                    <a:pt x="1052" y="0"/>
                    <a:pt x="1052" y="0"/>
                  </a:cubicBezTo>
                  <a:cubicBezTo>
                    <a:pt x="918" y="9"/>
                    <a:pt x="918" y="9"/>
                    <a:pt x="918" y="9"/>
                  </a:cubicBezTo>
                  <a:cubicBezTo>
                    <a:pt x="884" y="191"/>
                    <a:pt x="884" y="191"/>
                    <a:pt x="884" y="191"/>
                  </a:cubicBezTo>
                  <a:cubicBezTo>
                    <a:pt x="847" y="198"/>
                    <a:pt x="810" y="208"/>
                    <a:pt x="774" y="220"/>
                  </a:cubicBezTo>
                  <a:cubicBezTo>
                    <a:pt x="653" y="78"/>
                    <a:pt x="653" y="78"/>
                    <a:pt x="653" y="78"/>
                  </a:cubicBezTo>
                  <a:cubicBezTo>
                    <a:pt x="532" y="137"/>
                    <a:pt x="532" y="137"/>
                    <a:pt x="532" y="137"/>
                  </a:cubicBezTo>
                  <a:cubicBezTo>
                    <a:pt x="570" y="321"/>
                    <a:pt x="570" y="321"/>
                    <a:pt x="570" y="321"/>
                  </a:cubicBezTo>
                  <a:cubicBezTo>
                    <a:pt x="535" y="344"/>
                    <a:pt x="502" y="369"/>
                    <a:pt x="471" y="396"/>
                  </a:cubicBezTo>
                  <a:cubicBezTo>
                    <a:pt x="305" y="314"/>
                    <a:pt x="305" y="314"/>
                    <a:pt x="305" y="314"/>
                  </a:cubicBezTo>
                  <a:cubicBezTo>
                    <a:pt x="217" y="416"/>
                    <a:pt x="217" y="416"/>
                    <a:pt x="217" y="416"/>
                  </a:cubicBezTo>
                  <a:cubicBezTo>
                    <a:pt x="322" y="568"/>
                    <a:pt x="322" y="568"/>
                    <a:pt x="322" y="568"/>
                  </a:cubicBezTo>
                  <a:cubicBezTo>
                    <a:pt x="301" y="600"/>
                    <a:pt x="282" y="633"/>
                    <a:pt x="265" y="666"/>
                  </a:cubicBezTo>
                  <a:cubicBezTo>
                    <a:pt x="81" y="652"/>
                    <a:pt x="81" y="652"/>
                    <a:pt x="81" y="652"/>
                  </a:cubicBezTo>
                  <a:cubicBezTo>
                    <a:pt x="37" y="780"/>
                    <a:pt x="37" y="780"/>
                    <a:pt x="37" y="780"/>
                  </a:cubicBezTo>
                  <a:cubicBezTo>
                    <a:pt x="192" y="882"/>
                    <a:pt x="192" y="882"/>
                    <a:pt x="192" y="882"/>
                  </a:cubicBezTo>
                  <a:cubicBezTo>
                    <a:pt x="183" y="923"/>
                    <a:pt x="178" y="964"/>
                    <a:pt x="175" y="1005"/>
                  </a:cubicBezTo>
                  <a:cubicBezTo>
                    <a:pt x="0" y="1064"/>
                    <a:pt x="0" y="1064"/>
                    <a:pt x="0" y="1064"/>
                  </a:cubicBezTo>
                  <a:cubicBezTo>
                    <a:pt x="9" y="1198"/>
                    <a:pt x="9" y="1198"/>
                    <a:pt x="9" y="1198"/>
                  </a:cubicBezTo>
                  <a:cubicBezTo>
                    <a:pt x="191" y="1233"/>
                    <a:pt x="191" y="1233"/>
                    <a:pt x="191" y="1233"/>
                  </a:cubicBezTo>
                  <a:cubicBezTo>
                    <a:pt x="199" y="1269"/>
                    <a:pt x="208" y="1306"/>
                    <a:pt x="221" y="1342"/>
                  </a:cubicBezTo>
                  <a:cubicBezTo>
                    <a:pt x="78" y="1463"/>
                    <a:pt x="78" y="1463"/>
                    <a:pt x="78" y="1463"/>
                  </a:cubicBezTo>
                  <a:cubicBezTo>
                    <a:pt x="138" y="1584"/>
                    <a:pt x="138" y="1584"/>
                    <a:pt x="138" y="1584"/>
                  </a:cubicBezTo>
                  <a:cubicBezTo>
                    <a:pt x="321" y="1546"/>
                    <a:pt x="321" y="1546"/>
                    <a:pt x="321" y="1546"/>
                  </a:cubicBezTo>
                  <a:cubicBezTo>
                    <a:pt x="344" y="1581"/>
                    <a:pt x="369" y="1614"/>
                    <a:pt x="397" y="1645"/>
                  </a:cubicBezTo>
                  <a:cubicBezTo>
                    <a:pt x="314" y="1811"/>
                    <a:pt x="314" y="1811"/>
                    <a:pt x="314" y="1811"/>
                  </a:cubicBezTo>
                  <a:cubicBezTo>
                    <a:pt x="416" y="1899"/>
                    <a:pt x="416" y="1899"/>
                    <a:pt x="416" y="1899"/>
                  </a:cubicBezTo>
                  <a:cubicBezTo>
                    <a:pt x="569" y="1794"/>
                    <a:pt x="569" y="1794"/>
                    <a:pt x="569" y="1794"/>
                  </a:cubicBezTo>
                  <a:cubicBezTo>
                    <a:pt x="600" y="1815"/>
                    <a:pt x="633" y="1834"/>
                    <a:pt x="667" y="1851"/>
                  </a:cubicBezTo>
                  <a:cubicBezTo>
                    <a:pt x="653" y="2035"/>
                    <a:pt x="653" y="2035"/>
                    <a:pt x="653" y="2035"/>
                  </a:cubicBezTo>
                  <a:cubicBezTo>
                    <a:pt x="780" y="2079"/>
                    <a:pt x="780" y="2079"/>
                    <a:pt x="780" y="2079"/>
                  </a:cubicBezTo>
                  <a:cubicBezTo>
                    <a:pt x="882" y="1925"/>
                    <a:pt x="882" y="1925"/>
                    <a:pt x="882" y="1925"/>
                  </a:cubicBezTo>
                  <a:cubicBezTo>
                    <a:pt x="923" y="1933"/>
                    <a:pt x="964" y="1938"/>
                    <a:pt x="1005" y="1941"/>
                  </a:cubicBezTo>
                  <a:cubicBezTo>
                    <a:pt x="1064" y="2116"/>
                    <a:pt x="1064" y="2116"/>
                    <a:pt x="1064" y="2116"/>
                  </a:cubicBezTo>
                  <a:cubicBezTo>
                    <a:pt x="1199" y="2107"/>
                    <a:pt x="1199" y="2107"/>
                    <a:pt x="1199" y="2107"/>
                  </a:cubicBezTo>
                  <a:cubicBezTo>
                    <a:pt x="1233" y="1925"/>
                    <a:pt x="1233" y="1925"/>
                    <a:pt x="1233" y="1925"/>
                  </a:cubicBezTo>
                  <a:cubicBezTo>
                    <a:pt x="1269" y="1918"/>
                    <a:pt x="1306" y="1908"/>
                    <a:pt x="1342" y="1896"/>
                  </a:cubicBezTo>
                  <a:cubicBezTo>
                    <a:pt x="1464" y="2038"/>
                    <a:pt x="1464" y="2038"/>
                    <a:pt x="1464" y="2038"/>
                  </a:cubicBezTo>
                  <a:cubicBezTo>
                    <a:pt x="1584" y="1979"/>
                    <a:pt x="1584" y="1979"/>
                    <a:pt x="1584" y="1979"/>
                  </a:cubicBezTo>
                  <a:cubicBezTo>
                    <a:pt x="1546" y="1795"/>
                    <a:pt x="1546" y="1795"/>
                    <a:pt x="1546" y="1795"/>
                  </a:cubicBezTo>
                  <a:cubicBezTo>
                    <a:pt x="1581" y="1772"/>
                    <a:pt x="1614" y="1747"/>
                    <a:pt x="1645" y="1719"/>
                  </a:cubicBezTo>
                  <a:cubicBezTo>
                    <a:pt x="1811" y="1802"/>
                    <a:pt x="1811" y="1802"/>
                    <a:pt x="1811" y="1802"/>
                  </a:cubicBezTo>
                  <a:cubicBezTo>
                    <a:pt x="1899" y="1700"/>
                    <a:pt x="1899" y="1700"/>
                    <a:pt x="1899" y="1700"/>
                  </a:cubicBezTo>
                  <a:cubicBezTo>
                    <a:pt x="1795" y="1547"/>
                    <a:pt x="1795" y="1547"/>
                    <a:pt x="1795" y="1547"/>
                  </a:cubicBezTo>
                  <a:cubicBezTo>
                    <a:pt x="1816" y="1516"/>
                    <a:pt x="1834" y="1483"/>
                    <a:pt x="1851" y="1450"/>
                  </a:cubicBezTo>
                  <a:cubicBezTo>
                    <a:pt x="2036" y="1463"/>
                    <a:pt x="2036" y="1463"/>
                    <a:pt x="2036" y="1463"/>
                  </a:cubicBezTo>
                  <a:cubicBezTo>
                    <a:pt x="2079" y="1336"/>
                    <a:pt x="2079" y="1336"/>
                    <a:pt x="2079" y="1336"/>
                  </a:cubicBezTo>
                  <a:cubicBezTo>
                    <a:pt x="1925" y="1234"/>
                    <a:pt x="1925" y="1234"/>
                    <a:pt x="1925" y="1234"/>
                  </a:cubicBezTo>
                  <a:cubicBezTo>
                    <a:pt x="1933" y="1193"/>
                    <a:pt x="1938" y="1152"/>
                    <a:pt x="1941" y="1111"/>
                  </a:cubicBezTo>
                  <a:close/>
                  <a:moveTo>
                    <a:pt x="1358" y="1669"/>
                  </a:moveTo>
                  <a:cubicBezTo>
                    <a:pt x="1020" y="1834"/>
                    <a:pt x="613" y="1695"/>
                    <a:pt x="447" y="1357"/>
                  </a:cubicBezTo>
                  <a:cubicBezTo>
                    <a:pt x="282" y="1020"/>
                    <a:pt x="421" y="613"/>
                    <a:pt x="759" y="447"/>
                  </a:cubicBezTo>
                  <a:cubicBezTo>
                    <a:pt x="1096" y="282"/>
                    <a:pt x="1504" y="421"/>
                    <a:pt x="1669" y="759"/>
                  </a:cubicBezTo>
                  <a:cubicBezTo>
                    <a:pt x="1834" y="1096"/>
                    <a:pt x="1695" y="1503"/>
                    <a:pt x="1358" y="16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248"/>
            <p:cNvSpPr>
              <a:spLocks noEditPoints="1"/>
            </p:cNvSpPr>
            <p:nvPr/>
          </p:nvSpPr>
          <p:spPr bwMode="auto">
            <a:xfrm>
              <a:off x="11896328" y="7080775"/>
              <a:ext cx="2382846" cy="2393316"/>
            </a:xfrm>
            <a:custGeom>
              <a:avLst/>
              <a:gdLst>
                <a:gd name="T0" fmla="*/ 287 w 574"/>
                <a:gd name="T1" fmla="*/ 575 h 575"/>
                <a:gd name="T2" fmla="*/ 0 w 574"/>
                <a:gd name="T3" fmla="*/ 287 h 575"/>
                <a:gd name="T4" fmla="*/ 287 w 574"/>
                <a:gd name="T5" fmla="*/ 0 h 575"/>
                <a:gd name="T6" fmla="*/ 574 w 574"/>
                <a:gd name="T7" fmla="*/ 287 h 575"/>
                <a:gd name="T8" fmla="*/ 287 w 574"/>
                <a:gd name="T9" fmla="*/ 575 h 575"/>
                <a:gd name="T10" fmla="*/ 287 w 574"/>
                <a:gd name="T11" fmla="*/ 160 h 575"/>
                <a:gd name="T12" fmla="*/ 160 w 574"/>
                <a:gd name="T13" fmla="*/ 287 h 575"/>
                <a:gd name="T14" fmla="*/ 287 w 574"/>
                <a:gd name="T15" fmla="*/ 415 h 575"/>
                <a:gd name="T16" fmla="*/ 414 w 574"/>
                <a:gd name="T17" fmla="*/ 287 h 575"/>
                <a:gd name="T18" fmla="*/ 287 w 574"/>
                <a:gd name="T19" fmla="*/ 16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4" h="575">
                  <a:moveTo>
                    <a:pt x="287" y="575"/>
                  </a:moveTo>
                  <a:cubicBezTo>
                    <a:pt x="129" y="575"/>
                    <a:pt x="0" y="446"/>
                    <a:pt x="0" y="287"/>
                  </a:cubicBezTo>
                  <a:cubicBezTo>
                    <a:pt x="0" y="129"/>
                    <a:pt x="129" y="0"/>
                    <a:pt x="287" y="0"/>
                  </a:cubicBezTo>
                  <a:cubicBezTo>
                    <a:pt x="446" y="0"/>
                    <a:pt x="574" y="129"/>
                    <a:pt x="574" y="287"/>
                  </a:cubicBezTo>
                  <a:cubicBezTo>
                    <a:pt x="574" y="446"/>
                    <a:pt x="446" y="575"/>
                    <a:pt x="287" y="575"/>
                  </a:cubicBezTo>
                  <a:close/>
                  <a:moveTo>
                    <a:pt x="287" y="160"/>
                  </a:moveTo>
                  <a:cubicBezTo>
                    <a:pt x="217" y="160"/>
                    <a:pt x="160" y="217"/>
                    <a:pt x="160" y="287"/>
                  </a:cubicBezTo>
                  <a:cubicBezTo>
                    <a:pt x="160" y="358"/>
                    <a:pt x="217" y="415"/>
                    <a:pt x="287" y="415"/>
                  </a:cubicBezTo>
                  <a:cubicBezTo>
                    <a:pt x="357" y="415"/>
                    <a:pt x="414" y="358"/>
                    <a:pt x="414" y="287"/>
                  </a:cubicBezTo>
                  <a:cubicBezTo>
                    <a:pt x="414" y="217"/>
                    <a:pt x="357" y="160"/>
                    <a:pt x="287" y="1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0"/>
          <p:cNvGrpSpPr/>
          <p:nvPr/>
        </p:nvGrpSpPr>
        <p:grpSpPr>
          <a:xfrm>
            <a:off x="3735512" y="1996425"/>
            <a:ext cx="1123356" cy="1123356"/>
            <a:chOff x="1784916" y="4981028"/>
            <a:chExt cx="3772171" cy="3772171"/>
          </a:xfrm>
          <a:solidFill>
            <a:srgbClr val="1C50A2"/>
          </a:solidFill>
        </p:grpSpPr>
        <p:sp>
          <p:nvSpPr>
            <p:cNvPr id="31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2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23"/>
          <p:cNvGrpSpPr/>
          <p:nvPr/>
        </p:nvGrpSpPr>
        <p:grpSpPr>
          <a:xfrm>
            <a:off x="7116259" y="3670517"/>
            <a:ext cx="1123356" cy="1123356"/>
            <a:chOff x="1784916" y="4981028"/>
            <a:chExt cx="3772171" cy="3772171"/>
          </a:xfrm>
          <a:solidFill>
            <a:srgbClr val="1C50A2"/>
          </a:solidFill>
        </p:grpSpPr>
        <p:sp>
          <p:nvSpPr>
            <p:cNvPr id="34" name="Freeform 241"/>
            <p:cNvSpPr>
              <a:spLocks noEditPoints="1"/>
            </p:cNvSpPr>
            <p:nvPr/>
          </p:nvSpPr>
          <p:spPr bwMode="auto">
            <a:xfrm>
              <a:off x="1784916" y="4981028"/>
              <a:ext cx="3772171" cy="3772171"/>
            </a:xfrm>
            <a:custGeom>
              <a:avLst/>
              <a:gdLst>
                <a:gd name="T0" fmla="*/ 1335 w 1335"/>
                <a:gd name="T1" fmla="*/ 699 h 1335"/>
                <a:gd name="T2" fmla="*/ 1220 w 1335"/>
                <a:gd name="T3" fmla="*/ 586 h 1335"/>
                <a:gd name="T4" fmla="*/ 1300 w 1335"/>
                <a:gd name="T5" fmla="*/ 445 h 1335"/>
                <a:gd name="T6" fmla="*/ 1145 w 1335"/>
                <a:gd name="T7" fmla="*/ 378 h 1335"/>
                <a:gd name="T8" fmla="*/ 1162 w 1335"/>
                <a:gd name="T9" fmla="*/ 218 h 1335"/>
                <a:gd name="T10" fmla="*/ 1001 w 1335"/>
                <a:gd name="T11" fmla="*/ 219 h 1335"/>
                <a:gd name="T12" fmla="*/ 956 w 1335"/>
                <a:gd name="T13" fmla="*/ 65 h 1335"/>
                <a:gd name="T14" fmla="*/ 801 w 1335"/>
                <a:gd name="T15" fmla="*/ 125 h 1335"/>
                <a:gd name="T16" fmla="*/ 699 w 1335"/>
                <a:gd name="T17" fmla="*/ 0 h 1335"/>
                <a:gd name="T18" fmla="*/ 586 w 1335"/>
                <a:gd name="T19" fmla="*/ 115 h 1335"/>
                <a:gd name="T20" fmla="*/ 445 w 1335"/>
                <a:gd name="T21" fmla="*/ 35 h 1335"/>
                <a:gd name="T22" fmla="*/ 378 w 1335"/>
                <a:gd name="T23" fmla="*/ 190 h 1335"/>
                <a:gd name="T24" fmla="*/ 218 w 1335"/>
                <a:gd name="T25" fmla="*/ 173 h 1335"/>
                <a:gd name="T26" fmla="*/ 220 w 1335"/>
                <a:gd name="T27" fmla="*/ 334 h 1335"/>
                <a:gd name="T28" fmla="*/ 65 w 1335"/>
                <a:gd name="T29" fmla="*/ 379 h 1335"/>
                <a:gd name="T30" fmla="*/ 125 w 1335"/>
                <a:gd name="T31" fmla="*/ 535 h 1335"/>
                <a:gd name="T32" fmla="*/ 0 w 1335"/>
                <a:gd name="T33" fmla="*/ 636 h 1335"/>
                <a:gd name="T34" fmla="*/ 115 w 1335"/>
                <a:gd name="T35" fmla="*/ 749 h 1335"/>
                <a:gd name="T36" fmla="*/ 35 w 1335"/>
                <a:gd name="T37" fmla="*/ 890 h 1335"/>
                <a:gd name="T38" fmla="*/ 190 w 1335"/>
                <a:gd name="T39" fmla="*/ 957 h 1335"/>
                <a:gd name="T40" fmla="*/ 173 w 1335"/>
                <a:gd name="T41" fmla="*/ 1117 h 1335"/>
                <a:gd name="T42" fmla="*/ 334 w 1335"/>
                <a:gd name="T43" fmla="*/ 1116 h 1335"/>
                <a:gd name="T44" fmla="*/ 379 w 1335"/>
                <a:gd name="T45" fmla="*/ 1270 h 1335"/>
                <a:gd name="T46" fmla="*/ 535 w 1335"/>
                <a:gd name="T47" fmla="*/ 1210 h 1335"/>
                <a:gd name="T48" fmla="*/ 636 w 1335"/>
                <a:gd name="T49" fmla="*/ 1335 h 1335"/>
                <a:gd name="T50" fmla="*/ 749 w 1335"/>
                <a:gd name="T51" fmla="*/ 1220 h 1335"/>
                <a:gd name="T52" fmla="*/ 890 w 1335"/>
                <a:gd name="T53" fmla="*/ 1299 h 1335"/>
                <a:gd name="T54" fmla="*/ 957 w 1335"/>
                <a:gd name="T55" fmla="*/ 1145 h 1335"/>
                <a:gd name="T56" fmla="*/ 1117 w 1335"/>
                <a:gd name="T57" fmla="*/ 1162 h 1335"/>
                <a:gd name="T58" fmla="*/ 1116 w 1335"/>
                <a:gd name="T59" fmla="*/ 1001 h 1335"/>
                <a:gd name="T60" fmla="*/ 1271 w 1335"/>
                <a:gd name="T61" fmla="*/ 956 h 1335"/>
                <a:gd name="T62" fmla="*/ 1210 w 1335"/>
                <a:gd name="T63" fmla="*/ 801 h 1335"/>
                <a:gd name="T64" fmla="*/ 776 w 1335"/>
                <a:gd name="T65" fmla="*/ 1050 h 1335"/>
                <a:gd name="T66" fmla="*/ 560 w 1335"/>
                <a:gd name="T67" fmla="*/ 286 h 1335"/>
                <a:gd name="T68" fmla="*/ 776 w 1335"/>
                <a:gd name="T69" fmla="*/ 1050 h 1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35" h="1335">
                  <a:moveTo>
                    <a:pt x="1326" y="784"/>
                  </a:moveTo>
                  <a:cubicBezTo>
                    <a:pt x="1335" y="699"/>
                    <a:pt x="1335" y="699"/>
                    <a:pt x="1335" y="699"/>
                  </a:cubicBezTo>
                  <a:cubicBezTo>
                    <a:pt x="1226" y="658"/>
                    <a:pt x="1226" y="658"/>
                    <a:pt x="1226" y="658"/>
                  </a:cubicBezTo>
                  <a:cubicBezTo>
                    <a:pt x="1226" y="634"/>
                    <a:pt x="1224" y="610"/>
                    <a:pt x="1220" y="586"/>
                  </a:cubicBezTo>
                  <a:cubicBezTo>
                    <a:pt x="1323" y="527"/>
                    <a:pt x="1323" y="527"/>
                    <a:pt x="1323" y="527"/>
                  </a:cubicBezTo>
                  <a:cubicBezTo>
                    <a:pt x="1300" y="445"/>
                    <a:pt x="1300" y="445"/>
                    <a:pt x="1300" y="445"/>
                  </a:cubicBezTo>
                  <a:cubicBezTo>
                    <a:pt x="1181" y="448"/>
                    <a:pt x="1181" y="448"/>
                    <a:pt x="1181" y="448"/>
                  </a:cubicBezTo>
                  <a:cubicBezTo>
                    <a:pt x="1171" y="424"/>
                    <a:pt x="1159" y="400"/>
                    <a:pt x="1145" y="378"/>
                  </a:cubicBezTo>
                  <a:cubicBezTo>
                    <a:pt x="1215" y="284"/>
                    <a:pt x="1215" y="284"/>
                    <a:pt x="1215" y="284"/>
                  </a:cubicBezTo>
                  <a:cubicBezTo>
                    <a:pt x="1162" y="218"/>
                    <a:pt x="1162" y="218"/>
                    <a:pt x="1162" y="218"/>
                  </a:cubicBezTo>
                  <a:cubicBezTo>
                    <a:pt x="1055" y="266"/>
                    <a:pt x="1055" y="266"/>
                    <a:pt x="1055" y="266"/>
                  </a:cubicBezTo>
                  <a:cubicBezTo>
                    <a:pt x="1038" y="249"/>
                    <a:pt x="1020" y="234"/>
                    <a:pt x="1001" y="219"/>
                  </a:cubicBezTo>
                  <a:cubicBezTo>
                    <a:pt x="1031" y="106"/>
                    <a:pt x="1031" y="106"/>
                    <a:pt x="1031" y="106"/>
                  </a:cubicBezTo>
                  <a:cubicBezTo>
                    <a:pt x="956" y="65"/>
                    <a:pt x="956" y="65"/>
                    <a:pt x="956" y="65"/>
                  </a:cubicBezTo>
                  <a:cubicBezTo>
                    <a:pt x="875" y="149"/>
                    <a:pt x="875" y="149"/>
                    <a:pt x="875" y="149"/>
                  </a:cubicBezTo>
                  <a:cubicBezTo>
                    <a:pt x="851" y="139"/>
                    <a:pt x="826" y="131"/>
                    <a:pt x="801" y="125"/>
                  </a:cubicBezTo>
                  <a:cubicBezTo>
                    <a:pt x="784" y="9"/>
                    <a:pt x="784" y="9"/>
                    <a:pt x="784" y="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658" y="109"/>
                    <a:pt x="658" y="109"/>
                    <a:pt x="658" y="109"/>
                  </a:cubicBezTo>
                  <a:cubicBezTo>
                    <a:pt x="634" y="109"/>
                    <a:pt x="610" y="111"/>
                    <a:pt x="586" y="115"/>
                  </a:cubicBezTo>
                  <a:cubicBezTo>
                    <a:pt x="527" y="12"/>
                    <a:pt x="527" y="12"/>
                    <a:pt x="527" y="12"/>
                  </a:cubicBezTo>
                  <a:cubicBezTo>
                    <a:pt x="445" y="35"/>
                    <a:pt x="445" y="35"/>
                    <a:pt x="445" y="35"/>
                  </a:cubicBezTo>
                  <a:cubicBezTo>
                    <a:pt x="448" y="154"/>
                    <a:pt x="448" y="154"/>
                    <a:pt x="448" y="154"/>
                  </a:cubicBezTo>
                  <a:cubicBezTo>
                    <a:pt x="424" y="164"/>
                    <a:pt x="400" y="176"/>
                    <a:pt x="378" y="190"/>
                  </a:cubicBezTo>
                  <a:cubicBezTo>
                    <a:pt x="284" y="120"/>
                    <a:pt x="284" y="120"/>
                    <a:pt x="284" y="120"/>
                  </a:cubicBezTo>
                  <a:cubicBezTo>
                    <a:pt x="218" y="173"/>
                    <a:pt x="218" y="173"/>
                    <a:pt x="218" y="173"/>
                  </a:cubicBezTo>
                  <a:cubicBezTo>
                    <a:pt x="266" y="280"/>
                    <a:pt x="266" y="280"/>
                    <a:pt x="266" y="280"/>
                  </a:cubicBezTo>
                  <a:cubicBezTo>
                    <a:pt x="249" y="297"/>
                    <a:pt x="234" y="315"/>
                    <a:pt x="220" y="334"/>
                  </a:cubicBezTo>
                  <a:cubicBezTo>
                    <a:pt x="106" y="305"/>
                    <a:pt x="106" y="305"/>
                    <a:pt x="106" y="305"/>
                  </a:cubicBezTo>
                  <a:cubicBezTo>
                    <a:pt x="65" y="379"/>
                    <a:pt x="65" y="379"/>
                    <a:pt x="65" y="379"/>
                  </a:cubicBezTo>
                  <a:cubicBezTo>
                    <a:pt x="149" y="460"/>
                    <a:pt x="149" y="460"/>
                    <a:pt x="149" y="460"/>
                  </a:cubicBezTo>
                  <a:cubicBezTo>
                    <a:pt x="139" y="484"/>
                    <a:pt x="131" y="509"/>
                    <a:pt x="125" y="535"/>
                  </a:cubicBezTo>
                  <a:cubicBezTo>
                    <a:pt x="9" y="551"/>
                    <a:pt x="9" y="551"/>
                    <a:pt x="9" y="551"/>
                  </a:cubicBezTo>
                  <a:cubicBezTo>
                    <a:pt x="0" y="636"/>
                    <a:pt x="0" y="636"/>
                    <a:pt x="0" y="636"/>
                  </a:cubicBezTo>
                  <a:cubicBezTo>
                    <a:pt x="109" y="678"/>
                    <a:pt x="109" y="678"/>
                    <a:pt x="109" y="678"/>
                  </a:cubicBezTo>
                  <a:cubicBezTo>
                    <a:pt x="110" y="701"/>
                    <a:pt x="111" y="725"/>
                    <a:pt x="115" y="749"/>
                  </a:cubicBezTo>
                  <a:cubicBezTo>
                    <a:pt x="12" y="809"/>
                    <a:pt x="12" y="809"/>
                    <a:pt x="12" y="809"/>
                  </a:cubicBezTo>
                  <a:cubicBezTo>
                    <a:pt x="35" y="890"/>
                    <a:pt x="35" y="890"/>
                    <a:pt x="35" y="890"/>
                  </a:cubicBezTo>
                  <a:cubicBezTo>
                    <a:pt x="154" y="887"/>
                    <a:pt x="154" y="887"/>
                    <a:pt x="154" y="887"/>
                  </a:cubicBezTo>
                  <a:cubicBezTo>
                    <a:pt x="164" y="912"/>
                    <a:pt x="177" y="935"/>
                    <a:pt x="190" y="957"/>
                  </a:cubicBezTo>
                  <a:cubicBezTo>
                    <a:pt x="120" y="1051"/>
                    <a:pt x="120" y="1051"/>
                    <a:pt x="120" y="1051"/>
                  </a:cubicBezTo>
                  <a:cubicBezTo>
                    <a:pt x="173" y="1117"/>
                    <a:pt x="173" y="1117"/>
                    <a:pt x="173" y="1117"/>
                  </a:cubicBezTo>
                  <a:cubicBezTo>
                    <a:pt x="280" y="1070"/>
                    <a:pt x="280" y="1070"/>
                    <a:pt x="280" y="1070"/>
                  </a:cubicBezTo>
                  <a:cubicBezTo>
                    <a:pt x="297" y="1086"/>
                    <a:pt x="315" y="1102"/>
                    <a:pt x="334" y="1116"/>
                  </a:cubicBezTo>
                  <a:cubicBezTo>
                    <a:pt x="305" y="1229"/>
                    <a:pt x="305" y="1229"/>
                    <a:pt x="305" y="1229"/>
                  </a:cubicBezTo>
                  <a:cubicBezTo>
                    <a:pt x="379" y="1270"/>
                    <a:pt x="379" y="1270"/>
                    <a:pt x="379" y="1270"/>
                  </a:cubicBezTo>
                  <a:cubicBezTo>
                    <a:pt x="460" y="1186"/>
                    <a:pt x="460" y="1186"/>
                    <a:pt x="460" y="1186"/>
                  </a:cubicBezTo>
                  <a:cubicBezTo>
                    <a:pt x="484" y="1196"/>
                    <a:pt x="509" y="1204"/>
                    <a:pt x="535" y="1210"/>
                  </a:cubicBezTo>
                  <a:cubicBezTo>
                    <a:pt x="551" y="1326"/>
                    <a:pt x="551" y="1326"/>
                    <a:pt x="551" y="1326"/>
                  </a:cubicBezTo>
                  <a:cubicBezTo>
                    <a:pt x="636" y="1335"/>
                    <a:pt x="636" y="1335"/>
                    <a:pt x="636" y="1335"/>
                  </a:cubicBezTo>
                  <a:cubicBezTo>
                    <a:pt x="678" y="1226"/>
                    <a:pt x="678" y="1226"/>
                    <a:pt x="678" y="1226"/>
                  </a:cubicBezTo>
                  <a:cubicBezTo>
                    <a:pt x="701" y="1226"/>
                    <a:pt x="725" y="1224"/>
                    <a:pt x="749" y="1220"/>
                  </a:cubicBezTo>
                  <a:cubicBezTo>
                    <a:pt x="808" y="1323"/>
                    <a:pt x="808" y="1323"/>
                    <a:pt x="808" y="1323"/>
                  </a:cubicBezTo>
                  <a:cubicBezTo>
                    <a:pt x="890" y="1299"/>
                    <a:pt x="890" y="1299"/>
                    <a:pt x="890" y="1299"/>
                  </a:cubicBezTo>
                  <a:cubicBezTo>
                    <a:pt x="887" y="1181"/>
                    <a:pt x="887" y="1181"/>
                    <a:pt x="887" y="1181"/>
                  </a:cubicBezTo>
                  <a:cubicBezTo>
                    <a:pt x="912" y="1171"/>
                    <a:pt x="935" y="1159"/>
                    <a:pt x="957" y="1145"/>
                  </a:cubicBezTo>
                  <a:cubicBezTo>
                    <a:pt x="1051" y="1215"/>
                    <a:pt x="1051" y="1215"/>
                    <a:pt x="1051" y="1215"/>
                  </a:cubicBezTo>
                  <a:cubicBezTo>
                    <a:pt x="1117" y="1162"/>
                    <a:pt x="1117" y="1162"/>
                    <a:pt x="1117" y="1162"/>
                  </a:cubicBezTo>
                  <a:cubicBezTo>
                    <a:pt x="1070" y="1055"/>
                    <a:pt x="1070" y="1055"/>
                    <a:pt x="1070" y="1055"/>
                  </a:cubicBezTo>
                  <a:cubicBezTo>
                    <a:pt x="1086" y="1038"/>
                    <a:pt x="1102" y="1020"/>
                    <a:pt x="1116" y="1001"/>
                  </a:cubicBezTo>
                  <a:cubicBezTo>
                    <a:pt x="1229" y="1031"/>
                    <a:pt x="1229" y="1031"/>
                    <a:pt x="1229" y="1031"/>
                  </a:cubicBezTo>
                  <a:cubicBezTo>
                    <a:pt x="1271" y="956"/>
                    <a:pt x="1271" y="956"/>
                    <a:pt x="1271" y="956"/>
                  </a:cubicBezTo>
                  <a:cubicBezTo>
                    <a:pt x="1186" y="875"/>
                    <a:pt x="1186" y="875"/>
                    <a:pt x="1186" y="875"/>
                  </a:cubicBezTo>
                  <a:cubicBezTo>
                    <a:pt x="1196" y="851"/>
                    <a:pt x="1204" y="826"/>
                    <a:pt x="1210" y="801"/>
                  </a:cubicBezTo>
                  <a:lnTo>
                    <a:pt x="1326" y="784"/>
                  </a:lnTo>
                  <a:close/>
                  <a:moveTo>
                    <a:pt x="776" y="1050"/>
                  </a:moveTo>
                  <a:cubicBezTo>
                    <a:pt x="565" y="1109"/>
                    <a:pt x="345" y="986"/>
                    <a:pt x="286" y="775"/>
                  </a:cubicBezTo>
                  <a:cubicBezTo>
                    <a:pt x="226" y="564"/>
                    <a:pt x="349" y="345"/>
                    <a:pt x="560" y="286"/>
                  </a:cubicBezTo>
                  <a:cubicBezTo>
                    <a:pt x="771" y="226"/>
                    <a:pt x="990" y="349"/>
                    <a:pt x="1050" y="560"/>
                  </a:cubicBezTo>
                  <a:cubicBezTo>
                    <a:pt x="1109" y="771"/>
                    <a:pt x="987" y="990"/>
                    <a:pt x="776" y="10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5" name="Freeform 249"/>
            <p:cNvSpPr>
              <a:spLocks noEditPoints="1"/>
            </p:cNvSpPr>
            <p:nvPr/>
          </p:nvSpPr>
          <p:spPr bwMode="auto">
            <a:xfrm>
              <a:off x="2879410" y="6079077"/>
              <a:ext cx="1590304" cy="1590304"/>
            </a:xfrm>
            <a:custGeom>
              <a:avLst/>
              <a:gdLst>
                <a:gd name="T0" fmla="*/ 181 w 363"/>
                <a:gd name="T1" fmla="*/ 363 h 363"/>
                <a:gd name="T2" fmla="*/ 0 w 363"/>
                <a:gd name="T3" fmla="*/ 181 h 363"/>
                <a:gd name="T4" fmla="*/ 181 w 363"/>
                <a:gd name="T5" fmla="*/ 0 h 363"/>
                <a:gd name="T6" fmla="*/ 363 w 363"/>
                <a:gd name="T7" fmla="*/ 181 h 363"/>
                <a:gd name="T8" fmla="*/ 181 w 363"/>
                <a:gd name="T9" fmla="*/ 363 h 363"/>
                <a:gd name="T10" fmla="*/ 181 w 363"/>
                <a:gd name="T11" fmla="*/ 120 h 363"/>
                <a:gd name="T12" fmla="*/ 120 w 363"/>
                <a:gd name="T13" fmla="*/ 181 h 363"/>
                <a:gd name="T14" fmla="*/ 181 w 363"/>
                <a:gd name="T15" fmla="*/ 243 h 363"/>
                <a:gd name="T16" fmla="*/ 243 w 363"/>
                <a:gd name="T17" fmla="*/ 181 h 363"/>
                <a:gd name="T18" fmla="*/ 181 w 363"/>
                <a:gd name="T19" fmla="*/ 12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3" h="363">
                  <a:moveTo>
                    <a:pt x="181" y="363"/>
                  </a:moveTo>
                  <a:cubicBezTo>
                    <a:pt x="81" y="363"/>
                    <a:pt x="0" y="282"/>
                    <a:pt x="0" y="181"/>
                  </a:cubicBezTo>
                  <a:cubicBezTo>
                    <a:pt x="0" y="81"/>
                    <a:pt x="81" y="0"/>
                    <a:pt x="181" y="0"/>
                  </a:cubicBezTo>
                  <a:cubicBezTo>
                    <a:pt x="281" y="0"/>
                    <a:pt x="363" y="81"/>
                    <a:pt x="363" y="181"/>
                  </a:cubicBezTo>
                  <a:cubicBezTo>
                    <a:pt x="363" y="282"/>
                    <a:pt x="281" y="363"/>
                    <a:pt x="181" y="363"/>
                  </a:cubicBezTo>
                  <a:close/>
                  <a:moveTo>
                    <a:pt x="181" y="120"/>
                  </a:moveTo>
                  <a:cubicBezTo>
                    <a:pt x="147" y="120"/>
                    <a:pt x="120" y="147"/>
                    <a:pt x="120" y="181"/>
                  </a:cubicBezTo>
                  <a:cubicBezTo>
                    <a:pt x="120" y="215"/>
                    <a:pt x="147" y="243"/>
                    <a:pt x="181" y="243"/>
                  </a:cubicBezTo>
                  <a:cubicBezTo>
                    <a:pt x="215" y="243"/>
                    <a:pt x="243" y="215"/>
                    <a:pt x="243" y="181"/>
                  </a:cubicBezTo>
                  <a:cubicBezTo>
                    <a:pt x="243" y="147"/>
                    <a:pt x="215" y="120"/>
                    <a:pt x="181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27119" tIns="0" rIns="27119" bIns="0" numCol="1" anchor="t" anchorCtr="0" compatLnSpc="1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105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4" name="íślîďe"/>
          <p:cNvSpPr/>
          <p:nvPr/>
        </p:nvSpPr>
        <p:spPr bwMode="auto">
          <a:xfrm>
            <a:off x="7555000" y="188330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5" name="íṣḻíde"/>
          <p:cNvSpPr txBox="1"/>
          <p:nvPr/>
        </p:nvSpPr>
        <p:spPr bwMode="auto">
          <a:xfrm>
            <a:off x="7554999" y="144149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6" name="íślîďe"/>
          <p:cNvSpPr/>
          <p:nvPr/>
        </p:nvSpPr>
        <p:spPr bwMode="auto">
          <a:xfrm>
            <a:off x="8300066" y="514101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7" name="íṣḻíde"/>
          <p:cNvSpPr txBox="1"/>
          <p:nvPr/>
        </p:nvSpPr>
        <p:spPr bwMode="auto">
          <a:xfrm>
            <a:off x="8300065" y="469920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8" name="íślîďe"/>
          <p:cNvSpPr/>
          <p:nvPr/>
        </p:nvSpPr>
        <p:spPr bwMode="auto">
          <a:xfrm>
            <a:off x="3875527" y="4994353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9" name="íṣḻíde"/>
          <p:cNvSpPr txBox="1"/>
          <p:nvPr/>
        </p:nvSpPr>
        <p:spPr bwMode="auto">
          <a:xfrm>
            <a:off x="3875526" y="4552549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0" name="íślîďe"/>
          <p:cNvSpPr/>
          <p:nvPr/>
        </p:nvSpPr>
        <p:spPr bwMode="auto">
          <a:xfrm>
            <a:off x="1003868" y="3041779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1" name="íṣḻíde"/>
          <p:cNvSpPr txBox="1"/>
          <p:nvPr/>
        </p:nvSpPr>
        <p:spPr bwMode="auto">
          <a:xfrm>
            <a:off x="1003867" y="2599975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3"/>
          <p:cNvGrpSpPr/>
          <p:nvPr/>
        </p:nvGrpSpPr>
        <p:grpSpPr>
          <a:xfrm>
            <a:off x="2224585" y="2582304"/>
            <a:ext cx="7637577" cy="1642563"/>
            <a:chOff x="1050566" y="2772576"/>
            <a:chExt cx="10090868" cy="2170176"/>
          </a:xfrm>
          <a:solidFill>
            <a:srgbClr val="1C50A2"/>
          </a:solidFill>
        </p:grpSpPr>
        <p:sp>
          <p:nvSpPr>
            <p:cNvPr id="49" name="Block Arc 49"/>
            <p:cNvSpPr/>
            <p:nvPr/>
          </p:nvSpPr>
          <p:spPr>
            <a:xfrm>
              <a:off x="105056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0" name="Block Arc 50"/>
            <p:cNvSpPr/>
            <p:nvPr/>
          </p:nvSpPr>
          <p:spPr>
            <a:xfrm flipV="1">
              <a:off x="303425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1" name="Block Arc 51"/>
            <p:cNvSpPr/>
            <p:nvPr/>
          </p:nvSpPr>
          <p:spPr>
            <a:xfrm>
              <a:off x="501794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2" name="Block Arc 52"/>
            <p:cNvSpPr/>
            <p:nvPr/>
          </p:nvSpPr>
          <p:spPr>
            <a:xfrm flipV="1">
              <a:off x="7001636" y="2772576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3" name="Block Arc 53"/>
            <p:cNvSpPr/>
            <p:nvPr/>
          </p:nvSpPr>
          <p:spPr>
            <a:xfrm>
              <a:off x="8985326" y="2786644"/>
              <a:ext cx="2156108" cy="2156108"/>
            </a:xfrm>
            <a:prstGeom prst="blockArc">
              <a:avLst>
                <a:gd name="adj1" fmla="val 10800000"/>
                <a:gd name="adj2" fmla="val 0"/>
                <a:gd name="adj3" fmla="val 8077"/>
              </a:avLst>
            </a:prstGeom>
            <a:grpFill/>
            <a:ln w="12700" cap="flat" cmpd="sng" algn="ctr">
              <a:solidFill>
                <a:srgbClr val="1C50A2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Text" lastClr="000000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7"/>
          <p:cNvGrpSpPr/>
          <p:nvPr/>
        </p:nvGrpSpPr>
        <p:grpSpPr>
          <a:xfrm>
            <a:off x="7084203" y="2937676"/>
            <a:ext cx="921173" cy="921173"/>
            <a:chOff x="7471157" y="3242097"/>
            <a:chExt cx="1217066" cy="1217066"/>
          </a:xfrm>
        </p:grpSpPr>
        <p:sp>
          <p:nvSpPr>
            <p:cNvPr id="55" name="Oval 58"/>
            <p:cNvSpPr/>
            <p:nvPr/>
          </p:nvSpPr>
          <p:spPr>
            <a:xfrm>
              <a:off x="747115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60"/>
            <p:cNvSpPr>
              <a:spLocks noEditPoints="1"/>
            </p:cNvSpPr>
            <p:nvPr/>
          </p:nvSpPr>
          <p:spPr bwMode="auto">
            <a:xfrm>
              <a:off x="7885731" y="3639946"/>
              <a:ext cx="387918" cy="438717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8"/>
          <p:cNvGrpSpPr/>
          <p:nvPr/>
        </p:nvGrpSpPr>
        <p:grpSpPr>
          <a:xfrm>
            <a:off x="8585620" y="2937676"/>
            <a:ext cx="921173" cy="921173"/>
            <a:chOff x="9454847" y="3242097"/>
            <a:chExt cx="1217066" cy="1217066"/>
          </a:xfrm>
        </p:grpSpPr>
        <p:sp>
          <p:nvSpPr>
            <p:cNvPr id="58" name="Oval 59"/>
            <p:cNvSpPr/>
            <p:nvPr/>
          </p:nvSpPr>
          <p:spPr>
            <a:xfrm>
              <a:off x="945484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61"/>
            <p:cNvSpPr>
              <a:spLocks noEditPoints="1"/>
            </p:cNvSpPr>
            <p:nvPr/>
          </p:nvSpPr>
          <p:spPr bwMode="auto">
            <a:xfrm>
              <a:off x="9854412" y="3611644"/>
              <a:ext cx="417935" cy="477972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"/>
          <p:cNvGrpSpPr/>
          <p:nvPr/>
        </p:nvGrpSpPr>
        <p:grpSpPr>
          <a:xfrm>
            <a:off x="4081373" y="2937676"/>
            <a:ext cx="921173" cy="921173"/>
            <a:chOff x="3503777" y="3242097"/>
            <a:chExt cx="1217066" cy="1217066"/>
          </a:xfrm>
        </p:grpSpPr>
        <p:sp>
          <p:nvSpPr>
            <p:cNvPr id="61" name="Oval 56"/>
            <p:cNvSpPr/>
            <p:nvPr/>
          </p:nvSpPr>
          <p:spPr>
            <a:xfrm>
              <a:off x="350377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3944905" y="3598612"/>
              <a:ext cx="334809" cy="52877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"/>
          <p:cNvGrpSpPr/>
          <p:nvPr/>
        </p:nvGrpSpPr>
        <p:grpSpPr>
          <a:xfrm>
            <a:off x="5582788" y="2937676"/>
            <a:ext cx="921173" cy="921173"/>
            <a:chOff x="5487467" y="3242097"/>
            <a:chExt cx="1217066" cy="1217066"/>
          </a:xfrm>
        </p:grpSpPr>
        <p:sp>
          <p:nvSpPr>
            <p:cNvPr id="64" name="Oval 57"/>
            <p:cNvSpPr/>
            <p:nvPr/>
          </p:nvSpPr>
          <p:spPr>
            <a:xfrm>
              <a:off x="548746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5862422" y="3626092"/>
              <a:ext cx="468733" cy="46642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4"/>
          <p:cNvGrpSpPr/>
          <p:nvPr/>
        </p:nvGrpSpPr>
        <p:grpSpPr>
          <a:xfrm>
            <a:off x="2579958" y="2937676"/>
            <a:ext cx="921173" cy="921173"/>
            <a:chOff x="1520087" y="3242097"/>
            <a:chExt cx="1217066" cy="1217066"/>
          </a:xfrm>
        </p:grpSpPr>
        <p:sp>
          <p:nvSpPr>
            <p:cNvPr id="67" name="Oval 55"/>
            <p:cNvSpPr/>
            <p:nvPr/>
          </p:nvSpPr>
          <p:spPr>
            <a:xfrm>
              <a:off x="1520087" y="3242097"/>
              <a:ext cx="1217066" cy="1217066"/>
            </a:xfrm>
            <a:prstGeom prst="ellipse">
              <a:avLst/>
            </a:pr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8" name="Freeform 64"/>
            <p:cNvSpPr>
              <a:spLocks noEditPoints="1"/>
            </p:cNvSpPr>
            <p:nvPr/>
          </p:nvSpPr>
          <p:spPr bwMode="auto">
            <a:xfrm>
              <a:off x="1892065" y="3591229"/>
              <a:ext cx="460437" cy="536153"/>
            </a:xfrm>
            <a:custGeom>
              <a:avLst/>
              <a:gdLst>
                <a:gd name="T0" fmla="*/ 233 w 233"/>
                <a:gd name="T1" fmla="*/ 118 h 271"/>
                <a:gd name="T2" fmla="*/ 205 w 233"/>
                <a:gd name="T3" fmla="*/ 262 h 271"/>
                <a:gd name="T4" fmla="*/ 200 w 233"/>
                <a:gd name="T5" fmla="*/ 271 h 271"/>
                <a:gd name="T6" fmla="*/ 175 w 233"/>
                <a:gd name="T7" fmla="*/ 262 h 271"/>
                <a:gd name="T8" fmla="*/ 57 w 233"/>
                <a:gd name="T9" fmla="*/ 271 h 271"/>
                <a:gd name="T10" fmla="*/ 32 w 233"/>
                <a:gd name="T11" fmla="*/ 262 h 271"/>
                <a:gd name="T12" fmla="*/ 0 w 233"/>
                <a:gd name="T13" fmla="*/ 234 h 271"/>
                <a:gd name="T14" fmla="*/ 28 w 233"/>
                <a:gd name="T15" fmla="*/ 90 h 271"/>
                <a:gd name="T16" fmla="*/ 56 w 233"/>
                <a:gd name="T17" fmla="*/ 20 h 271"/>
                <a:gd name="T18" fmla="*/ 122 w 233"/>
                <a:gd name="T19" fmla="*/ 0 h 271"/>
                <a:gd name="T20" fmla="*/ 103 w 233"/>
                <a:gd name="T21" fmla="*/ 65 h 271"/>
                <a:gd name="T22" fmla="*/ 61 w 233"/>
                <a:gd name="T23" fmla="*/ 84 h 271"/>
                <a:gd name="T24" fmla="*/ 43 w 233"/>
                <a:gd name="T25" fmla="*/ 31 h 271"/>
                <a:gd name="T26" fmla="*/ 80 w 233"/>
                <a:gd name="T27" fmla="*/ 137 h 271"/>
                <a:gd name="T28" fmla="*/ 55 w 233"/>
                <a:gd name="T29" fmla="*/ 181 h 271"/>
                <a:gd name="T30" fmla="*/ 80 w 233"/>
                <a:gd name="T31" fmla="*/ 137 h 271"/>
                <a:gd name="T32" fmla="*/ 180 w 233"/>
                <a:gd name="T33" fmla="*/ 126 h 271"/>
                <a:gd name="T34" fmla="*/ 214 w 233"/>
                <a:gd name="T35" fmla="*/ 119 h 271"/>
                <a:gd name="T36" fmla="*/ 196 w 233"/>
                <a:gd name="T37" fmla="*/ 205 h 271"/>
                <a:gd name="T38" fmla="*/ 196 w 233"/>
                <a:gd name="T39" fmla="*/ 225 h 271"/>
                <a:gd name="T40" fmla="*/ 196 w 233"/>
                <a:gd name="T41" fmla="*/ 205 h 271"/>
                <a:gd name="T42" fmla="*/ 187 w 233"/>
                <a:gd name="T43" fmla="*/ 185 h 271"/>
                <a:gd name="T44" fmla="*/ 206 w 233"/>
                <a:gd name="T45" fmla="*/ 185 h 271"/>
                <a:gd name="T46" fmla="*/ 180 w 233"/>
                <a:gd name="T47" fmla="*/ 151 h 271"/>
                <a:gd name="T48" fmla="*/ 214 w 233"/>
                <a:gd name="T49" fmla="*/ 158 h 271"/>
                <a:gd name="T50" fmla="*/ 180 w 233"/>
                <a:gd name="T51" fmla="*/ 151 h 271"/>
                <a:gd name="T52" fmla="*/ 180 w 233"/>
                <a:gd name="T53" fmla="*/ 147 h 271"/>
                <a:gd name="T54" fmla="*/ 214 w 233"/>
                <a:gd name="T55" fmla="*/ 141 h 271"/>
                <a:gd name="T56" fmla="*/ 180 w 233"/>
                <a:gd name="T57" fmla="*/ 130 h 271"/>
                <a:gd name="T58" fmla="*/ 214 w 233"/>
                <a:gd name="T59" fmla="*/ 136 h 271"/>
                <a:gd name="T60" fmla="*/ 180 w 233"/>
                <a:gd name="T61" fmla="*/ 130 h 271"/>
                <a:gd name="T62" fmla="*/ 34 w 233"/>
                <a:gd name="T63" fmla="*/ 159 h 271"/>
                <a:gd name="T64" fmla="*/ 71 w 233"/>
                <a:gd name="T65" fmla="*/ 226 h 271"/>
                <a:gd name="T66" fmla="*/ 170 w 233"/>
                <a:gd name="T67" fmla="*/ 189 h 271"/>
                <a:gd name="T68" fmla="*/ 133 w 233"/>
                <a:gd name="T69" fmla="*/ 12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3" h="271">
                  <a:moveTo>
                    <a:pt x="205" y="90"/>
                  </a:moveTo>
                  <a:cubicBezTo>
                    <a:pt x="221" y="90"/>
                    <a:pt x="233" y="103"/>
                    <a:pt x="233" y="118"/>
                  </a:cubicBezTo>
                  <a:cubicBezTo>
                    <a:pt x="233" y="234"/>
                    <a:pt x="233" y="234"/>
                    <a:pt x="233" y="234"/>
                  </a:cubicBezTo>
                  <a:cubicBezTo>
                    <a:pt x="233" y="250"/>
                    <a:pt x="221" y="262"/>
                    <a:pt x="205" y="262"/>
                  </a:cubicBezTo>
                  <a:cubicBezTo>
                    <a:pt x="200" y="262"/>
                    <a:pt x="200" y="262"/>
                    <a:pt x="200" y="262"/>
                  </a:cubicBezTo>
                  <a:cubicBezTo>
                    <a:pt x="200" y="271"/>
                    <a:pt x="200" y="271"/>
                    <a:pt x="200" y="271"/>
                  </a:cubicBezTo>
                  <a:cubicBezTo>
                    <a:pt x="175" y="271"/>
                    <a:pt x="175" y="271"/>
                    <a:pt x="175" y="271"/>
                  </a:cubicBezTo>
                  <a:cubicBezTo>
                    <a:pt x="175" y="262"/>
                    <a:pt x="175" y="262"/>
                    <a:pt x="175" y="262"/>
                  </a:cubicBezTo>
                  <a:cubicBezTo>
                    <a:pt x="57" y="262"/>
                    <a:pt x="57" y="262"/>
                    <a:pt x="57" y="262"/>
                  </a:cubicBezTo>
                  <a:cubicBezTo>
                    <a:pt x="57" y="271"/>
                    <a:pt x="57" y="271"/>
                    <a:pt x="57" y="271"/>
                  </a:cubicBezTo>
                  <a:cubicBezTo>
                    <a:pt x="32" y="271"/>
                    <a:pt x="32" y="271"/>
                    <a:pt x="32" y="271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13" y="262"/>
                    <a:pt x="0" y="250"/>
                    <a:pt x="0" y="23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03"/>
                    <a:pt x="13" y="90"/>
                    <a:pt x="28" y="90"/>
                  </a:cubicBezTo>
                  <a:cubicBezTo>
                    <a:pt x="91" y="90"/>
                    <a:pt x="155" y="90"/>
                    <a:pt x="205" y="90"/>
                  </a:cubicBezTo>
                  <a:close/>
                  <a:moveTo>
                    <a:pt x="56" y="20"/>
                  </a:moveTo>
                  <a:cubicBezTo>
                    <a:pt x="87" y="57"/>
                    <a:pt x="87" y="57"/>
                    <a:pt x="87" y="57"/>
                  </a:cubicBezTo>
                  <a:cubicBezTo>
                    <a:pt x="122" y="0"/>
                    <a:pt x="122" y="0"/>
                    <a:pt x="122" y="0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03" y="65"/>
                    <a:pt x="103" y="65"/>
                    <a:pt x="103" y="65"/>
                  </a:cubicBezTo>
                  <a:cubicBezTo>
                    <a:pt x="110" y="69"/>
                    <a:pt x="114" y="76"/>
                    <a:pt x="116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7"/>
                    <a:pt x="66" y="70"/>
                    <a:pt x="72" y="6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56" y="20"/>
                    <a:pt x="56" y="20"/>
                    <a:pt x="56" y="20"/>
                  </a:cubicBezTo>
                  <a:close/>
                  <a:moveTo>
                    <a:pt x="80" y="137"/>
                  </a:moveTo>
                  <a:cubicBezTo>
                    <a:pt x="71" y="132"/>
                    <a:pt x="58" y="137"/>
                    <a:pt x="51" y="149"/>
                  </a:cubicBezTo>
                  <a:cubicBezTo>
                    <a:pt x="44" y="161"/>
                    <a:pt x="46" y="175"/>
                    <a:pt x="55" y="181"/>
                  </a:cubicBezTo>
                  <a:cubicBezTo>
                    <a:pt x="64" y="186"/>
                    <a:pt x="69" y="175"/>
                    <a:pt x="76" y="163"/>
                  </a:cubicBezTo>
                  <a:cubicBezTo>
                    <a:pt x="83" y="151"/>
                    <a:pt x="89" y="142"/>
                    <a:pt x="80" y="137"/>
                  </a:cubicBezTo>
                  <a:close/>
                  <a:moveTo>
                    <a:pt x="180" y="119"/>
                  </a:moveTo>
                  <a:cubicBezTo>
                    <a:pt x="180" y="126"/>
                    <a:pt x="180" y="126"/>
                    <a:pt x="180" y="126"/>
                  </a:cubicBezTo>
                  <a:cubicBezTo>
                    <a:pt x="214" y="126"/>
                    <a:pt x="214" y="126"/>
                    <a:pt x="214" y="126"/>
                  </a:cubicBezTo>
                  <a:cubicBezTo>
                    <a:pt x="214" y="119"/>
                    <a:pt x="214" y="119"/>
                    <a:pt x="214" y="119"/>
                  </a:cubicBezTo>
                  <a:cubicBezTo>
                    <a:pt x="180" y="119"/>
                    <a:pt x="180" y="119"/>
                    <a:pt x="180" y="119"/>
                  </a:cubicBezTo>
                  <a:close/>
                  <a:moveTo>
                    <a:pt x="196" y="205"/>
                  </a:moveTo>
                  <a:cubicBezTo>
                    <a:pt x="191" y="205"/>
                    <a:pt x="187" y="210"/>
                    <a:pt x="187" y="215"/>
                  </a:cubicBezTo>
                  <a:cubicBezTo>
                    <a:pt x="187" y="220"/>
                    <a:pt x="191" y="225"/>
                    <a:pt x="196" y="225"/>
                  </a:cubicBezTo>
                  <a:cubicBezTo>
                    <a:pt x="202" y="225"/>
                    <a:pt x="206" y="220"/>
                    <a:pt x="206" y="215"/>
                  </a:cubicBezTo>
                  <a:cubicBezTo>
                    <a:pt x="206" y="210"/>
                    <a:pt x="202" y="205"/>
                    <a:pt x="196" y="205"/>
                  </a:cubicBezTo>
                  <a:close/>
                  <a:moveTo>
                    <a:pt x="196" y="176"/>
                  </a:moveTo>
                  <a:cubicBezTo>
                    <a:pt x="191" y="176"/>
                    <a:pt x="187" y="180"/>
                    <a:pt x="187" y="185"/>
                  </a:cubicBezTo>
                  <a:cubicBezTo>
                    <a:pt x="187" y="191"/>
                    <a:pt x="191" y="195"/>
                    <a:pt x="196" y="195"/>
                  </a:cubicBezTo>
                  <a:cubicBezTo>
                    <a:pt x="202" y="195"/>
                    <a:pt x="206" y="191"/>
                    <a:pt x="206" y="185"/>
                  </a:cubicBezTo>
                  <a:cubicBezTo>
                    <a:pt x="206" y="180"/>
                    <a:pt x="202" y="176"/>
                    <a:pt x="196" y="176"/>
                  </a:cubicBezTo>
                  <a:close/>
                  <a:moveTo>
                    <a:pt x="180" y="151"/>
                  </a:moveTo>
                  <a:cubicBezTo>
                    <a:pt x="180" y="158"/>
                    <a:pt x="180" y="158"/>
                    <a:pt x="180" y="158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51"/>
                    <a:pt x="214" y="151"/>
                    <a:pt x="214" y="151"/>
                  </a:cubicBezTo>
                  <a:cubicBezTo>
                    <a:pt x="180" y="151"/>
                    <a:pt x="180" y="151"/>
                    <a:pt x="180" y="151"/>
                  </a:cubicBezTo>
                  <a:close/>
                  <a:moveTo>
                    <a:pt x="180" y="141"/>
                  </a:moveTo>
                  <a:cubicBezTo>
                    <a:pt x="180" y="147"/>
                    <a:pt x="180" y="147"/>
                    <a:pt x="180" y="147"/>
                  </a:cubicBezTo>
                  <a:cubicBezTo>
                    <a:pt x="214" y="147"/>
                    <a:pt x="214" y="147"/>
                    <a:pt x="214" y="147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180" y="141"/>
                    <a:pt x="180" y="141"/>
                    <a:pt x="180" y="141"/>
                  </a:cubicBezTo>
                  <a:close/>
                  <a:moveTo>
                    <a:pt x="180" y="130"/>
                  </a:moveTo>
                  <a:cubicBezTo>
                    <a:pt x="180" y="136"/>
                    <a:pt x="180" y="136"/>
                    <a:pt x="180" y="136"/>
                  </a:cubicBezTo>
                  <a:cubicBezTo>
                    <a:pt x="214" y="136"/>
                    <a:pt x="214" y="136"/>
                    <a:pt x="214" y="136"/>
                  </a:cubicBezTo>
                  <a:cubicBezTo>
                    <a:pt x="214" y="130"/>
                    <a:pt x="214" y="130"/>
                    <a:pt x="214" y="130"/>
                  </a:cubicBezTo>
                  <a:cubicBezTo>
                    <a:pt x="180" y="130"/>
                    <a:pt x="180" y="130"/>
                    <a:pt x="180" y="130"/>
                  </a:cubicBezTo>
                  <a:close/>
                  <a:moveTo>
                    <a:pt x="71" y="122"/>
                  </a:moveTo>
                  <a:cubicBezTo>
                    <a:pt x="51" y="122"/>
                    <a:pt x="34" y="139"/>
                    <a:pt x="34" y="159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4" y="210"/>
                    <a:pt x="51" y="226"/>
                    <a:pt x="71" y="226"/>
                  </a:cubicBezTo>
                  <a:cubicBezTo>
                    <a:pt x="133" y="226"/>
                    <a:pt x="133" y="226"/>
                    <a:pt x="133" y="226"/>
                  </a:cubicBezTo>
                  <a:cubicBezTo>
                    <a:pt x="153" y="226"/>
                    <a:pt x="170" y="210"/>
                    <a:pt x="170" y="189"/>
                  </a:cubicBezTo>
                  <a:cubicBezTo>
                    <a:pt x="170" y="159"/>
                    <a:pt x="170" y="159"/>
                    <a:pt x="170" y="159"/>
                  </a:cubicBezTo>
                  <a:cubicBezTo>
                    <a:pt x="170" y="139"/>
                    <a:pt x="153" y="122"/>
                    <a:pt x="133" y="122"/>
                  </a:cubicBezTo>
                  <a:lnTo>
                    <a:pt x="71" y="12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2979165" y="3952734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70" name="Oval 65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1" name="Oval 66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2" name="Oval 67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3" name="Group 69"/>
          <p:cNvGrpSpPr/>
          <p:nvPr/>
        </p:nvGrpSpPr>
        <p:grpSpPr>
          <a:xfrm>
            <a:off x="5986793" y="3952734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74" name="Oval 70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5" name="Oval 71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6" name="Oval 72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7" name="Group 73"/>
          <p:cNvGrpSpPr/>
          <p:nvPr/>
        </p:nvGrpSpPr>
        <p:grpSpPr>
          <a:xfrm>
            <a:off x="8989622" y="3952734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78" name="Oval 74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9" name="Oval 75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0" name="Oval 76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77"/>
          <p:cNvGrpSpPr/>
          <p:nvPr/>
        </p:nvGrpSpPr>
        <p:grpSpPr>
          <a:xfrm>
            <a:off x="4485376" y="2446098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82" name="Oval 78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3" name="Oval 79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4" name="Oval 80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1"/>
          <p:cNvGrpSpPr/>
          <p:nvPr/>
        </p:nvGrpSpPr>
        <p:grpSpPr>
          <a:xfrm>
            <a:off x="7488208" y="2446098"/>
            <a:ext cx="113163" cy="397693"/>
            <a:chOff x="8243431" y="1672074"/>
            <a:chExt cx="199000" cy="699358"/>
          </a:xfrm>
          <a:solidFill>
            <a:sysClr val="window" lastClr="FFFFFF">
              <a:lumMod val="75000"/>
            </a:sysClr>
          </a:solidFill>
        </p:grpSpPr>
        <p:sp>
          <p:nvSpPr>
            <p:cNvPr id="86" name="Oval 82"/>
            <p:cNvSpPr/>
            <p:nvPr/>
          </p:nvSpPr>
          <p:spPr>
            <a:xfrm>
              <a:off x="8243431" y="2172432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7" name="Oval 83"/>
            <p:cNvSpPr/>
            <p:nvPr/>
          </p:nvSpPr>
          <p:spPr>
            <a:xfrm>
              <a:off x="8243431" y="1921597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84"/>
            <p:cNvSpPr/>
            <p:nvPr/>
          </p:nvSpPr>
          <p:spPr>
            <a:xfrm>
              <a:off x="8243431" y="1672074"/>
              <a:ext cx="199000" cy="199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3" name="íślîďe"/>
          <p:cNvSpPr/>
          <p:nvPr/>
        </p:nvSpPr>
        <p:spPr bwMode="auto">
          <a:xfrm>
            <a:off x="7397987" y="509077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4" name="íṣḻíde"/>
          <p:cNvSpPr txBox="1"/>
          <p:nvPr/>
        </p:nvSpPr>
        <p:spPr bwMode="auto">
          <a:xfrm>
            <a:off x="7397986" y="464896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5" name="íślîďe"/>
          <p:cNvSpPr/>
          <p:nvPr/>
        </p:nvSpPr>
        <p:spPr bwMode="auto">
          <a:xfrm>
            <a:off x="6728832" y="140928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6" name="íṣḻíde"/>
          <p:cNvSpPr txBox="1"/>
          <p:nvPr/>
        </p:nvSpPr>
        <p:spPr bwMode="auto">
          <a:xfrm>
            <a:off x="6728831" y="96747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7" name="íślîďe"/>
          <p:cNvSpPr/>
          <p:nvPr/>
        </p:nvSpPr>
        <p:spPr bwMode="auto">
          <a:xfrm>
            <a:off x="1301664" y="4930922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89" name="íṣḻíde"/>
          <p:cNvSpPr txBox="1"/>
          <p:nvPr/>
        </p:nvSpPr>
        <p:spPr bwMode="auto">
          <a:xfrm>
            <a:off x="1301663" y="4489118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90" name="íślîďe"/>
          <p:cNvSpPr/>
          <p:nvPr/>
        </p:nvSpPr>
        <p:spPr bwMode="auto">
          <a:xfrm>
            <a:off x="2747514" y="1301527"/>
            <a:ext cx="2154686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91" name="íṣḻíde"/>
          <p:cNvSpPr txBox="1"/>
          <p:nvPr/>
        </p:nvSpPr>
        <p:spPr bwMode="auto">
          <a:xfrm>
            <a:off x="2747513" y="859723"/>
            <a:ext cx="21546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92" name="íślîďe"/>
          <p:cNvSpPr/>
          <p:nvPr/>
        </p:nvSpPr>
        <p:spPr bwMode="auto">
          <a:xfrm>
            <a:off x="5002547" y="5151823"/>
            <a:ext cx="2154686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93" name="íṣḻíde"/>
          <p:cNvSpPr txBox="1"/>
          <p:nvPr/>
        </p:nvSpPr>
        <p:spPr bwMode="auto">
          <a:xfrm>
            <a:off x="5002546" y="4710019"/>
            <a:ext cx="215468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肘形连接符 43"/>
          <p:cNvSpPr>
            <a:spLocks noChangeShapeType="1"/>
          </p:cNvSpPr>
          <p:nvPr/>
        </p:nvSpPr>
        <p:spPr bwMode="auto">
          <a:xfrm rot="10800000" flipH="1">
            <a:off x="7540434" y="1565259"/>
            <a:ext cx="73309" cy="1441986"/>
          </a:xfrm>
          <a:prstGeom prst="bentConnector2">
            <a:avLst/>
          </a:prstGeom>
          <a:noFill/>
          <a:ln w="9525" cap="flat" cmpd="sng">
            <a:solidFill>
              <a:srgbClr val="1C50A2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肘形连接符 17"/>
          <p:cNvSpPr>
            <a:spLocks noChangeShapeType="1"/>
          </p:cNvSpPr>
          <p:nvPr/>
        </p:nvSpPr>
        <p:spPr bwMode="auto">
          <a:xfrm rot="16200000" flipH="1">
            <a:off x="7446264" y="3173469"/>
            <a:ext cx="255356" cy="2679194"/>
          </a:xfrm>
          <a:prstGeom prst="bentConnector2">
            <a:avLst/>
          </a:prstGeom>
          <a:noFill/>
          <a:ln w="9525" cap="flat" cmpd="sng">
            <a:solidFill>
              <a:srgbClr val="1C50A2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肘形连接符 46"/>
          <p:cNvSpPr>
            <a:spLocks noChangeShapeType="1"/>
          </p:cNvSpPr>
          <p:nvPr/>
        </p:nvSpPr>
        <p:spPr bwMode="auto">
          <a:xfrm rot="10800000" flipV="1">
            <a:off x="4713824" y="3131909"/>
            <a:ext cx="142624" cy="606264"/>
          </a:xfrm>
          <a:prstGeom prst="bentConnector2">
            <a:avLst/>
          </a:prstGeom>
          <a:noFill/>
          <a:ln w="9525" cap="flat" cmpd="sng">
            <a:solidFill>
              <a:srgbClr val="1C50A2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肘形连接符 51"/>
          <p:cNvSpPr>
            <a:spLocks noChangeShapeType="1"/>
          </p:cNvSpPr>
          <p:nvPr/>
        </p:nvSpPr>
        <p:spPr bwMode="auto">
          <a:xfrm rot="16200000" flipV="1">
            <a:off x="5474217" y="1130668"/>
            <a:ext cx="96267" cy="1430568"/>
          </a:xfrm>
          <a:prstGeom prst="bentConnector2">
            <a:avLst/>
          </a:prstGeom>
          <a:noFill/>
          <a:ln w="9525" cap="flat" cmpd="sng">
            <a:solidFill>
              <a:srgbClr val="1C50A2"/>
            </a:solidFill>
            <a:prstDash val="sysDash"/>
            <a:bevel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椭圆 12"/>
          <p:cNvSpPr>
            <a:spLocks noChangeArrowheads="1"/>
          </p:cNvSpPr>
          <p:nvPr/>
        </p:nvSpPr>
        <p:spPr bwMode="auto">
          <a:xfrm flipH="1">
            <a:off x="6087745" y="2002337"/>
            <a:ext cx="301019" cy="301019"/>
          </a:xfrm>
          <a:prstGeom prst="ellipse">
            <a:avLst/>
          </a:prstGeom>
          <a:solidFill>
            <a:sysClr val="window" lastClr="FFFFFF"/>
          </a:solidFill>
          <a:ln w="76200" cap="flat" cmpd="sng">
            <a:solidFill>
              <a:srgbClr val="1C50A2"/>
            </a:solidFill>
            <a:bevel/>
          </a:ln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10"/>
          <p:cNvSpPr>
            <a:spLocks noChangeArrowheads="1"/>
          </p:cNvSpPr>
          <p:nvPr/>
        </p:nvSpPr>
        <p:spPr bwMode="auto">
          <a:xfrm flipH="1">
            <a:off x="7191481" y="2994584"/>
            <a:ext cx="301715" cy="301715"/>
          </a:xfrm>
          <a:prstGeom prst="ellipse">
            <a:avLst/>
          </a:prstGeom>
          <a:solidFill>
            <a:sysClr val="window" lastClr="FFFFFF"/>
          </a:solidFill>
          <a:ln w="76200" cap="flat" cmpd="sng">
            <a:solidFill>
              <a:srgbClr val="1C50A2"/>
            </a:solidFill>
            <a:bevel/>
          </a:ln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椭圆 11"/>
          <p:cNvSpPr>
            <a:spLocks noChangeArrowheads="1"/>
          </p:cNvSpPr>
          <p:nvPr/>
        </p:nvSpPr>
        <p:spPr bwMode="auto">
          <a:xfrm flipH="1">
            <a:off x="6087745" y="4009825"/>
            <a:ext cx="301019" cy="301716"/>
          </a:xfrm>
          <a:prstGeom prst="ellipse">
            <a:avLst/>
          </a:prstGeom>
          <a:solidFill>
            <a:sysClr val="window" lastClr="FFFFFF"/>
          </a:solidFill>
          <a:ln w="76200" cap="flat" cmpd="sng">
            <a:solidFill>
              <a:srgbClr val="1C50A2"/>
            </a:solidFill>
            <a:bevel/>
          </a:ln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44"/>
          <p:cNvSpPr>
            <a:spLocks noChangeArrowheads="1"/>
          </p:cNvSpPr>
          <p:nvPr/>
        </p:nvSpPr>
        <p:spPr bwMode="auto">
          <a:xfrm flipH="1">
            <a:off x="4994461" y="2994584"/>
            <a:ext cx="301019" cy="301019"/>
          </a:xfrm>
          <a:prstGeom prst="ellipse">
            <a:avLst/>
          </a:prstGeom>
          <a:solidFill>
            <a:sysClr val="window" lastClr="FFFFFF"/>
          </a:solidFill>
          <a:ln w="76200" cap="flat" cmpd="sng">
            <a:solidFill>
              <a:srgbClr val="1C50A2"/>
            </a:solidFill>
            <a:bevel/>
          </a:ln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左弧形箭头 1"/>
          <p:cNvSpPr>
            <a:spLocks noChangeArrowheads="1"/>
          </p:cNvSpPr>
          <p:nvPr/>
        </p:nvSpPr>
        <p:spPr bwMode="auto">
          <a:xfrm>
            <a:off x="4928962" y="2002337"/>
            <a:ext cx="1105826" cy="2433931"/>
          </a:xfrm>
          <a:prstGeom prst="curvedRightArrow">
            <a:avLst>
              <a:gd name="adj1" fmla="val 24996"/>
              <a:gd name="adj2" fmla="val 50022"/>
              <a:gd name="adj3" fmla="val 25000"/>
            </a:avLst>
          </a:prstGeom>
          <a:solidFill>
            <a:srgbClr val="1C50A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左弧形箭头 39"/>
          <p:cNvSpPr>
            <a:spLocks noChangeArrowheads="1"/>
          </p:cNvSpPr>
          <p:nvPr/>
        </p:nvSpPr>
        <p:spPr bwMode="auto">
          <a:xfrm flipH="1">
            <a:off x="6447992" y="2002337"/>
            <a:ext cx="1106523" cy="2433931"/>
          </a:xfrm>
          <a:prstGeom prst="curvedRightArrow">
            <a:avLst>
              <a:gd name="adj1" fmla="val 24980"/>
              <a:gd name="adj2" fmla="val 49990"/>
              <a:gd name="adj3" fmla="val 25000"/>
            </a:avLst>
          </a:prstGeom>
          <a:solidFill>
            <a:srgbClr val="1C50A2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395E8A"/>
                </a:solidFill>
                <a:bevel/>
              </a14:hiddenLine>
            </a:ext>
          </a:extLst>
        </p:spPr>
        <p:txBody>
          <a:bodyPr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altLang="en-US" sz="5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" name="Group 69"/>
          <p:cNvGrpSpPr/>
          <p:nvPr/>
        </p:nvGrpSpPr>
        <p:grpSpPr>
          <a:xfrm>
            <a:off x="6145991" y="4067883"/>
            <a:ext cx="185286" cy="185603"/>
            <a:chOff x="9145588" y="4435471"/>
            <a:chExt cx="464344" cy="465137"/>
          </a:xfrm>
        </p:grpSpPr>
        <p:sp>
          <p:nvSpPr>
            <p:cNvPr id="31" name="AutoShape 7"/>
            <p:cNvSpPr/>
            <p:nvPr/>
          </p:nvSpPr>
          <p:spPr bwMode="auto">
            <a:xfrm>
              <a:off x="9145588" y="4435471"/>
              <a:ext cx="464344" cy="465137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79"/>
          <p:cNvGrpSpPr/>
          <p:nvPr/>
        </p:nvGrpSpPr>
        <p:grpSpPr>
          <a:xfrm>
            <a:off x="7245927" y="3063859"/>
            <a:ext cx="185286" cy="185603"/>
            <a:chOff x="7287419" y="3505994"/>
            <a:chExt cx="464344" cy="465138"/>
          </a:xfrm>
        </p:grpSpPr>
        <p:sp>
          <p:nvSpPr>
            <p:cNvPr id="25" name="AutoShape 37"/>
            <p:cNvSpPr/>
            <p:nvPr/>
          </p:nvSpPr>
          <p:spPr bwMode="auto">
            <a:xfrm>
              <a:off x="7287419" y="3549650"/>
              <a:ext cx="423069" cy="421482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38"/>
            <p:cNvSpPr/>
            <p:nvPr/>
          </p:nvSpPr>
          <p:spPr bwMode="auto">
            <a:xfrm>
              <a:off x="7490619" y="3738563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39"/>
            <p:cNvSpPr/>
            <p:nvPr/>
          </p:nvSpPr>
          <p:spPr bwMode="auto">
            <a:xfrm>
              <a:off x="7679532" y="3505994"/>
              <a:ext cx="72231" cy="730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AutoShape 40"/>
            <p:cNvSpPr/>
            <p:nvPr/>
          </p:nvSpPr>
          <p:spPr bwMode="auto">
            <a:xfrm>
              <a:off x="7403307" y="3724275"/>
              <a:ext cx="57944" cy="579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AutoShape 41"/>
            <p:cNvSpPr/>
            <p:nvPr/>
          </p:nvSpPr>
          <p:spPr bwMode="auto">
            <a:xfrm>
              <a:off x="7461250" y="3825875"/>
              <a:ext cx="29369" cy="285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42"/>
            <p:cNvSpPr/>
            <p:nvPr/>
          </p:nvSpPr>
          <p:spPr bwMode="auto">
            <a:xfrm>
              <a:off x="7693819" y="3607594"/>
              <a:ext cx="28575" cy="293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solidFill>
              <a:srgbClr val="889EB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86"/>
          <p:cNvGrpSpPr/>
          <p:nvPr/>
        </p:nvGrpSpPr>
        <p:grpSpPr>
          <a:xfrm>
            <a:off x="5073753" y="3056505"/>
            <a:ext cx="139044" cy="185603"/>
            <a:chOff x="2639220" y="3510754"/>
            <a:chExt cx="348456" cy="465137"/>
          </a:xfrm>
        </p:grpSpPr>
        <p:sp>
          <p:nvSpPr>
            <p:cNvPr id="23" name="AutoShape 115"/>
            <p:cNvSpPr/>
            <p:nvPr/>
          </p:nvSpPr>
          <p:spPr bwMode="auto">
            <a:xfrm>
              <a:off x="2639220" y="3510754"/>
              <a:ext cx="348456" cy="4651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AutoShape 116"/>
            <p:cNvSpPr/>
            <p:nvPr/>
          </p:nvSpPr>
          <p:spPr bwMode="auto">
            <a:xfrm>
              <a:off x="2784475" y="3786982"/>
              <a:ext cx="57944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89"/>
          <p:cNvGrpSpPr/>
          <p:nvPr/>
        </p:nvGrpSpPr>
        <p:grpSpPr>
          <a:xfrm>
            <a:off x="6152516" y="2065474"/>
            <a:ext cx="185286" cy="185286"/>
            <a:chOff x="4439444" y="1652588"/>
            <a:chExt cx="464344" cy="464344"/>
          </a:xfrm>
        </p:grpSpPr>
        <p:sp>
          <p:nvSpPr>
            <p:cNvPr id="20" name="AutoShape 136"/>
            <p:cNvSpPr/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7"/>
            <p:cNvSpPr/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38"/>
            <p:cNvSpPr/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solidFill>
              <a:srgbClr val="3544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5" tIns="17445" rIns="17445" bIns="17445" anchor="ctr"/>
            <a:lstStyle/>
            <a:p>
              <a:pPr algn="just" defTabSz="20955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íślîďe"/>
          <p:cNvSpPr/>
          <p:nvPr/>
        </p:nvSpPr>
        <p:spPr bwMode="auto">
          <a:xfrm>
            <a:off x="6337803" y="5221793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1" name="íṣḻíde"/>
          <p:cNvSpPr txBox="1"/>
          <p:nvPr/>
        </p:nvSpPr>
        <p:spPr bwMode="auto">
          <a:xfrm>
            <a:off x="6337802" y="4779989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2" name="íślîďe"/>
          <p:cNvSpPr/>
          <p:nvPr/>
        </p:nvSpPr>
        <p:spPr bwMode="auto">
          <a:xfrm>
            <a:off x="7843449" y="172567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3" name="íṣḻíde"/>
          <p:cNvSpPr txBox="1"/>
          <p:nvPr/>
        </p:nvSpPr>
        <p:spPr bwMode="auto">
          <a:xfrm>
            <a:off x="7843448" y="128387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4" name="íślîďe"/>
          <p:cNvSpPr/>
          <p:nvPr/>
        </p:nvSpPr>
        <p:spPr bwMode="auto">
          <a:xfrm>
            <a:off x="1380838" y="172567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5" name="íṣḻíde"/>
          <p:cNvSpPr txBox="1"/>
          <p:nvPr/>
        </p:nvSpPr>
        <p:spPr bwMode="auto">
          <a:xfrm>
            <a:off x="1380837" y="128387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6" name="íślîďe"/>
          <p:cNvSpPr/>
          <p:nvPr/>
        </p:nvSpPr>
        <p:spPr bwMode="auto">
          <a:xfrm>
            <a:off x="2108971" y="453342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7" name="íṣḻíde"/>
          <p:cNvSpPr txBox="1"/>
          <p:nvPr/>
        </p:nvSpPr>
        <p:spPr bwMode="auto">
          <a:xfrm>
            <a:off x="2108970" y="409162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8" name="íṣḻíde"/>
          <p:cNvSpPr txBox="1"/>
          <p:nvPr/>
        </p:nvSpPr>
        <p:spPr bwMode="auto">
          <a:xfrm>
            <a:off x="5562426" y="2895502"/>
            <a:ext cx="1399349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成功项目展示</a:t>
            </a:r>
            <a:endParaRPr lang="zh-CN" altLang="en-US" sz="4800" b="1" spc="600" dirty="0">
              <a:solidFill>
                <a:srgbClr val="1C50A2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6633" y="3006173"/>
              <a:ext cx="3628455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THREE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5"/>
          <p:cNvGrpSpPr/>
          <p:nvPr/>
        </p:nvGrpSpPr>
        <p:grpSpPr bwMode="auto">
          <a:xfrm>
            <a:off x="4632996" y="3678562"/>
            <a:ext cx="2951580" cy="1387779"/>
            <a:chOff x="1728" y="3024"/>
            <a:chExt cx="2304" cy="1080"/>
          </a:xfrm>
        </p:grpSpPr>
        <p:sp>
          <p:nvSpPr>
            <p:cNvPr id="9" name="Freeform 5"/>
            <p:cNvSpPr/>
            <p:nvPr/>
          </p:nvSpPr>
          <p:spPr bwMode="auto">
            <a:xfrm>
              <a:off x="1728" y="3024"/>
              <a:ext cx="2304" cy="1080"/>
            </a:xfrm>
            <a:custGeom>
              <a:avLst/>
              <a:gdLst>
                <a:gd name="T0" fmla="*/ 2304 w 2304"/>
                <a:gd name="T1" fmla="*/ 792 h 1080"/>
                <a:gd name="T2" fmla="*/ 2302 w 2304"/>
                <a:gd name="T3" fmla="*/ 806 h 1080"/>
                <a:gd name="T4" fmla="*/ 2290 w 2304"/>
                <a:gd name="T5" fmla="*/ 836 h 1080"/>
                <a:gd name="T6" fmla="*/ 2268 w 2304"/>
                <a:gd name="T7" fmla="*/ 864 h 1080"/>
                <a:gd name="T8" fmla="*/ 2234 w 2304"/>
                <a:gd name="T9" fmla="*/ 892 h 1080"/>
                <a:gd name="T10" fmla="*/ 2190 w 2304"/>
                <a:gd name="T11" fmla="*/ 916 h 1080"/>
                <a:gd name="T12" fmla="*/ 2108 w 2304"/>
                <a:gd name="T13" fmla="*/ 954 h 1080"/>
                <a:gd name="T14" fmla="*/ 1966 w 2304"/>
                <a:gd name="T15" fmla="*/ 996 h 1080"/>
                <a:gd name="T16" fmla="*/ 1796 w 2304"/>
                <a:gd name="T17" fmla="*/ 1030 h 1080"/>
                <a:gd name="T18" fmla="*/ 1600 w 2304"/>
                <a:gd name="T19" fmla="*/ 1058 h 1080"/>
                <a:gd name="T20" fmla="*/ 1384 w 2304"/>
                <a:gd name="T21" fmla="*/ 1074 h 1080"/>
                <a:gd name="T22" fmla="*/ 1152 w 2304"/>
                <a:gd name="T23" fmla="*/ 1080 h 1080"/>
                <a:gd name="T24" fmla="*/ 1034 w 2304"/>
                <a:gd name="T25" fmla="*/ 1078 h 1080"/>
                <a:gd name="T26" fmla="*/ 810 w 2304"/>
                <a:gd name="T27" fmla="*/ 1068 h 1080"/>
                <a:gd name="T28" fmla="*/ 602 w 2304"/>
                <a:gd name="T29" fmla="*/ 1046 h 1080"/>
                <a:gd name="T30" fmla="*/ 420 w 2304"/>
                <a:gd name="T31" fmla="*/ 1014 h 1080"/>
                <a:gd name="T32" fmla="*/ 264 w 2304"/>
                <a:gd name="T33" fmla="*/ 976 h 1080"/>
                <a:gd name="T34" fmla="*/ 140 w 2304"/>
                <a:gd name="T35" fmla="*/ 930 h 1080"/>
                <a:gd name="T36" fmla="*/ 90 w 2304"/>
                <a:gd name="T37" fmla="*/ 904 h 1080"/>
                <a:gd name="T38" fmla="*/ 52 w 2304"/>
                <a:gd name="T39" fmla="*/ 878 h 1080"/>
                <a:gd name="T40" fmla="*/ 24 w 2304"/>
                <a:gd name="T41" fmla="*/ 850 h 1080"/>
                <a:gd name="T42" fmla="*/ 6 w 2304"/>
                <a:gd name="T43" fmla="*/ 822 h 1080"/>
                <a:gd name="T44" fmla="*/ 0 w 2304"/>
                <a:gd name="T45" fmla="*/ 792 h 1080"/>
                <a:gd name="T46" fmla="*/ 288 w 2304"/>
                <a:gd name="T47" fmla="*/ 216 h 1080"/>
                <a:gd name="T48" fmla="*/ 292 w 2304"/>
                <a:gd name="T49" fmla="*/ 194 h 1080"/>
                <a:gd name="T50" fmla="*/ 306 w 2304"/>
                <a:gd name="T51" fmla="*/ 172 h 1080"/>
                <a:gd name="T52" fmla="*/ 326 w 2304"/>
                <a:gd name="T53" fmla="*/ 152 h 1080"/>
                <a:gd name="T54" fmla="*/ 356 w 2304"/>
                <a:gd name="T55" fmla="*/ 132 h 1080"/>
                <a:gd name="T56" fmla="*/ 436 w 2304"/>
                <a:gd name="T57" fmla="*/ 96 h 1080"/>
                <a:gd name="T58" fmla="*/ 542 w 2304"/>
                <a:gd name="T59" fmla="*/ 64 h 1080"/>
                <a:gd name="T60" fmla="*/ 668 w 2304"/>
                <a:gd name="T61" fmla="*/ 36 h 1080"/>
                <a:gd name="T62" fmla="*/ 816 w 2304"/>
                <a:gd name="T63" fmla="*/ 16 h 1080"/>
                <a:gd name="T64" fmla="*/ 978 w 2304"/>
                <a:gd name="T65" fmla="*/ 4 h 1080"/>
                <a:gd name="T66" fmla="*/ 1152 w 2304"/>
                <a:gd name="T67" fmla="*/ 0 h 1080"/>
                <a:gd name="T68" fmla="*/ 1240 w 2304"/>
                <a:gd name="T69" fmla="*/ 2 h 1080"/>
                <a:gd name="T70" fmla="*/ 1408 w 2304"/>
                <a:gd name="T71" fmla="*/ 10 h 1080"/>
                <a:gd name="T72" fmla="*/ 1564 w 2304"/>
                <a:gd name="T73" fmla="*/ 26 h 1080"/>
                <a:gd name="T74" fmla="*/ 1702 w 2304"/>
                <a:gd name="T75" fmla="*/ 50 h 1080"/>
                <a:gd name="T76" fmla="*/ 1818 w 2304"/>
                <a:gd name="T77" fmla="*/ 78 h 1080"/>
                <a:gd name="T78" fmla="*/ 1912 w 2304"/>
                <a:gd name="T79" fmla="*/ 114 h 1080"/>
                <a:gd name="T80" fmla="*/ 1964 w 2304"/>
                <a:gd name="T81" fmla="*/ 142 h 1080"/>
                <a:gd name="T82" fmla="*/ 1988 w 2304"/>
                <a:gd name="T83" fmla="*/ 162 h 1080"/>
                <a:gd name="T84" fmla="*/ 2006 w 2304"/>
                <a:gd name="T85" fmla="*/ 184 h 1080"/>
                <a:gd name="T86" fmla="*/ 2014 w 2304"/>
                <a:gd name="T87" fmla="*/ 204 h 1080"/>
                <a:gd name="T88" fmla="*/ 2016 w 2304"/>
                <a:gd name="T89" fmla="*/ 216 h 1080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304"/>
                <a:gd name="T136" fmla="*/ 0 h 1080"/>
                <a:gd name="T137" fmla="*/ 2304 w 2304"/>
                <a:gd name="T138" fmla="*/ 1080 h 1080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304" h="1080">
                  <a:moveTo>
                    <a:pt x="2016" y="216"/>
                  </a:moveTo>
                  <a:lnTo>
                    <a:pt x="2304" y="792"/>
                  </a:lnTo>
                  <a:lnTo>
                    <a:pt x="2302" y="806"/>
                  </a:lnTo>
                  <a:lnTo>
                    <a:pt x="2298" y="822"/>
                  </a:lnTo>
                  <a:lnTo>
                    <a:pt x="2290" y="836"/>
                  </a:lnTo>
                  <a:lnTo>
                    <a:pt x="2280" y="850"/>
                  </a:lnTo>
                  <a:lnTo>
                    <a:pt x="2268" y="864"/>
                  </a:lnTo>
                  <a:lnTo>
                    <a:pt x="2252" y="878"/>
                  </a:lnTo>
                  <a:lnTo>
                    <a:pt x="2234" y="892"/>
                  </a:lnTo>
                  <a:lnTo>
                    <a:pt x="2214" y="904"/>
                  </a:lnTo>
                  <a:lnTo>
                    <a:pt x="2190" y="916"/>
                  </a:lnTo>
                  <a:lnTo>
                    <a:pt x="2164" y="930"/>
                  </a:lnTo>
                  <a:lnTo>
                    <a:pt x="2108" y="954"/>
                  </a:lnTo>
                  <a:lnTo>
                    <a:pt x="2040" y="976"/>
                  </a:lnTo>
                  <a:lnTo>
                    <a:pt x="1966" y="996"/>
                  </a:lnTo>
                  <a:lnTo>
                    <a:pt x="1884" y="1014"/>
                  </a:lnTo>
                  <a:lnTo>
                    <a:pt x="1796" y="1030"/>
                  </a:lnTo>
                  <a:lnTo>
                    <a:pt x="1702" y="1046"/>
                  </a:lnTo>
                  <a:lnTo>
                    <a:pt x="1600" y="1058"/>
                  </a:lnTo>
                  <a:lnTo>
                    <a:pt x="1494" y="1068"/>
                  </a:lnTo>
                  <a:lnTo>
                    <a:pt x="1384" y="1074"/>
                  </a:lnTo>
                  <a:lnTo>
                    <a:pt x="1270" y="1078"/>
                  </a:lnTo>
                  <a:lnTo>
                    <a:pt x="1152" y="1080"/>
                  </a:lnTo>
                  <a:lnTo>
                    <a:pt x="1034" y="1078"/>
                  </a:lnTo>
                  <a:lnTo>
                    <a:pt x="920" y="1074"/>
                  </a:lnTo>
                  <a:lnTo>
                    <a:pt x="810" y="1068"/>
                  </a:lnTo>
                  <a:lnTo>
                    <a:pt x="704" y="1058"/>
                  </a:lnTo>
                  <a:lnTo>
                    <a:pt x="602" y="1046"/>
                  </a:lnTo>
                  <a:lnTo>
                    <a:pt x="508" y="1030"/>
                  </a:lnTo>
                  <a:lnTo>
                    <a:pt x="420" y="1014"/>
                  </a:lnTo>
                  <a:lnTo>
                    <a:pt x="338" y="996"/>
                  </a:lnTo>
                  <a:lnTo>
                    <a:pt x="264" y="976"/>
                  </a:lnTo>
                  <a:lnTo>
                    <a:pt x="196" y="954"/>
                  </a:lnTo>
                  <a:lnTo>
                    <a:pt x="140" y="930"/>
                  </a:lnTo>
                  <a:lnTo>
                    <a:pt x="114" y="916"/>
                  </a:lnTo>
                  <a:lnTo>
                    <a:pt x="90" y="904"/>
                  </a:lnTo>
                  <a:lnTo>
                    <a:pt x="70" y="892"/>
                  </a:lnTo>
                  <a:lnTo>
                    <a:pt x="52" y="878"/>
                  </a:lnTo>
                  <a:lnTo>
                    <a:pt x="36" y="864"/>
                  </a:lnTo>
                  <a:lnTo>
                    <a:pt x="24" y="850"/>
                  </a:lnTo>
                  <a:lnTo>
                    <a:pt x="14" y="836"/>
                  </a:lnTo>
                  <a:lnTo>
                    <a:pt x="6" y="822"/>
                  </a:lnTo>
                  <a:lnTo>
                    <a:pt x="2" y="806"/>
                  </a:lnTo>
                  <a:lnTo>
                    <a:pt x="0" y="792"/>
                  </a:lnTo>
                  <a:lnTo>
                    <a:pt x="288" y="216"/>
                  </a:lnTo>
                  <a:lnTo>
                    <a:pt x="290" y="204"/>
                  </a:lnTo>
                  <a:lnTo>
                    <a:pt x="292" y="194"/>
                  </a:lnTo>
                  <a:lnTo>
                    <a:pt x="298" y="184"/>
                  </a:lnTo>
                  <a:lnTo>
                    <a:pt x="306" y="172"/>
                  </a:lnTo>
                  <a:lnTo>
                    <a:pt x="316" y="162"/>
                  </a:lnTo>
                  <a:lnTo>
                    <a:pt x="326" y="152"/>
                  </a:lnTo>
                  <a:lnTo>
                    <a:pt x="340" y="142"/>
                  </a:lnTo>
                  <a:lnTo>
                    <a:pt x="356" y="132"/>
                  </a:lnTo>
                  <a:lnTo>
                    <a:pt x="392" y="114"/>
                  </a:lnTo>
                  <a:lnTo>
                    <a:pt x="436" y="96"/>
                  </a:lnTo>
                  <a:lnTo>
                    <a:pt x="486" y="78"/>
                  </a:lnTo>
                  <a:lnTo>
                    <a:pt x="542" y="64"/>
                  </a:lnTo>
                  <a:lnTo>
                    <a:pt x="602" y="50"/>
                  </a:lnTo>
                  <a:lnTo>
                    <a:pt x="668" y="36"/>
                  </a:lnTo>
                  <a:lnTo>
                    <a:pt x="740" y="26"/>
                  </a:lnTo>
                  <a:lnTo>
                    <a:pt x="816" y="16"/>
                  </a:lnTo>
                  <a:lnTo>
                    <a:pt x="896" y="10"/>
                  </a:lnTo>
                  <a:lnTo>
                    <a:pt x="978" y="4"/>
                  </a:lnTo>
                  <a:lnTo>
                    <a:pt x="1064" y="2"/>
                  </a:lnTo>
                  <a:lnTo>
                    <a:pt x="1152" y="0"/>
                  </a:lnTo>
                  <a:lnTo>
                    <a:pt x="1240" y="2"/>
                  </a:lnTo>
                  <a:lnTo>
                    <a:pt x="1326" y="4"/>
                  </a:lnTo>
                  <a:lnTo>
                    <a:pt x="1408" y="10"/>
                  </a:lnTo>
                  <a:lnTo>
                    <a:pt x="1488" y="16"/>
                  </a:lnTo>
                  <a:lnTo>
                    <a:pt x="1564" y="26"/>
                  </a:lnTo>
                  <a:lnTo>
                    <a:pt x="1636" y="36"/>
                  </a:lnTo>
                  <a:lnTo>
                    <a:pt x="1702" y="50"/>
                  </a:lnTo>
                  <a:lnTo>
                    <a:pt x="1762" y="64"/>
                  </a:lnTo>
                  <a:lnTo>
                    <a:pt x="1818" y="78"/>
                  </a:lnTo>
                  <a:lnTo>
                    <a:pt x="1868" y="96"/>
                  </a:lnTo>
                  <a:lnTo>
                    <a:pt x="1912" y="114"/>
                  </a:lnTo>
                  <a:lnTo>
                    <a:pt x="1948" y="132"/>
                  </a:lnTo>
                  <a:lnTo>
                    <a:pt x="1964" y="142"/>
                  </a:lnTo>
                  <a:lnTo>
                    <a:pt x="1978" y="152"/>
                  </a:lnTo>
                  <a:lnTo>
                    <a:pt x="1988" y="162"/>
                  </a:lnTo>
                  <a:lnTo>
                    <a:pt x="1998" y="172"/>
                  </a:lnTo>
                  <a:lnTo>
                    <a:pt x="2006" y="184"/>
                  </a:lnTo>
                  <a:lnTo>
                    <a:pt x="2012" y="194"/>
                  </a:lnTo>
                  <a:lnTo>
                    <a:pt x="2014" y="204"/>
                  </a:lnTo>
                  <a:lnTo>
                    <a:pt x="2016" y="216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>
                <a:solidFill>
                  <a:srgbClr val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2016" y="3024"/>
              <a:ext cx="1728" cy="432"/>
            </a:xfrm>
            <a:custGeom>
              <a:avLst/>
              <a:gdLst>
                <a:gd name="T0" fmla="*/ 1728 w 1728"/>
                <a:gd name="T1" fmla="*/ 216 h 432"/>
                <a:gd name="T2" fmla="*/ 1724 w 1728"/>
                <a:gd name="T3" fmla="*/ 238 h 432"/>
                <a:gd name="T4" fmla="*/ 1710 w 1728"/>
                <a:gd name="T5" fmla="*/ 260 h 432"/>
                <a:gd name="T6" fmla="*/ 1690 w 1728"/>
                <a:gd name="T7" fmla="*/ 280 h 432"/>
                <a:gd name="T8" fmla="*/ 1660 w 1728"/>
                <a:gd name="T9" fmla="*/ 300 h 432"/>
                <a:gd name="T10" fmla="*/ 1580 w 1728"/>
                <a:gd name="T11" fmla="*/ 336 h 432"/>
                <a:gd name="T12" fmla="*/ 1474 w 1728"/>
                <a:gd name="T13" fmla="*/ 368 h 432"/>
                <a:gd name="T14" fmla="*/ 1348 w 1728"/>
                <a:gd name="T15" fmla="*/ 396 h 432"/>
                <a:gd name="T16" fmla="*/ 1200 w 1728"/>
                <a:gd name="T17" fmla="*/ 416 h 432"/>
                <a:gd name="T18" fmla="*/ 1038 w 1728"/>
                <a:gd name="T19" fmla="*/ 428 h 432"/>
                <a:gd name="T20" fmla="*/ 864 w 1728"/>
                <a:gd name="T21" fmla="*/ 432 h 432"/>
                <a:gd name="T22" fmla="*/ 776 w 1728"/>
                <a:gd name="T23" fmla="*/ 430 h 432"/>
                <a:gd name="T24" fmla="*/ 608 w 1728"/>
                <a:gd name="T25" fmla="*/ 422 h 432"/>
                <a:gd name="T26" fmla="*/ 452 w 1728"/>
                <a:gd name="T27" fmla="*/ 406 h 432"/>
                <a:gd name="T28" fmla="*/ 314 w 1728"/>
                <a:gd name="T29" fmla="*/ 382 h 432"/>
                <a:gd name="T30" fmla="*/ 198 w 1728"/>
                <a:gd name="T31" fmla="*/ 354 h 432"/>
                <a:gd name="T32" fmla="*/ 104 w 1728"/>
                <a:gd name="T33" fmla="*/ 318 h 432"/>
                <a:gd name="T34" fmla="*/ 52 w 1728"/>
                <a:gd name="T35" fmla="*/ 290 h 432"/>
                <a:gd name="T36" fmla="*/ 28 w 1728"/>
                <a:gd name="T37" fmla="*/ 270 h 432"/>
                <a:gd name="T38" fmla="*/ 10 w 1728"/>
                <a:gd name="T39" fmla="*/ 248 h 432"/>
                <a:gd name="T40" fmla="*/ 2 w 1728"/>
                <a:gd name="T41" fmla="*/ 228 h 432"/>
                <a:gd name="T42" fmla="*/ 0 w 1728"/>
                <a:gd name="T43" fmla="*/ 216 h 432"/>
                <a:gd name="T44" fmla="*/ 4 w 1728"/>
                <a:gd name="T45" fmla="*/ 194 h 432"/>
                <a:gd name="T46" fmla="*/ 18 w 1728"/>
                <a:gd name="T47" fmla="*/ 172 h 432"/>
                <a:gd name="T48" fmla="*/ 38 w 1728"/>
                <a:gd name="T49" fmla="*/ 152 h 432"/>
                <a:gd name="T50" fmla="*/ 68 w 1728"/>
                <a:gd name="T51" fmla="*/ 132 h 432"/>
                <a:gd name="T52" fmla="*/ 148 w 1728"/>
                <a:gd name="T53" fmla="*/ 96 h 432"/>
                <a:gd name="T54" fmla="*/ 254 w 1728"/>
                <a:gd name="T55" fmla="*/ 64 h 432"/>
                <a:gd name="T56" fmla="*/ 380 w 1728"/>
                <a:gd name="T57" fmla="*/ 36 h 432"/>
                <a:gd name="T58" fmla="*/ 528 w 1728"/>
                <a:gd name="T59" fmla="*/ 16 h 432"/>
                <a:gd name="T60" fmla="*/ 690 w 1728"/>
                <a:gd name="T61" fmla="*/ 4 h 432"/>
                <a:gd name="T62" fmla="*/ 864 w 1728"/>
                <a:gd name="T63" fmla="*/ 0 h 432"/>
                <a:gd name="T64" fmla="*/ 952 w 1728"/>
                <a:gd name="T65" fmla="*/ 2 h 432"/>
                <a:gd name="T66" fmla="*/ 1120 w 1728"/>
                <a:gd name="T67" fmla="*/ 10 h 432"/>
                <a:gd name="T68" fmla="*/ 1276 w 1728"/>
                <a:gd name="T69" fmla="*/ 26 h 432"/>
                <a:gd name="T70" fmla="*/ 1414 w 1728"/>
                <a:gd name="T71" fmla="*/ 50 h 432"/>
                <a:gd name="T72" fmla="*/ 1530 w 1728"/>
                <a:gd name="T73" fmla="*/ 78 h 432"/>
                <a:gd name="T74" fmla="*/ 1624 w 1728"/>
                <a:gd name="T75" fmla="*/ 114 h 432"/>
                <a:gd name="T76" fmla="*/ 1676 w 1728"/>
                <a:gd name="T77" fmla="*/ 142 h 432"/>
                <a:gd name="T78" fmla="*/ 1700 w 1728"/>
                <a:gd name="T79" fmla="*/ 162 h 432"/>
                <a:gd name="T80" fmla="*/ 1718 w 1728"/>
                <a:gd name="T81" fmla="*/ 184 h 432"/>
                <a:gd name="T82" fmla="*/ 1726 w 1728"/>
                <a:gd name="T83" fmla="*/ 204 h 432"/>
                <a:gd name="T84" fmla="*/ 1728 w 1728"/>
                <a:gd name="T85" fmla="*/ 216 h 43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728"/>
                <a:gd name="T130" fmla="*/ 0 h 432"/>
                <a:gd name="T131" fmla="*/ 1728 w 1728"/>
                <a:gd name="T132" fmla="*/ 432 h 43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728" h="432">
                  <a:moveTo>
                    <a:pt x="1728" y="216"/>
                  </a:moveTo>
                  <a:lnTo>
                    <a:pt x="1728" y="216"/>
                  </a:lnTo>
                  <a:lnTo>
                    <a:pt x="1726" y="228"/>
                  </a:lnTo>
                  <a:lnTo>
                    <a:pt x="1724" y="238"/>
                  </a:lnTo>
                  <a:lnTo>
                    <a:pt x="1718" y="248"/>
                  </a:lnTo>
                  <a:lnTo>
                    <a:pt x="1710" y="260"/>
                  </a:lnTo>
                  <a:lnTo>
                    <a:pt x="1700" y="270"/>
                  </a:lnTo>
                  <a:lnTo>
                    <a:pt x="1690" y="280"/>
                  </a:lnTo>
                  <a:lnTo>
                    <a:pt x="1676" y="290"/>
                  </a:lnTo>
                  <a:lnTo>
                    <a:pt x="1660" y="300"/>
                  </a:lnTo>
                  <a:lnTo>
                    <a:pt x="1624" y="318"/>
                  </a:lnTo>
                  <a:lnTo>
                    <a:pt x="1580" y="336"/>
                  </a:lnTo>
                  <a:lnTo>
                    <a:pt x="1530" y="354"/>
                  </a:lnTo>
                  <a:lnTo>
                    <a:pt x="1474" y="368"/>
                  </a:lnTo>
                  <a:lnTo>
                    <a:pt x="1414" y="382"/>
                  </a:lnTo>
                  <a:lnTo>
                    <a:pt x="1348" y="396"/>
                  </a:lnTo>
                  <a:lnTo>
                    <a:pt x="1276" y="406"/>
                  </a:lnTo>
                  <a:lnTo>
                    <a:pt x="1200" y="416"/>
                  </a:lnTo>
                  <a:lnTo>
                    <a:pt x="1120" y="422"/>
                  </a:lnTo>
                  <a:lnTo>
                    <a:pt x="1038" y="428"/>
                  </a:lnTo>
                  <a:lnTo>
                    <a:pt x="952" y="430"/>
                  </a:lnTo>
                  <a:lnTo>
                    <a:pt x="864" y="432"/>
                  </a:lnTo>
                  <a:lnTo>
                    <a:pt x="776" y="430"/>
                  </a:lnTo>
                  <a:lnTo>
                    <a:pt x="690" y="428"/>
                  </a:lnTo>
                  <a:lnTo>
                    <a:pt x="608" y="422"/>
                  </a:lnTo>
                  <a:lnTo>
                    <a:pt x="528" y="416"/>
                  </a:lnTo>
                  <a:lnTo>
                    <a:pt x="452" y="406"/>
                  </a:lnTo>
                  <a:lnTo>
                    <a:pt x="380" y="396"/>
                  </a:lnTo>
                  <a:lnTo>
                    <a:pt x="314" y="382"/>
                  </a:lnTo>
                  <a:lnTo>
                    <a:pt x="254" y="368"/>
                  </a:lnTo>
                  <a:lnTo>
                    <a:pt x="198" y="354"/>
                  </a:lnTo>
                  <a:lnTo>
                    <a:pt x="148" y="336"/>
                  </a:lnTo>
                  <a:lnTo>
                    <a:pt x="104" y="318"/>
                  </a:lnTo>
                  <a:lnTo>
                    <a:pt x="68" y="300"/>
                  </a:lnTo>
                  <a:lnTo>
                    <a:pt x="52" y="290"/>
                  </a:lnTo>
                  <a:lnTo>
                    <a:pt x="38" y="280"/>
                  </a:lnTo>
                  <a:lnTo>
                    <a:pt x="28" y="270"/>
                  </a:lnTo>
                  <a:lnTo>
                    <a:pt x="18" y="260"/>
                  </a:lnTo>
                  <a:lnTo>
                    <a:pt x="10" y="248"/>
                  </a:lnTo>
                  <a:lnTo>
                    <a:pt x="4" y="238"/>
                  </a:lnTo>
                  <a:lnTo>
                    <a:pt x="2" y="228"/>
                  </a:lnTo>
                  <a:lnTo>
                    <a:pt x="0" y="216"/>
                  </a:lnTo>
                  <a:lnTo>
                    <a:pt x="2" y="204"/>
                  </a:lnTo>
                  <a:lnTo>
                    <a:pt x="4" y="194"/>
                  </a:lnTo>
                  <a:lnTo>
                    <a:pt x="10" y="184"/>
                  </a:lnTo>
                  <a:lnTo>
                    <a:pt x="18" y="172"/>
                  </a:lnTo>
                  <a:lnTo>
                    <a:pt x="28" y="162"/>
                  </a:lnTo>
                  <a:lnTo>
                    <a:pt x="38" y="152"/>
                  </a:lnTo>
                  <a:lnTo>
                    <a:pt x="52" y="142"/>
                  </a:lnTo>
                  <a:lnTo>
                    <a:pt x="68" y="132"/>
                  </a:lnTo>
                  <a:lnTo>
                    <a:pt x="104" y="114"/>
                  </a:lnTo>
                  <a:lnTo>
                    <a:pt x="148" y="96"/>
                  </a:lnTo>
                  <a:lnTo>
                    <a:pt x="198" y="78"/>
                  </a:lnTo>
                  <a:lnTo>
                    <a:pt x="254" y="64"/>
                  </a:lnTo>
                  <a:lnTo>
                    <a:pt x="314" y="50"/>
                  </a:lnTo>
                  <a:lnTo>
                    <a:pt x="380" y="36"/>
                  </a:lnTo>
                  <a:lnTo>
                    <a:pt x="452" y="26"/>
                  </a:lnTo>
                  <a:lnTo>
                    <a:pt x="528" y="16"/>
                  </a:lnTo>
                  <a:lnTo>
                    <a:pt x="608" y="10"/>
                  </a:lnTo>
                  <a:lnTo>
                    <a:pt x="690" y="4"/>
                  </a:lnTo>
                  <a:lnTo>
                    <a:pt x="776" y="2"/>
                  </a:lnTo>
                  <a:lnTo>
                    <a:pt x="864" y="0"/>
                  </a:lnTo>
                  <a:lnTo>
                    <a:pt x="952" y="2"/>
                  </a:lnTo>
                  <a:lnTo>
                    <a:pt x="1038" y="4"/>
                  </a:lnTo>
                  <a:lnTo>
                    <a:pt x="1120" y="10"/>
                  </a:lnTo>
                  <a:lnTo>
                    <a:pt x="1200" y="16"/>
                  </a:lnTo>
                  <a:lnTo>
                    <a:pt x="1276" y="26"/>
                  </a:lnTo>
                  <a:lnTo>
                    <a:pt x="1348" y="36"/>
                  </a:lnTo>
                  <a:lnTo>
                    <a:pt x="1414" y="50"/>
                  </a:lnTo>
                  <a:lnTo>
                    <a:pt x="1474" y="64"/>
                  </a:lnTo>
                  <a:lnTo>
                    <a:pt x="1530" y="78"/>
                  </a:lnTo>
                  <a:lnTo>
                    <a:pt x="1580" y="96"/>
                  </a:lnTo>
                  <a:lnTo>
                    <a:pt x="1624" y="114"/>
                  </a:lnTo>
                  <a:lnTo>
                    <a:pt x="1660" y="132"/>
                  </a:lnTo>
                  <a:lnTo>
                    <a:pt x="1676" y="142"/>
                  </a:lnTo>
                  <a:lnTo>
                    <a:pt x="1690" y="152"/>
                  </a:lnTo>
                  <a:lnTo>
                    <a:pt x="1700" y="162"/>
                  </a:lnTo>
                  <a:lnTo>
                    <a:pt x="1710" y="172"/>
                  </a:lnTo>
                  <a:lnTo>
                    <a:pt x="1718" y="184"/>
                  </a:lnTo>
                  <a:lnTo>
                    <a:pt x="1724" y="194"/>
                  </a:lnTo>
                  <a:lnTo>
                    <a:pt x="1726" y="204"/>
                  </a:lnTo>
                  <a:lnTo>
                    <a:pt x="1728" y="216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>
                <a:solidFill>
                  <a:srgbClr val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8"/>
          <p:cNvGrpSpPr/>
          <p:nvPr/>
        </p:nvGrpSpPr>
        <p:grpSpPr bwMode="auto">
          <a:xfrm>
            <a:off x="5124079" y="2868603"/>
            <a:ext cx="1996207" cy="1103334"/>
            <a:chOff x="2016" y="1944"/>
            <a:chExt cx="1728" cy="936"/>
          </a:xfrm>
        </p:grpSpPr>
        <p:sp>
          <p:nvSpPr>
            <p:cNvPr id="14" name="Freeform 9"/>
            <p:cNvSpPr/>
            <p:nvPr/>
          </p:nvSpPr>
          <p:spPr bwMode="auto">
            <a:xfrm>
              <a:off x="2016" y="1944"/>
              <a:ext cx="1728" cy="936"/>
            </a:xfrm>
            <a:custGeom>
              <a:avLst/>
              <a:gdLst>
                <a:gd name="T0" fmla="*/ 1728 w 1728"/>
                <a:gd name="T1" fmla="*/ 720 h 936"/>
                <a:gd name="T2" fmla="*/ 1726 w 1728"/>
                <a:gd name="T3" fmla="*/ 732 h 936"/>
                <a:gd name="T4" fmla="*/ 1718 w 1728"/>
                <a:gd name="T5" fmla="*/ 752 h 936"/>
                <a:gd name="T6" fmla="*/ 1700 w 1728"/>
                <a:gd name="T7" fmla="*/ 774 h 936"/>
                <a:gd name="T8" fmla="*/ 1676 w 1728"/>
                <a:gd name="T9" fmla="*/ 794 h 936"/>
                <a:gd name="T10" fmla="*/ 1624 w 1728"/>
                <a:gd name="T11" fmla="*/ 822 h 936"/>
                <a:gd name="T12" fmla="*/ 1530 w 1728"/>
                <a:gd name="T13" fmla="*/ 858 h 936"/>
                <a:gd name="T14" fmla="*/ 1414 w 1728"/>
                <a:gd name="T15" fmla="*/ 886 h 936"/>
                <a:gd name="T16" fmla="*/ 1276 w 1728"/>
                <a:gd name="T17" fmla="*/ 910 h 936"/>
                <a:gd name="T18" fmla="*/ 1120 w 1728"/>
                <a:gd name="T19" fmla="*/ 926 h 936"/>
                <a:gd name="T20" fmla="*/ 952 w 1728"/>
                <a:gd name="T21" fmla="*/ 934 h 936"/>
                <a:gd name="T22" fmla="*/ 864 w 1728"/>
                <a:gd name="T23" fmla="*/ 936 h 936"/>
                <a:gd name="T24" fmla="*/ 690 w 1728"/>
                <a:gd name="T25" fmla="*/ 932 h 936"/>
                <a:gd name="T26" fmla="*/ 528 w 1728"/>
                <a:gd name="T27" fmla="*/ 920 h 936"/>
                <a:gd name="T28" fmla="*/ 380 w 1728"/>
                <a:gd name="T29" fmla="*/ 900 h 936"/>
                <a:gd name="T30" fmla="*/ 254 w 1728"/>
                <a:gd name="T31" fmla="*/ 872 h 936"/>
                <a:gd name="T32" fmla="*/ 148 w 1728"/>
                <a:gd name="T33" fmla="*/ 840 h 936"/>
                <a:gd name="T34" fmla="*/ 68 w 1728"/>
                <a:gd name="T35" fmla="*/ 804 h 936"/>
                <a:gd name="T36" fmla="*/ 38 w 1728"/>
                <a:gd name="T37" fmla="*/ 784 h 936"/>
                <a:gd name="T38" fmla="*/ 18 w 1728"/>
                <a:gd name="T39" fmla="*/ 764 h 936"/>
                <a:gd name="T40" fmla="*/ 4 w 1728"/>
                <a:gd name="T41" fmla="*/ 742 h 936"/>
                <a:gd name="T42" fmla="*/ 0 w 1728"/>
                <a:gd name="T43" fmla="*/ 720 h 936"/>
                <a:gd name="T44" fmla="*/ 288 w 1728"/>
                <a:gd name="T45" fmla="*/ 144 h 936"/>
                <a:gd name="T46" fmla="*/ 290 w 1728"/>
                <a:gd name="T47" fmla="*/ 130 h 936"/>
                <a:gd name="T48" fmla="*/ 300 w 1728"/>
                <a:gd name="T49" fmla="*/ 114 h 936"/>
                <a:gd name="T50" fmla="*/ 334 w 1728"/>
                <a:gd name="T51" fmla="*/ 88 h 936"/>
                <a:gd name="T52" fmla="*/ 386 w 1728"/>
                <a:gd name="T53" fmla="*/ 64 h 936"/>
                <a:gd name="T54" fmla="*/ 456 w 1728"/>
                <a:gd name="T55" fmla="*/ 42 h 936"/>
                <a:gd name="T56" fmla="*/ 542 w 1728"/>
                <a:gd name="T57" fmla="*/ 24 h 936"/>
                <a:gd name="T58" fmla="*/ 640 w 1728"/>
                <a:gd name="T59" fmla="*/ 12 h 936"/>
                <a:gd name="T60" fmla="*/ 748 w 1728"/>
                <a:gd name="T61" fmla="*/ 2 h 936"/>
                <a:gd name="T62" fmla="*/ 864 w 1728"/>
                <a:gd name="T63" fmla="*/ 0 h 936"/>
                <a:gd name="T64" fmla="*/ 922 w 1728"/>
                <a:gd name="T65" fmla="*/ 0 h 936"/>
                <a:gd name="T66" fmla="*/ 1036 w 1728"/>
                <a:gd name="T67" fmla="*/ 6 h 936"/>
                <a:gd name="T68" fmla="*/ 1138 w 1728"/>
                <a:gd name="T69" fmla="*/ 18 h 936"/>
                <a:gd name="T70" fmla="*/ 1230 w 1728"/>
                <a:gd name="T71" fmla="*/ 32 h 936"/>
                <a:gd name="T72" fmla="*/ 1308 w 1728"/>
                <a:gd name="T73" fmla="*/ 52 h 936"/>
                <a:gd name="T74" fmla="*/ 1370 w 1728"/>
                <a:gd name="T75" fmla="*/ 76 h 936"/>
                <a:gd name="T76" fmla="*/ 1414 w 1728"/>
                <a:gd name="T77" fmla="*/ 102 h 936"/>
                <a:gd name="T78" fmla="*/ 1434 w 1728"/>
                <a:gd name="T79" fmla="*/ 122 h 936"/>
                <a:gd name="T80" fmla="*/ 1440 w 1728"/>
                <a:gd name="T81" fmla="*/ 136 h 936"/>
                <a:gd name="T82" fmla="*/ 1440 w 1728"/>
                <a:gd name="T83" fmla="*/ 144 h 9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728"/>
                <a:gd name="T127" fmla="*/ 0 h 936"/>
                <a:gd name="T128" fmla="*/ 1728 w 1728"/>
                <a:gd name="T129" fmla="*/ 936 h 9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728" h="936">
                  <a:moveTo>
                    <a:pt x="1440" y="144"/>
                  </a:moveTo>
                  <a:lnTo>
                    <a:pt x="1728" y="720"/>
                  </a:lnTo>
                  <a:lnTo>
                    <a:pt x="1726" y="732"/>
                  </a:lnTo>
                  <a:lnTo>
                    <a:pt x="1724" y="742"/>
                  </a:lnTo>
                  <a:lnTo>
                    <a:pt x="1718" y="752"/>
                  </a:lnTo>
                  <a:lnTo>
                    <a:pt x="1710" y="764"/>
                  </a:lnTo>
                  <a:lnTo>
                    <a:pt x="1700" y="774"/>
                  </a:lnTo>
                  <a:lnTo>
                    <a:pt x="1690" y="784"/>
                  </a:lnTo>
                  <a:lnTo>
                    <a:pt x="1676" y="794"/>
                  </a:lnTo>
                  <a:lnTo>
                    <a:pt x="1660" y="804"/>
                  </a:lnTo>
                  <a:lnTo>
                    <a:pt x="1624" y="822"/>
                  </a:lnTo>
                  <a:lnTo>
                    <a:pt x="1580" y="840"/>
                  </a:lnTo>
                  <a:lnTo>
                    <a:pt x="1530" y="858"/>
                  </a:lnTo>
                  <a:lnTo>
                    <a:pt x="1474" y="872"/>
                  </a:lnTo>
                  <a:lnTo>
                    <a:pt x="1414" y="886"/>
                  </a:lnTo>
                  <a:lnTo>
                    <a:pt x="1348" y="900"/>
                  </a:lnTo>
                  <a:lnTo>
                    <a:pt x="1276" y="910"/>
                  </a:lnTo>
                  <a:lnTo>
                    <a:pt x="1200" y="920"/>
                  </a:lnTo>
                  <a:lnTo>
                    <a:pt x="1120" y="926"/>
                  </a:lnTo>
                  <a:lnTo>
                    <a:pt x="1038" y="932"/>
                  </a:lnTo>
                  <a:lnTo>
                    <a:pt x="952" y="934"/>
                  </a:lnTo>
                  <a:lnTo>
                    <a:pt x="864" y="936"/>
                  </a:lnTo>
                  <a:lnTo>
                    <a:pt x="776" y="934"/>
                  </a:lnTo>
                  <a:lnTo>
                    <a:pt x="690" y="932"/>
                  </a:lnTo>
                  <a:lnTo>
                    <a:pt x="608" y="926"/>
                  </a:lnTo>
                  <a:lnTo>
                    <a:pt x="528" y="920"/>
                  </a:lnTo>
                  <a:lnTo>
                    <a:pt x="452" y="910"/>
                  </a:lnTo>
                  <a:lnTo>
                    <a:pt x="380" y="900"/>
                  </a:lnTo>
                  <a:lnTo>
                    <a:pt x="314" y="886"/>
                  </a:lnTo>
                  <a:lnTo>
                    <a:pt x="254" y="872"/>
                  </a:lnTo>
                  <a:lnTo>
                    <a:pt x="198" y="858"/>
                  </a:lnTo>
                  <a:lnTo>
                    <a:pt x="148" y="840"/>
                  </a:lnTo>
                  <a:lnTo>
                    <a:pt x="104" y="822"/>
                  </a:lnTo>
                  <a:lnTo>
                    <a:pt x="68" y="804"/>
                  </a:lnTo>
                  <a:lnTo>
                    <a:pt x="52" y="794"/>
                  </a:lnTo>
                  <a:lnTo>
                    <a:pt x="38" y="784"/>
                  </a:lnTo>
                  <a:lnTo>
                    <a:pt x="28" y="774"/>
                  </a:lnTo>
                  <a:lnTo>
                    <a:pt x="18" y="764"/>
                  </a:lnTo>
                  <a:lnTo>
                    <a:pt x="10" y="752"/>
                  </a:lnTo>
                  <a:lnTo>
                    <a:pt x="4" y="742"/>
                  </a:lnTo>
                  <a:lnTo>
                    <a:pt x="2" y="732"/>
                  </a:lnTo>
                  <a:lnTo>
                    <a:pt x="0" y="720"/>
                  </a:lnTo>
                  <a:lnTo>
                    <a:pt x="288" y="144"/>
                  </a:lnTo>
                  <a:lnTo>
                    <a:pt x="288" y="136"/>
                  </a:lnTo>
                  <a:lnTo>
                    <a:pt x="290" y="130"/>
                  </a:lnTo>
                  <a:lnTo>
                    <a:pt x="294" y="122"/>
                  </a:lnTo>
                  <a:lnTo>
                    <a:pt x="300" y="114"/>
                  </a:lnTo>
                  <a:lnTo>
                    <a:pt x="314" y="102"/>
                  </a:lnTo>
                  <a:lnTo>
                    <a:pt x="334" y="88"/>
                  </a:lnTo>
                  <a:lnTo>
                    <a:pt x="358" y="76"/>
                  </a:lnTo>
                  <a:lnTo>
                    <a:pt x="386" y="64"/>
                  </a:lnTo>
                  <a:lnTo>
                    <a:pt x="420" y="52"/>
                  </a:lnTo>
                  <a:lnTo>
                    <a:pt x="456" y="42"/>
                  </a:lnTo>
                  <a:lnTo>
                    <a:pt x="498" y="32"/>
                  </a:lnTo>
                  <a:lnTo>
                    <a:pt x="542" y="24"/>
                  </a:lnTo>
                  <a:lnTo>
                    <a:pt x="590" y="18"/>
                  </a:lnTo>
                  <a:lnTo>
                    <a:pt x="640" y="12"/>
                  </a:lnTo>
                  <a:lnTo>
                    <a:pt x="692" y="6"/>
                  </a:lnTo>
                  <a:lnTo>
                    <a:pt x="748" y="2"/>
                  </a:lnTo>
                  <a:lnTo>
                    <a:pt x="806" y="0"/>
                  </a:lnTo>
                  <a:lnTo>
                    <a:pt x="864" y="0"/>
                  </a:lnTo>
                  <a:lnTo>
                    <a:pt x="922" y="0"/>
                  </a:lnTo>
                  <a:lnTo>
                    <a:pt x="980" y="2"/>
                  </a:lnTo>
                  <a:lnTo>
                    <a:pt x="1036" y="6"/>
                  </a:lnTo>
                  <a:lnTo>
                    <a:pt x="1088" y="12"/>
                  </a:lnTo>
                  <a:lnTo>
                    <a:pt x="1138" y="18"/>
                  </a:lnTo>
                  <a:lnTo>
                    <a:pt x="1186" y="24"/>
                  </a:lnTo>
                  <a:lnTo>
                    <a:pt x="1230" y="32"/>
                  </a:lnTo>
                  <a:lnTo>
                    <a:pt x="1272" y="42"/>
                  </a:lnTo>
                  <a:lnTo>
                    <a:pt x="1308" y="52"/>
                  </a:lnTo>
                  <a:lnTo>
                    <a:pt x="1342" y="64"/>
                  </a:lnTo>
                  <a:lnTo>
                    <a:pt x="1370" y="76"/>
                  </a:lnTo>
                  <a:lnTo>
                    <a:pt x="1394" y="88"/>
                  </a:lnTo>
                  <a:lnTo>
                    <a:pt x="1414" y="102"/>
                  </a:lnTo>
                  <a:lnTo>
                    <a:pt x="1428" y="114"/>
                  </a:lnTo>
                  <a:lnTo>
                    <a:pt x="1434" y="122"/>
                  </a:lnTo>
                  <a:lnTo>
                    <a:pt x="1438" y="130"/>
                  </a:lnTo>
                  <a:lnTo>
                    <a:pt x="1440" y="136"/>
                  </a:lnTo>
                  <a:lnTo>
                    <a:pt x="1440" y="144"/>
                  </a:lnTo>
                  <a:close/>
                </a:path>
              </a:pathLst>
            </a:custGeom>
            <a:solidFill>
              <a:srgbClr val="1C50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>
                <a:solidFill>
                  <a:srgbClr val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2304" y="1944"/>
              <a:ext cx="1152" cy="288"/>
            </a:xfrm>
            <a:custGeom>
              <a:avLst/>
              <a:gdLst>
                <a:gd name="T0" fmla="*/ 1152 w 1152"/>
                <a:gd name="T1" fmla="*/ 144 h 288"/>
                <a:gd name="T2" fmla="*/ 1150 w 1152"/>
                <a:gd name="T3" fmla="*/ 158 h 288"/>
                <a:gd name="T4" fmla="*/ 1140 w 1152"/>
                <a:gd name="T5" fmla="*/ 174 h 288"/>
                <a:gd name="T6" fmla="*/ 1106 w 1152"/>
                <a:gd name="T7" fmla="*/ 200 h 288"/>
                <a:gd name="T8" fmla="*/ 1054 w 1152"/>
                <a:gd name="T9" fmla="*/ 224 h 288"/>
                <a:gd name="T10" fmla="*/ 984 w 1152"/>
                <a:gd name="T11" fmla="*/ 246 h 288"/>
                <a:gd name="T12" fmla="*/ 898 w 1152"/>
                <a:gd name="T13" fmla="*/ 264 h 288"/>
                <a:gd name="T14" fmla="*/ 800 w 1152"/>
                <a:gd name="T15" fmla="*/ 276 h 288"/>
                <a:gd name="T16" fmla="*/ 692 w 1152"/>
                <a:gd name="T17" fmla="*/ 286 h 288"/>
                <a:gd name="T18" fmla="*/ 576 w 1152"/>
                <a:gd name="T19" fmla="*/ 288 h 288"/>
                <a:gd name="T20" fmla="*/ 518 w 1152"/>
                <a:gd name="T21" fmla="*/ 288 h 288"/>
                <a:gd name="T22" fmla="*/ 404 w 1152"/>
                <a:gd name="T23" fmla="*/ 282 h 288"/>
                <a:gd name="T24" fmla="*/ 302 w 1152"/>
                <a:gd name="T25" fmla="*/ 270 h 288"/>
                <a:gd name="T26" fmla="*/ 210 w 1152"/>
                <a:gd name="T27" fmla="*/ 256 h 288"/>
                <a:gd name="T28" fmla="*/ 132 w 1152"/>
                <a:gd name="T29" fmla="*/ 236 h 288"/>
                <a:gd name="T30" fmla="*/ 70 w 1152"/>
                <a:gd name="T31" fmla="*/ 212 h 288"/>
                <a:gd name="T32" fmla="*/ 26 w 1152"/>
                <a:gd name="T33" fmla="*/ 186 h 288"/>
                <a:gd name="T34" fmla="*/ 6 w 1152"/>
                <a:gd name="T35" fmla="*/ 166 h 288"/>
                <a:gd name="T36" fmla="*/ 0 w 1152"/>
                <a:gd name="T37" fmla="*/ 152 h 288"/>
                <a:gd name="T38" fmla="*/ 0 w 1152"/>
                <a:gd name="T39" fmla="*/ 144 h 288"/>
                <a:gd name="T40" fmla="*/ 2 w 1152"/>
                <a:gd name="T41" fmla="*/ 130 h 288"/>
                <a:gd name="T42" fmla="*/ 12 w 1152"/>
                <a:gd name="T43" fmla="*/ 114 h 288"/>
                <a:gd name="T44" fmla="*/ 46 w 1152"/>
                <a:gd name="T45" fmla="*/ 88 h 288"/>
                <a:gd name="T46" fmla="*/ 98 w 1152"/>
                <a:gd name="T47" fmla="*/ 64 h 288"/>
                <a:gd name="T48" fmla="*/ 168 w 1152"/>
                <a:gd name="T49" fmla="*/ 42 h 288"/>
                <a:gd name="T50" fmla="*/ 254 w 1152"/>
                <a:gd name="T51" fmla="*/ 24 h 288"/>
                <a:gd name="T52" fmla="*/ 352 w 1152"/>
                <a:gd name="T53" fmla="*/ 12 h 288"/>
                <a:gd name="T54" fmla="*/ 460 w 1152"/>
                <a:gd name="T55" fmla="*/ 2 h 288"/>
                <a:gd name="T56" fmla="*/ 576 w 1152"/>
                <a:gd name="T57" fmla="*/ 0 h 288"/>
                <a:gd name="T58" fmla="*/ 634 w 1152"/>
                <a:gd name="T59" fmla="*/ 0 h 288"/>
                <a:gd name="T60" fmla="*/ 748 w 1152"/>
                <a:gd name="T61" fmla="*/ 6 h 288"/>
                <a:gd name="T62" fmla="*/ 850 w 1152"/>
                <a:gd name="T63" fmla="*/ 18 h 288"/>
                <a:gd name="T64" fmla="*/ 942 w 1152"/>
                <a:gd name="T65" fmla="*/ 32 h 288"/>
                <a:gd name="T66" fmla="*/ 1020 w 1152"/>
                <a:gd name="T67" fmla="*/ 52 h 288"/>
                <a:gd name="T68" fmla="*/ 1082 w 1152"/>
                <a:gd name="T69" fmla="*/ 76 h 288"/>
                <a:gd name="T70" fmla="*/ 1126 w 1152"/>
                <a:gd name="T71" fmla="*/ 102 h 288"/>
                <a:gd name="T72" fmla="*/ 1146 w 1152"/>
                <a:gd name="T73" fmla="*/ 122 h 288"/>
                <a:gd name="T74" fmla="*/ 1152 w 1152"/>
                <a:gd name="T75" fmla="*/ 136 h 288"/>
                <a:gd name="T76" fmla="*/ 1152 w 1152"/>
                <a:gd name="T77" fmla="*/ 144 h 288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152"/>
                <a:gd name="T118" fmla="*/ 0 h 288"/>
                <a:gd name="T119" fmla="*/ 1152 w 1152"/>
                <a:gd name="T120" fmla="*/ 288 h 288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152" h="288">
                  <a:moveTo>
                    <a:pt x="1152" y="144"/>
                  </a:moveTo>
                  <a:lnTo>
                    <a:pt x="1152" y="144"/>
                  </a:lnTo>
                  <a:lnTo>
                    <a:pt x="1152" y="152"/>
                  </a:lnTo>
                  <a:lnTo>
                    <a:pt x="1150" y="158"/>
                  </a:lnTo>
                  <a:lnTo>
                    <a:pt x="1146" y="166"/>
                  </a:lnTo>
                  <a:lnTo>
                    <a:pt x="1140" y="174"/>
                  </a:lnTo>
                  <a:lnTo>
                    <a:pt x="1126" y="186"/>
                  </a:lnTo>
                  <a:lnTo>
                    <a:pt x="1106" y="200"/>
                  </a:lnTo>
                  <a:lnTo>
                    <a:pt x="1082" y="212"/>
                  </a:lnTo>
                  <a:lnTo>
                    <a:pt x="1054" y="224"/>
                  </a:lnTo>
                  <a:lnTo>
                    <a:pt x="1020" y="236"/>
                  </a:lnTo>
                  <a:lnTo>
                    <a:pt x="984" y="246"/>
                  </a:lnTo>
                  <a:lnTo>
                    <a:pt x="942" y="256"/>
                  </a:lnTo>
                  <a:lnTo>
                    <a:pt x="898" y="264"/>
                  </a:lnTo>
                  <a:lnTo>
                    <a:pt x="850" y="270"/>
                  </a:lnTo>
                  <a:lnTo>
                    <a:pt x="800" y="276"/>
                  </a:lnTo>
                  <a:lnTo>
                    <a:pt x="748" y="282"/>
                  </a:lnTo>
                  <a:lnTo>
                    <a:pt x="692" y="286"/>
                  </a:lnTo>
                  <a:lnTo>
                    <a:pt x="634" y="288"/>
                  </a:lnTo>
                  <a:lnTo>
                    <a:pt x="576" y="288"/>
                  </a:lnTo>
                  <a:lnTo>
                    <a:pt x="518" y="288"/>
                  </a:lnTo>
                  <a:lnTo>
                    <a:pt x="460" y="286"/>
                  </a:lnTo>
                  <a:lnTo>
                    <a:pt x="404" y="282"/>
                  </a:lnTo>
                  <a:lnTo>
                    <a:pt x="352" y="276"/>
                  </a:lnTo>
                  <a:lnTo>
                    <a:pt x="302" y="270"/>
                  </a:lnTo>
                  <a:lnTo>
                    <a:pt x="254" y="264"/>
                  </a:lnTo>
                  <a:lnTo>
                    <a:pt x="210" y="256"/>
                  </a:lnTo>
                  <a:lnTo>
                    <a:pt x="168" y="246"/>
                  </a:lnTo>
                  <a:lnTo>
                    <a:pt x="132" y="236"/>
                  </a:lnTo>
                  <a:lnTo>
                    <a:pt x="98" y="224"/>
                  </a:lnTo>
                  <a:lnTo>
                    <a:pt x="70" y="212"/>
                  </a:lnTo>
                  <a:lnTo>
                    <a:pt x="46" y="200"/>
                  </a:lnTo>
                  <a:lnTo>
                    <a:pt x="26" y="186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2" y="158"/>
                  </a:lnTo>
                  <a:lnTo>
                    <a:pt x="0" y="152"/>
                  </a:lnTo>
                  <a:lnTo>
                    <a:pt x="0" y="144"/>
                  </a:lnTo>
                  <a:lnTo>
                    <a:pt x="0" y="136"/>
                  </a:lnTo>
                  <a:lnTo>
                    <a:pt x="2" y="130"/>
                  </a:lnTo>
                  <a:lnTo>
                    <a:pt x="6" y="122"/>
                  </a:lnTo>
                  <a:lnTo>
                    <a:pt x="12" y="114"/>
                  </a:lnTo>
                  <a:lnTo>
                    <a:pt x="26" y="102"/>
                  </a:lnTo>
                  <a:lnTo>
                    <a:pt x="46" y="88"/>
                  </a:lnTo>
                  <a:lnTo>
                    <a:pt x="70" y="76"/>
                  </a:lnTo>
                  <a:lnTo>
                    <a:pt x="98" y="64"/>
                  </a:lnTo>
                  <a:lnTo>
                    <a:pt x="132" y="52"/>
                  </a:lnTo>
                  <a:lnTo>
                    <a:pt x="168" y="42"/>
                  </a:lnTo>
                  <a:lnTo>
                    <a:pt x="210" y="32"/>
                  </a:lnTo>
                  <a:lnTo>
                    <a:pt x="254" y="24"/>
                  </a:lnTo>
                  <a:lnTo>
                    <a:pt x="302" y="18"/>
                  </a:lnTo>
                  <a:lnTo>
                    <a:pt x="352" y="12"/>
                  </a:lnTo>
                  <a:lnTo>
                    <a:pt x="404" y="6"/>
                  </a:lnTo>
                  <a:lnTo>
                    <a:pt x="460" y="2"/>
                  </a:lnTo>
                  <a:lnTo>
                    <a:pt x="518" y="0"/>
                  </a:lnTo>
                  <a:lnTo>
                    <a:pt x="576" y="0"/>
                  </a:lnTo>
                  <a:lnTo>
                    <a:pt x="634" y="0"/>
                  </a:lnTo>
                  <a:lnTo>
                    <a:pt x="692" y="2"/>
                  </a:lnTo>
                  <a:lnTo>
                    <a:pt x="748" y="6"/>
                  </a:lnTo>
                  <a:lnTo>
                    <a:pt x="800" y="12"/>
                  </a:lnTo>
                  <a:lnTo>
                    <a:pt x="850" y="18"/>
                  </a:lnTo>
                  <a:lnTo>
                    <a:pt x="898" y="24"/>
                  </a:lnTo>
                  <a:lnTo>
                    <a:pt x="942" y="32"/>
                  </a:lnTo>
                  <a:lnTo>
                    <a:pt x="984" y="42"/>
                  </a:lnTo>
                  <a:lnTo>
                    <a:pt x="1020" y="52"/>
                  </a:lnTo>
                  <a:lnTo>
                    <a:pt x="1054" y="64"/>
                  </a:lnTo>
                  <a:lnTo>
                    <a:pt x="1082" y="76"/>
                  </a:lnTo>
                  <a:lnTo>
                    <a:pt x="1106" y="88"/>
                  </a:lnTo>
                  <a:lnTo>
                    <a:pt x="1126" y="102"/>
                  </a:lnTo>
                  <a:lnTo>
                    <a:pt x="1140" y="114"/>
                  </a:lnTo>
                  <a:lnTo>
                    <a:pt x="1146" y="122"/>
                  </a:lnTo>
                  <a:lnTo>
                    <a:pt x="1150" y="130"/>
                  </a:lnTo>
                  <a:lnTo>
                    <a:pt x="1152" y="136"/>
                  </a:lnTo>
                  <a:lnTo>
                    <a:pt x="1152" y="144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b="1" kern="0">
                <a:solidFill>
                  <a:srgbClr val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6" name="Freeform 12"/>
          <p:cNvSpPr/>
          <p:nvPr/>
        </p:nvSpPr>
        <p:spPr bwMode="auto">
          <a:xfrm>
            <a:off x="5547550" y="1807356"/>
            <a:ext cx="1149254" cy="1178593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wrap="none" anchor="ctr"/>
          <a:lstStyle/>
          <a:p>
            <a:pPr algn="just" defTabSz="916305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600" b="1" kern="0">
              <a:solidFill>
                <a:srgbClr val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9"/>
          <p:cNvSpPr>
            <a:spLocks noEditPoints="1"/>
          </p:cNvSpPr>
          <p:nvPr/>
        </p:nvSpPr>
        <p:spPr bwMode="auto">
          <a:xfrm>
            <a:off x="5973179" y="3405964"/>
            <a:ext cx="368511" cy="355843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595" tIns="45796" rIns="91595" bIns="4579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6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11"/>
          <p:cNvSpPr>
            <a:spLocks noChangeAspect="1" noEditPoints="1"/>
          </p:cNvSpPr>
          <p:nvPr/>
        </p:nvSpPr>
        <p:spPr bwMode="auto">
          <a:xfrm>
            <a:off x="5930972" y="2395538"/>
            <a:ext cx="385314" cy="385723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595" tIns="45796" rIns="91595" bIns="4579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600" kern="0" dirty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9" name="Group 21"/>
          <p:cNvGrpSpPr/>
          <p:nvPr/>
        </p:nvGrpSpPr>
        <p:grpSpPr>
          <a:xfrm>
            <a:off x="5949459" y="4497076"/>
            <a:ext cx="362754" cy="355843"/>
            <a:chOff x="6786562" y="796925"/>
            <a:chExt cx="500063" cy="490538"/>
          </a:xfrm>
          <a:solidFill>
            <a:sysClr val="window" lastClr="FFFFFF"/>
          </a:solidFill>
        </p:grpSpPr>
        <p:sp>
          <p:nvSpPr>
            <p:cNvPr id="20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9"/>
            <p:cNvSpPr/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30"/>
            <p:cNvSpPr/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6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íślîďe"/>
          <p:cNvSpPr/>
          <p:nvPr/>
        </p:nvSpPr>
        <p:spPr bwMode="auto">
          <a:xfrm>
            <a:off x="7171008" y="214596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5" name="íṣḻíde"/>
          <p:cNvSpPr txBox="1"/>
          <p:nvPr/>
        </p:nvSpPr>
        <p:spPr bwMode="auto">
          <a:xfrm>
            <a:off x="7171007" y="170415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6" name="íślîďe"/>
          <p:cNvSpPr/>
          <p:nvPr/>
        </p:nvSpPr>
        <p:spPr bwMode="auto">
          <a:xfrm>
            <a:off x="1680488" y="306211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7" name="íṣḻíde"/>
          <p:cNvSpPr txBox="1"/>
          <p:nvPr/>
        </p:nvSpPr>
        <p:spPr bwMode="auto">
          <a:xfrm>
            <a:off x="1680487" y="262031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8" name="íślîďe"/>
          <p:cNvSpPr/>
          <p:nvPr/>
        </p:nvSpPr>
        <p:spPr bwMode="auto">
          <a:xfrm>
            <a:off x="7771137" y="4396398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9" name="íṣḻíde"/>
          <p:cNvSpPr txBox="1"/>
          <p:nvPr/>
        </p:nvSpPr>
        <p:spPr bwMode="auto">
          <a:xfrm>
            <a:off x="7771136" y="3954594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65"/>
          <p:cNvCxnSpPr/>
          <p:nvPr/>
        </p:nvCxnSpPr>
        <p:spPr>
          <a:xfrm>
            <a:off x="4524487" y="4870096"/>
            <a:ext cx="1354631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4" name="Straight Connector 64"/>
          <p:cNvCxnSpPr/>
          <p:nvPr/>
        </p:nvCxnSpPr>
        <p:spPr>
          <a:xfrm>
            <a:off x="6866111" y="3748040"/>
            <a:ext cx="1185689" cy="3656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5" name="Straight Connector 63"/>
          <p:cNvCxnSpPr/>
          <p:nvPr/>
        </p:nvCxnSpPr>
        <p:spPr>
          <a:xfrm>
            <a:off x="4403163" y="3012091"/>
            <a:ext cx="1354631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cxnSp>
        <p:nvCxnSpPr>
          <p:cNvPr id="6" name="Straight Connector 62"/>
          <p:cNvCxnSpPr/>
          <p:nvPr/>
        </p:nvCxnSpPr>
        <p:spPr>
          <a:xfrm>
            <a:off x="5998572" y="2023474"/>
            <a:ext cx="1354631" cy="0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ysDash"/>
            <a:miter lim="800000"/>
            <a:headEnd type="none" w="med" len="med"/>
            <a:tailEnd type="none" w="med" len="med"/>
          </a:ln>
          <a:effectLst/>
        </p:spPr>
      </p:cxnSp>
      <p:grpSp>
        <p:nvGrpSpPr>
          <p:cNvPr id="7" name="Group 4"/>
          <p:cNvGrpSpPr/>
          <p:nvPr/>
        </p:nvGrpSpPr>
        <p:grpSpPr>
          <a:xfrm>
            <a:off x="5863391" y="4244855"/>
            <a:ext cx="897571" cy="844805"/>
            <a:chOff x="6139503" y="4871969"/>
            <a:chExt cx="1192668" cy="1122553"/>
          </a:xfrm>
          <a:effectLst/>
        </p:grpSpPr>
        <p:sp>
          <p:nvSpPr>
            <p:cNvPr id="45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1C50A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564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id-ID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01</a:t>
              </a:r>
              <a:endParaRPr lang="nb-NO" altLang="id-ID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074583" y="3400054"/>
            <a:ext cx="897571" cy="844806"/>
            <a:chOff x="6420131" y="3749417"/>
            <a:chExt cx="1192668" cy="1122553"/>
          </a:xfrm>
          <a:effectLst/>
        </p:grpSpPr>
        <p:sp>
          <p:nvSpPr>
            <p:cNvPr id="43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1C50A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564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id-ID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02</a:t>
              </a:r>
              <a:endParaRPr lang="nb-NO" altLang="id-ID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5757794" y="2555257"/>
            <a:ext cx="897571" cy="844804"/>
            <a:chOff x="5999190" y="2626865"/>
            <a:chExt cx="1192668" cy="1122553"/>
          </a:xfrm>
          <a:effectLst/>
        </p:grpSpPr>
        <p:sp>
          <p:nvSpPr>
            <p:cNvPr id="41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1C50A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564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id-ID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03</a:t>
              </a:r>
              <a:endParaRPr lang="nb-NO" altLang="id-ID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13"/>
          <p:cNvGrpSpPr/>
          <p:nvPr/>
        </p:nvGrpSpPr>
        <p:grpSpPr>
          <a:xfrm>
            <a:off x="5309013" y="1757531"/>
            <a:ext cx="897571" cy="844805"/>
            <a:chOff x="5402860" y="1566869"/>
            <a:chExt cx="1192668" cy="1122553"/>
          </a:xfrm>
          <a:effectLst/>
        </p:grpSpPr>
        <p:sp>
          <p:nvSpPr>
            <p:cNvPr id="39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rgbClr val="1C50A2"/>
            </a:solidFill>
            <a:ln w="9525">
              <a:noFill/>
              <a:rou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altLang="id-ID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98794"/>
              <a:ext cx="771727" cy="564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nb-NO" altLang="id-ID" kern="0" dirty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04</a:t>
              </a:r>
              <a:endParaRPr lang="nb-NO" altLang="id-ID" kern="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8" name="Oval 28"/>
          <p:cNvSpPr/>
          <p:nvPr/>
        </p:nvSpPr>
        <p:spPr>
          <a:xfrm>
            <a:off x="6959719" y="1770121"/>
            <a:ext cx="592652" cy="592652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500" kern="0">
              <a:solidFill>
                <a:sysClr val="window" lastClr="FFFFFF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Oval 34"/>
          <p:cNvSpPr/>
          <p:nvPr/>
        </p:nvSpPr>
        <p:spPr>
          <a:xfrm>
            <a:off x="7746882" y="3451713"/>
            <a:ext cx="592652" cy="592653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d-ID" sz="500" kern="0">
              <a:solidFill>
                <a:sysClr val="window" lastClr="FFFFFF"/>
              </a:solidFill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grpSp>
        <p:nvGrpSpPr>
          <p:cNvPr id="15" name="Group 38"/>
          <p:cNvGrpSpPr>
            <a:grpSpLocks noChangeAspect="1"/>
          </p:cNvGrpSpPr>
          <p:nvPr/>
        </p:nvGrpSpPr>
        <p:grpSpPr>
          <a:xfrm>
            <a:off x="7069328" y="1875952"/>
            <a:ext cx="366881" cy="366881"/>
            <a:chOff x="-2771775" y="66675"/>
            <a:chExt cx="827087" cy="827088"/>
          </a:xfrm>
          <a:solidFill>
            <a:sysClr val="window" lastClr="FFFFFF"/>
          </a:solidFill>
        </p:grpSpPr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39078" y="4667257"/>
            <a:ext cx="592652" cy="592652"/>
            <a:chOff x="7654291" y="4091177"/>
            <a:chExt cx="592652" cy="592652"/>
          </a:xfrm>
        </p:grpSpPr>
        <p:sp>
          <p:nvSpPr>
            <p:cNvPr id="36" name="Oval 31"/>
            <p:cNvSpPr/>
            <p:nvPr/>
          </p:nvSpPr>
          <p:spPr>
            <a:xfrm>
              <a:off x="7654291" y="4091177"/>
              <a:ext cx="592652" cy="5926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Group 42"/>
            <p:cNvGrpSpPr/>
            <p:nvPr/>
          </p:nvGrpSpPr>
          <p:grpSpPr>
            <a:xfrm>
              <a:off x="7785310" y="4261134"/>
              <a:ext cx="325388" cy="248694"/>
              <a:chOff x="5516563" y="84138"/>
              <a:chExt cx="1414463" cy="1081087"/>
            </a:xfrm>
            <a:solidFill>
              <a:sysClr val="window" lastClr="FFFFFF"/>
            </a:solidFill>
          </p:grpSpPr>
          <p:sp>
            <p:nvSpPr>
              <p:cNvPr id="21" name="Freeform 13"/>
              <p:cNvSpPr>
                <a:spLocks noEditPoints="1"/>
              </p:cNvSpPr>
              <p:nvPr/>
            </p:nvSpPr>
            <p:spPr bwMode="auto">
              <a:xfrm>
                <a:off x="5688013" y="249238"/>
                <a:ext cx="896938" cy="698500"/>
              </a:xfrm>
              <a:custGeom>
                <a:avLst/>
                <a:gdLst>
                  <a:gd name="T0" fmla="*/ 214 w 239"/>
                  <a:gd name="T1" fmla="*/ 9 h 186"/>
                  <a:gd name="T2" fmla="*/ 120 w 239"/>
                  <a:gd name="T3" fmla="*/ 0 h 186"/>
                  <a:gd name="T4" fmla="*/ 26 w 239"/>
                  <a:gd name="T5" fmla="*/ 9 h 186"/>
                  <a:gd name="T6" fmla="*/ 17 w 239"/>
                  <a:gd name="T7" fmla="*/ 17 h 186"/>
                  <a:gd name="T8" fmla="*/ 17 w 239"/>
                  <a:gd name="T9" fmla="*/ 169 h 186"/>
                  <a:gd name="T10" fmla="*/ 26 w 239"/>
                  <a:gd name="T11" fmla="*/ 177 h 186"/>
                  <a:gd name="T12" fmla="*/ 120 w 239"/>
                  <a:gd name="T13" fmla="*/ 186 h 186"/>
                  <a:gd name="T14" fmla="*/ 214 w 239"/>
                  <a:gd name="T15" fmla="*/ 177 h 186"/>
                  <a:gd name="T16" fmla="*/ 222 w 239"/>
                  <a:gd name="T17" fmla="*/ 169 h 186"/>
                  <a:gd name="T18" fmla="*/ 222 w 239"/>
                  <a:gd name="T19" fmla="*/ 17 h 186"/>
                  <a:gd name="T20" fmla="*/ 214 w 239"/>
                  <a:gd name="T21" fmla="*/ 9 h 186"/>
                  <a:gd name="T22" fmla="*/ 211 w 239"/>
                  <a:gd name="T23" fmla="*/ 165 h 186"/>
                  <a:gd name="T24" fmla="*/ 28 w 239"/>
                  <a:gd name="T25" fmla="*/ 165 h 186"/>
                  <a:gd name="T26" fmla="*/ 28 w 239"/>
                  <a:gd name="T27" fmla="*/ 21 h 186"/>
                  <a:gd name="T28" fmla="*/ 211 w 239"/>
                  <a:gd name="T29" fmla="*/ 21 h 186"/>
                  <a:gd name="T30" fmla="*/ 211 w 239"/>
                  <a:gd name="T31" fmla="*/ 165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39" h="186">
                    <a:moveTo>
                      <a:pt x="214" y="9"/>
                    </a:moveTo>
                    <a:cubicBezTo>
                      <a:pt x="182" y="3"/>
                      <a:pt x="151" y="0"/>
                      <a:pt x="120" y="0"/>
                    </a:cubicBezTo>
                    <a:cubicBezTo>
                      <a:pt x="88" y="0"/>
                      <a:pt x="57" y="3"/>
                      <a:pt x="26" y="9"/>
                    </a:cubicBezTo>
                    <a:cubicBezTo>
                      <a:pt x="22" y="10"/>
                      <a:pt x="18" y="13"/>
                      <a:pt x="17" y="17"/>
                    </a:cubicBezTo>
                    <a:cubicBezTo>
                      <a:pt x="0" y="67"/>
                      <a:pt x="0" y="118"/>
                      <a:pt x="17" y="169"/>
                    </a:cubicBezTo>
                    <a:cubicBezTo>
                      <a:pt x="18" y="173"/>
                      <a:pt x="22" y="176"/>
                      <a:pt x="26" y="177"/>
                    </a:cubicBezTo>
                    <a:cubicBezTo>
                      <a:pt x="57" y="183"/>
                      <a:pt x="88" y="186"/>
                      <a:pt x="120" y="186"/>
                    </a:cubicBezTo>
                    <a:cubicBezTo>
                      <a:pt x="151" y="186"/>
                      <a:pt x="182" y="183"/>
                      <a:pt x="214" y="177"/>
                    </a:cubicBezTo>
                    <a:cubicBezTo>
                      <a:pt x="218" y="176"/>
                      <a:pt x="221" y="173"/>
                      <a:pt x="222" y="169"/>
                    </a:cubicBezTo>
                    <a:cubicBezTo>
                      <a:pt x="239" y="118"/>
                      <a:pt x="239" y="67"/>
                      <a:pt x="222" y="17"/>
                    </a:cubicBezTo>
                    <a:cubicBezTo>
                      <a:pt x="221" y="13"/>
                      <a:pt x="218" y="10"/>
                      <a:pt x="214" y="9"/>
                    </a:cubicBezTo>
                    <a:close/>
                    <a:moveTo>
                      <a:pt x="211" y="165"/>
                    </a:moveTo>
                    <a:cubicBezTo>
                      <a:pt x="150" y="178"/>
                      <a:pt x="89" y="178"/>
                      <a:pt x="28" y="165"/>
                    </a:cubicBezTo>
                    <a:cubicBezTo>
                      <a:pt x="12" y="117"/>
                      <a:pt x="12" y="69"/>
                      <a:pt x="28" y="21"/>
                    </a:cubicBezTo>
                    <a:cubicBezTo>
                      <a:pt x="89" y="8"/>
                      <a:pt x="150" y="8"/>
                      <a:pt x="211" y="21"/>
                    </a:cubicBezTo>
                    <a:cubicBezTo>
                      <a:pt x="227" y="69"/>
                      <a:pt x="227" y="117"/>
                      <a:pt x="211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14"/>
              <p:cNvSpPr>
                <a:spLocks noEditPoints="1"/>
              </p:cNvSpPr>
              <p:nvPr/>
            </p:nvSpPr>
            <p:spPr bwMode="auto">
              <a:xfrm>
                <a:off x="5516563" y="84138"/>
                <a:ext cx="1414463" cy="1081087"/>
              </a:xfrm>
              <a:custGeom>
                <a:avLst/>
                <a:gdLst>
                  <a:gd name="T0" fmla="*/ 359 w 377"/>
                  <a:gd name="T1" fmla="*/ 27 h 288"/>
                  <a:gd name="T2" fmla="*/ 340 w 377"/>
                  <a:gd name="T3" fmla="*/ 9 h 288"/>
                  <a:gd name="T4" fmla="*/ 189 w 377"/>
                  <a:gd name="T5" fmla="*/ 0 h 288"/>
                  <a:gd name="T6" fmla="*/ 37 w 377"/>
                  <a:gd name="T7" fmla="*/ 9 h 288"/>
                  <a:gd name="T8" fmla="*/ 18 w 377"/>
                  <a:gd name="T9" fmla="*/ 27 h 288"/>
                  <a:gd name="T10" fmla="*/ 18 w 377"/>
                  <a:gd name="T11" fmla="*/ 250 h 288"/>
                  <a:gd name="T12" fmla="*/ 37 w 377"/>
                  <a:gd name="T13" fmla="*/ 267 h 288"/>
                  <a:gd name="T14" fmla="*/ 110 w 377"/>
                  <a:gd name="T15" fmla="*/ 274 h 288"/>
                  <a:gd name="T16" fmla="*/ 108 w 377"/>
                  <a:gd name="T17" fmla="*/ 276 h 288"/>
                  <a:gd name="T18" fmla="*/ 189 w 377"/>
                  <a:gd name="T19" fmla="*/ 288 h 288"/>
                  <a:gd name="T20" fmla="*/ 269 w 377"/>
                  <a:gd name="T21" fmla="*/ 276 h 288"/>
                  <a:gd name="T22" fmla="*/ 267 w 377"/>
                  <a:gd name="T23" fmla="*/ 274 h 288"/>
                  <a:gd name="T24" fmla="*/ 340 w 377"/>
                  <a:gd name="T25" fmla="*/ 267 h 288"/>
                  <a:gd name="T26" fmla="*/ 359 w 377"/>
                  <a:gd name="T27" fmla="*/ 250 h 288"/>
                  <a:gd name="T28" fmla="*/ 359 w 377"/>
                  <a:gd name="T29" fmla="*/ 27 h 288"/>
                  <a:gd name="T30" fmla="*/ 337 w 377"/>
                  <a:gd name="T31" fmla="*/ 244 h 288"/>
                  <a:gd name="T32" fmla="*/ 40 w 377"/>
                  <a:gd name="T33" fmla="*/ 244 h 288"/>
                  <a:gd name="T34" fmla="*/ 40 w 377"/>
                  <a:gd name="T35" fmla="*/ 32 h 288"/>
                  <a:gd name="T36" fmla="*/ 337 w 377"/>
                  <a:gd name="T37" fmla="*/ 32 h 288"/>
                  <a:gd name="T38" fmla="*/ 337 w 377"/>
                  <a:gd name="T39" fmla="*/ 244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77" h="288">
                    <a:moveTo>
                      <a:pt x="359" y="27"/>
                    </a:moveTo>
                    <a:cubicBezTo>
                      <a:pt x="357" y="17"/>
                      <a:pt x="349" y="10"/>
                      <a:pt x="340" y="9"/>
                    </a:cubicBezTo>
                    <a:cubicBezTo>
                      <a:pt x="290" y="3"/>
                      <a:pt x="239" y="0"/>
                      <a:pt x="189" y="0"/>
                    </a:cubicBezTo>
                    <a:cubicBezTo>
                      <a:pt x="138" y="0"/>
                      <a:pt x="87" y="3"/>
                      <a:pt x="37" y="9"/>
                    </a:cubicBezTo>
                    <a:cubicBezTo>
                      <a:pt x="28" y="10"/>
                      <a:pt x="20" y="17"/>
                      <a:pt x="18" y="27"/>
                    </a:cubicBezTo>
                    <a:cubicBezTo>
                      <a:pt x="0" y="101"/>
                      <a:pt x="0" y="176"/>
                      <a:pt x="18" y="250"/>
                    </a:cubicBezTo>
                    <a:cubicBezTo>
                      <a:pt x="20" y="259"/>
                      <a:pt x="28" y="266"/>
                      <a:pt x="37" y="267"/>
                    </a:cubicBezTo>
                    <a:cubicBezTo>
                      <a:pt x="61" y="270"/>
                      <a:pt x="86" y="272"/>
                      <a:pt x="110" y="274"/>
                    </a:cubicBezTo>
                    <a:cubicBezTo>
                      <a:pt x="109" y="275"/>
                      <a:pt x="108" y="275"/>
                      <a:pt x="108" y="276"/>
                    </a:cubicBezTo>
                    <a:cubicBezTo>
                      <a:pt x="108" y="283"/>
                      <a:pt x="144" y="288"/>
                      <a:pt x="189" y="288"/>
                    </a:cubicBezTo>
                    <a:cubicBezTo>
                      <a:pt x="233" y="288"/>
                      <a:pt x="269" y="283"/>
                      <a:pt x="269" y="276"/>
                    </a:cubicBezTo>
                    <a:cubicBezTo>
                      <a:pt x="269" y="275"/>
                      <a:pt x="268" y="275"/>
                      <a:pt x="267" y="274"/>
                    </a:cubicBezTo>
                    <a:cubicBezTo>
                      <a:pt x="291" y="272"/>
                      <a:pt x="316" y="270"/>
                      <a:pt x="340" y="267"/>
                    </a:cubicBezTo>
                    <a:cubicBezTo>
                      <a:pt x="349" y="266"/>
                      <a:pt x="357" y="259"/>
                      <a:pt x="359" y="250"/>
                    </a:cubicBezTo>
                    <a:cubicBezTo>
                      <a:pt x="377" y="176"/>
                      <a:pt x="377" y="101"/>
                      <a:pt x="359" y="27"/>
                    </a:cubicBezTo>
                    <a:close/>
                    <a:moveTo>
                      <a:pt x="337" y="244"/>
                    </a:moveTo>
                    <a:cubicBezTo>
                      <a:pt x="238" y="256"/>
                      <a:pt x="139" y="256"/>
                      <a:pt x="40" y="244"/>
                    </a:cubicBezTo>
                    <a:cubicBezTo>
                      <a:pt x="23" y="174"/>
                      <a:pt x="23" y="103"/>
                      <a:pt x="40" y="32"/>
                    </a:cubicBezTo>
                    <a:cubicBezTo>
                      <a:pt x="139" y="20"/>
                      <a:pt x="238" y="20"/>
                      <a:pt x="337" y="32"/>
                    </a:cubicBezTo>
                    <a:cubicBezTo>
                      <a:pt x="354" y="103"/>
                      <a:pt x="354" y="174"/>
                      <a:pt x="337" y="2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Freeform 15"/>
              <p:cNvSpPr>
                <a:spLocks noEditPoints="1"/>
              </p:cNvSpPr>
              <p:nvPr/>
            </p:nvSpPr>
            <p:spPr bwMode="auto">
              <a:xfrm>
                <a:off x="6611938" y="301625"/>
                <a:ext cx="131763" cy="128587"/>
              </a:xfrm>
              <a:custGeom>
                <a:avLst/>
                <a:gdLst>
                  <a:gd name="T0" fmla="*/ 17 w 35"/>
                  <a:gd name="T1" fmla="*/ 34 h 34"/>
                  <a:gd name="T2" fmla="*/ 35 w 35"/>
                  <a:gd name="T3" fmla="*/ 17 h 34"/>
                  <a:gd name="T4" fmla="*/ 17 w 35"/>
                  <a:gd name="T5" fmla="*/ 0 h 34"/>
                  <a:gd name="T6" fmla="*/ 0 w 35"/>
                  <a:gd name="T7" fmla="*/ 17 h 34"/>
                  <a:gd name="T8" fmla="*/ 17 w 35"/>
                  <a:gd name="T9" fmla="*/ 34 h 34"/>
                  <a:gd name="T10" fmla="*/ 17 w 35"/>
                  <a:gd name="T11" fmla="*/ 11 h 34"/>
                  <a:gd name="T12" fmla="*/ 23 w 35"/>
                  <a:gd name="T13" fmla="*/ 17 h 34"/>
                  <a:gd name="T14" fmla="*/ 17 w 35"/>
                  <a:gd name="T15" fmla="*/ 23 h 34"/>
                  <a:gd name="T16" fmla="*/ 12 w 35"/>
                  <a:gd name="T17" fmla="*/ 17 h 34"/>
                  <a:gd name="T18" fmla="*/ 17 w 35"/>
                  <a:gd name="T19" fmla="*/ 11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5" h="34">
                    <a:moveTo>
                      <a:pt x="17" y="34"/>
                    </a:moveTo>
                    <a:cubicBezTo>
                      <a:pt x="27" y="34"/>
                      <a:pt x="35" y="26"/>
                      <a:pt x="35" y="17"/>
                    </a:cubicBezTo>
                    <a:cubicBezTo>
                      <a:pt x="35" y="7"/>
                      <a:pt x="2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26"/>
                      <a:pt x="8" y="34"/>
                      <a:pt x="17" y="34"/>
                    </a:cubicBezTo>
                    <a:close/>
                    <a:moveTo>
                      <a:pt x="17" y="11"/>
                    </a:moveTo>
                    <a:cubicBezTo>
                      <a:pt x="21" y="11"/>
                      <a:pt x="23" y="14"/>
                      <a:pt x="23" y="17"/>
                    </a:cubicBezTo>
                    <a:cubicBezTo>
                      <a:pt x="23" y="20"/>
                      <a:pt x="21" y="23"/>
                      <a:pt x="17" y="23"/>
                    </a:cubicBezTo>
                    <a:cubicBezTo>
                      <a:pt x="14" y="23"/>
                      <a:pt x="12" y="20"/>
                      <a:pt x="12" y="17"/>
                    </a:cubicBezTo>
                    <a:cubicBezTo>
                      <a:pt x="12" y="14"/>
                      <a:pt x="14" y="11"/>
                      <a:pt x="17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Freeform 16"/>
              <p:cNvSpPr/>
              <p:nvPr/>
            </p:nvSpPr>
            <p:spPr bwMode="auto">
              <a:xfrm>
                <a:off x="6570663" y="860425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5 w 46"/>
                  <a:gd name="T3" fmla="*/ 0 h 12"/>
                  <a:gd name="T4" fmla="*/ 0 w 46"/>
                  <a:gd name="T5" fmla="*/ 6 h 12"/>
                  <a:gd name="T6" fmla="*/ 5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2"/>
                      <a:pt x="5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3" y="12"/>
                      <a:pt x="46" y="9"/>
                      <a:pt x="46" y="6"/>
                    </a:cubicBezTo>
                    <a:cubicBezTo>
                      <a:pt x="46" y="3"/>
                      <a:pt x="43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reeform 17"/>
              <p:cNvSpPr/>
              <p:nvPr/>
            </p:nvSpPr>
            <p:spPr bwMode="auto">
              <a:xfrm>
                <a:off x="6611938" y="733425"/>
                <a:ext cx="173038" cy="41275"/>
              </a:xfrm>
              <a:custGeom>
                <a:avLst/>
                <a:gdLst>
                  <a:gd name="T0" fmla="*/ 40 w 46"/>
                  <a:gd name="T1" fmla="*/ 0 h 11"/>
                  <a:gd name="T2" fmla="*/ 6 w 46"/>
                  <a:gd name="T3" fmla="*/ 0 h 11"/>
                  <a:gd name="T4" fmla="*/ 0 w 46"/>
                  <a:gd name="T5" fmla="*/ 5 h 11"/>
                  <a:gd name="T6" fmla="*/ 6 w 46"/>
                  <a:gd name="T7" fmla="*/ 11 h 11"/>
                  <a:gd name="T8" fmla="*/ 40 w 46"/>
                  <a:gd name="T9" fmla="*/ 11 h 11"/>
                  <a:gd name="T10" fmla="*/ 46 w 46"/>
                  <a:gd name="T11" fmla="*/ 5 h 11"/>
                  <a:gd name="T12" fmla="*/ 40 w 46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1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4" y="11"/>
                      <a:pt x="46" y="9"/>
                      <a:pt x="46" y="5"/>
                    </a:cubicBezTo>
                    <a:cubicBezTo>
                      <a:pt x="46" y="2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18"/>
              <p:cNvSpPr/>
              <p:nvPr/>
            </p:nvSpPr>
            <p:spPr bwMode="auto">
              <a:xfrm>
                <a:off x="6611938" y="601663"/>
                <a:ext cx="173038" cy="46037"/>
              </a:xfrm>
              <a:custGeom>
                <a:avLst/>
                <a:gdLst>
                  <a:gd name="T0" fmla="*/ 40 w 46"/>
                  <a:gd name="T1" fmla="*/ 0 h 12"/>
                  <a:gd name="T2" fmla="*/ 6 w 46"/>
                  <a:gd name="T3" fmla="*/ 0 h 12"/>
                  <a:gd name="T4" fmla="*/ 0 w 46"/>
                  <a:gd name="T5" fmla="*/ 6 h 12"/>
                  <a:gd name="T6" fmla="*/ 6 w 46"/>
                  <a:gd name="T7" fmla="*/ 12 h 12"/>
                  <a:gd name="T8" fmla="*/ 40 w 46"/>
                  <a:gd name="T9" fmla="*/ 12 h 12"/>
                  <a:gd name="T10" fmla="*/ 46 w 46"/>
                  <a:gd name="T11" fmla="*/ 6 h 12"/>
                  <a:gd name="T12" fmla="*/ 40 w 46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2">
                    <a:moveTo>
                      <a:pt x="4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4" y="12"/>
                      <a:pt x="46" y="9"/>
                      <a:pt x="46" y="6"/>
                    </a:cubicBezTo>
                    <a:cubicBezTo>
                      <a:pt x="46" y="3"/>
                      <a:pt x="44" y="0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9"/>
              <p:cNvSpPr/>
              <p:nvPr/>
            </p:nvSpPr>
            <p:spPr bwMode="auto">
              <a:xfrm>
                <a:off x="5880100" y="422275"/>
                <a:ext cx="258763" cy="179387"/>
              </a:xfrm>
              <a:custGeom>
                <a:avLst/>
                <a:gdLst>
                  <a:gd name="T0" fmla="*/ 63 w 69"/>
                  <a:gd name="T1" fmla="*/ 0 h 48"/>
                  <a:gd name="T2" fmla="*/ 10 w 69"/>
                  <a:gd name="T3" fmla="*/ 4 h 48"/>
                  <a:gd name="T4" fmla="*/ 3 w 69"/>
                  <a:gd name="T5" fmla="*/ 10 h 48"/>
                  <a:gd name="T6" fmla="*/ 0 w 69"/>
                  <a:gd name="T7" fmla="*/ 42 h 48"/>
                  <a:gd name="T8" fmla="*/ 5 w 69"/>
                  <a:gd name="T9" fmla="*/ 48 h 48"/>
                  <a:gd name="T10" fmla="*/ 11 w 69"/>
                  <a:gd name="T11" fmla="*/ 42 h 48"/>
                  <a:gd name="T12" fmla="*/ 13 w 69"/>
                  <a:gd name="T13" fmla="*/ 21 h 48"/>
                  <a:gd name="T14" fmla="*/ 20 w 69"/>
                  <a:gd name="T15" fmla="*/ 14 h 48"/>
                  <a:gd name="T16" fmla="*/ 63 w 69"/>
                  <a:gd name="T17" fmla="*/ 11 h 48"/>
                  <a:gd name="T18" fmla="*/ 69 w 69"/>
                  <a:gd name="T19" fmla="*/ 5 h 48"/>
                  <a:gd name="T20" fmla="*/ 63 w 69"/>
                  <a:gd name="T2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9" h="48">
                    <a:moveTo>
                      <a:pt x="63" y="0"/>
                    </a:moveTo>
                    <a:cubicBezTo>
                      <a:pt x="10" y="4"/>
                      <a:pt x="10" y="4"/>
                      <a:pt x="10" y="4"/>
                    </a:cubicBezTo>
                    <a:cubicBezTo>
                      <a:pt x="7" y="4"/>
                      <a:pt x="4" y="7"/>
                      <a:pt x="3" y="10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6"/>
                      <a:pt x="2" y="48"/>
                      <a:pt x="5" y="48"/>
                    </a:cubicBezTo>
                    <a:cubicBezTo>
                      <a:pt x="8" y="48"/>
                      <a:pt x="11" y="46"/>
                      <a:pt x="11" y="42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14" y="17"/>
                      <a:pt x="16" y="15"/>
                      <a:pt x="20" y="1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9" y="9"/>
                      <a:pt x="69" y="5"/>
                    </a:cubicBezTo>
                    <a:cubicBezTo>
                      <a:pt x="69" y="2"/>
                      <a:pt x="66" y="0"/>
                      <a:pt x="6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595" tIns="45796" rIns="91595" bIns="45796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5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Group 50"/>
          <p:cNvGrpSpPr/>
          <p:nvPr/>
        </p:nvGrpSpPr>
        <p:grpSpPr>
          <a:xfrm>
            <a:off x="7867970" y="3600516"/>
            <a:ext cx="336705" cy="289961"/>
            <a:chOff x="2727325" y="-39687"/>
            <a:chExt cx="1463675" cy="1260475"/>
          </a:xfrm>
          <a:solidFill>
            <a:sysClr val="window" lastClr="FFFFFF"/>
          </a:solidFill>
        </p:grpSpPr>
        <p:sp>
          <p:nvSpPr>
            <p:cNvPr id="19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21"/>
            <p:cNvSpPr/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31835" y="2705587"/>
            <a:ext cx="592652" cy="592652"/>
            <a:chOff x="7515506" y="2388437"/>
            <a:chExt cx="592652" cy="592652"/>
          </a:xfrm>
        </p:grpSpPr>
        <p:sp>
          <p:nvSpPr>
            <p:cNvPr id="32" name="Oval 37"/>
            <p:cNvSpPr/>
            <p:nvPr/>
          </p:nvSpPr>
          <p:spPr>
            <a:xfrm>
              <a:off x="7515506" y="2388437"/>
              <a:ext cx="592652" cy="5926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13"/>
            <p:cNvSpPr>
              <a:spLocks noChangeAspect="1" noEditPoints="1"/>
            </p:cNvSpPr>
            <p:nvPr/>
          </p:nvSpPr>
          <p:spPr bwMode="auto">
            <a:xfrm>
              <a:off x="7663437" y="2515538"/>
              <a:ext cx="318625" cy="310286"/>
            </a:xfrm>
            <a:custGeom>
              <a:avLst/>
              <a:gdLst>
                <a:gd name="T0" fmla="*/ 161 w 226"/>
                <a:gd name="T1" fmla="*/ 0 h 220"/>
                <a:gd name="T2" fmla="*/ 96 w 226"/>
                <a:gd name="T3" fmla="*/ 47 h 220"/>
                <a:gd name="T4" fmla="*/ 95 w 226"/>
                <a:gd name="T5" fmla="*/ 47 h 220"/>
                <a:gd name="T6" fmla="*/ 24 w 226"/>
                <a:gd name="T7" fmla="*/ 119 h 220"/>
                <a:gd name="T8" fmla="*/ 1 w 226"/>
                <a:gd name="T9" fmla="*/ 189 h 220"/>
                <a:gd name="T10" fmla="*/ 24 w 226"/>
                <a:gd name="T11" fmla="*/ 220 h 220"/>
                <a:gd name="T12" fmla="*/ 90 w 226"/>
                <a:gd name="T13" fmla="*/ 203 h 220"/>
                <a:gd name="T14" fmla="*/ 207 w 226"/>
                <a:gd name="T15" fmla="*/ 91 h 220"/>
                <a:gd name="T16" fmla="*/ 110 w 226"/>
                <a:gd name="T17" fmla="*/ 164 h 220"/>
                <a:gd name="T18" fmla="*/ 170 w 226"/>
                <a:gd name="T19" fmla="*/ 81 h 220"/>
                <a:gd name="T20" fmla="*/ 163 w 226"/>
                <a:gd name="T21" fmla="*/ 115 h 220"/>
                <a:gd name="T22" fmla="*/ 110 w 226"/>
                <a:gd name="T23" fmla="*/ 169 h 220"/>
                <a:gd name="T24" fmla="*/ 102 w 226"/>
                <a:gd name="T25" fmla="*/ 139 h 220"/>
                <a:gd name="T26" fmla="*/ 79 w 226"/>
                <a:gd name="T27" fmla="*/ 117 h 220"/>
                <a:gd name="T28" fmla="*/ 159 w 226"/>
                <a:gd name="T29" fmla="*/ 61 h 220"/>
                <a:gd name="T30" fmla="*/ 102 w 226"/>
                <a:gd name="T31" fmla="*/ 139 h 220"/>
                <a:gd name="T32" fmla="*/ 52 w 226"/>
                <a:gd name="T33" fmla="*/ 110 h 220"/>
                <a:gd name="T34" fmla="*/ 137 w 226"/>
                <a:gd name="T35" fmla="*/ 49 h 220"/>
                <a:gd name="T36" fmla="*/ 29 w 226"/>
                <a:gd name="T37" fmla="*/ 205 h 220"/>
                <a:gd name="T38" fmla="*/ 14 w 226"/>
                <a:gd name="T39" fmla="*/ 196 h 220"/>
                <a:gd name="T40" fmla="*/ 22 w 226"/>
                <a:gd name="T41" fmla="*/ 166 h 220"/>
                <a:gd name="T42" fmla="*/ 54 w 226"/>
                <a:gd name="T43" fmla="*/ 199 h 220"/>
                <a:gd name="T44" fmla="*/ 61 w 226"/>
                <a:gd name="T45" fmla="*/ 197 h 220"/>
                <a:gd name="T46" fmla="*/ 24 w 226"/>
                <a:gd name="T47" fmla="*/ 159 h 220"/>
                <a:gd name="T48" fmla="*/ 33 w 226"/>
                <a:gd name="T49" fmla="*/ 129 h 220"/>
                <a:gd name="T50" fmla="*/ 89 w 226"/>
                <a:gd name="T51" fmla="*/ 189 h 220"/>
                <a:gd name="T52" fmla="*/ 61 w 226"/>
                <a:gd name="T53" fmla="*/ 197 h 220"/>
                <a:gd name="T54" fmla="*/ 186 w 226"/>
                <a:gd name="T55" fmla="*/ 93 h 220"/>
                <a:gd name="T56" fmla="*/ 168 w 226"/>
                <a:gd name="T57" fmla="*/ 52 h 220"/>
                <a:gd name="T58" fmla="*/ 139 w 226"/>
                <a:gd name="T59" fmla="*/ 23 h 220"/>
                <a:gd name="T60" fmla="*/ 192 w 226"/>
                <a:gd name="T61" fmla="*/ 27 h 220"/>
                <a:gd name="T62" fmla="*/ 197 w 226"/>
                <a:gd name="T63" fmla="*/ 81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26" h="220">
                  <a:moveTo>
                    <a:pt x="202" y="18"/>
                  </a:moveTo>
                  <a:cubicBezTo>
                    <a:pt x="191" y="6"/>
                    <a:pt x="176" y="0"/>
                    <a:pt x="161" y="0"/>
                  </a:cubicBezTo>
                  <a:cubicBezTo>
                    <a:pt x="149" y="0"/>
                    <a:pt x="137" y="5"/>
                    <a:pt x="129" y="13"/>
                  </a:cubicBezTo>
                  <a:cubicBezTo>
                    <a:pt x="96" y="47"/>
                    <a:pt x="96" y="47"/>
                    <a:pt x="96" y="47"/>
                  </a:cubicBezTo>
                  <a:cubicBezTo>
                    <a:pt x="96" y="47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95" y="47"/>
                    <a:pt x="95" y="47"/>
                    <a:pt x="95" y="47"/>
                  </a:cubicBezTo>
                  <a:cubicBezTo>
                    <a:pt x="24" y="119"/>
                    <a:pt x="24" y="119"/>
                    <a:pt x="24" y="119"/>
                  </a:cubicBezTo>
                  <a:cubicBezTo>
                    <a:pt x="21" y="122"/>
                    <a:pt x="19" y="126"/>
                    <a:pt x="17" y="130"/>
                  </a:cubicBezTo>
                  <a:cubicBezTo>
                    <a:pt x="1" y="189"/>
                    <a:pt x="1" y="189"/>
                    <a:pt x="1" y="189"/>
                  </a:cubicBezTo>
                  <a:cubicBezTo>
                    <a:pt x="1" y="189"/>
                    <a:pt x="0" y="194"/>
                    <a:pt x="0" y="196"/>
                  </a:cubicBezTo>
                  <a:cubicBezTo>
                    <a:pt x="0" y="209"/>
                    <a:pt x="11" y="220"/>
                    <a:pt x="24" y="220"/>
                  </a:cubicBezTo>
                  <a:cubicBezTo>
                    <a:pt x="27" y="220"/>
                    <a:pt x="32" y="219"/>
                    <a:pt x="32" y="219"/>
                  </a:cubicBezTo>
                  <a:cubicBezTo>
                    <a:pt x="90" y="203"/>
                    <a:pt x="90" y="203"/>
                    <a:pt x="90" y="203"/>
                  </a:cubicBezTo>
                  <a:cubicBezTo>
                    <a:pt x="95" y="202"/>
                    <a:pt x="99" y="200"/>
                    <a:pt x="102" y="196"/>
                  </a:cubicBezTo>
                  <a:cubicBezTo>
                    <a:pt x="207" y="91"/>
                    <a:pt x="207" y="91"/>
                    <a:pt x="207" y="91"/>
                  </a:cubicBezTo>
                  <a:cubicBezTo>
                    <a:pt x="226" y="72"/>
                    <a:pt x="224" y="40"/>
                    <a:pt x="202" y="18"/>
                  </a:cubicBezTo>
                  <a:close/>
                  <a:moveTo>
                    <a:pt x="110" y="164"/>
                  </a:moveTo>
                  <a:cubicBezTo>
                    <a:pt x="110" y="157"/>
                    <a:pt x="108" y="151"/>
                    <a:pt x="105" y="146"/>
                  </a:cubicBezTo>
                  <a:cubicBezTo>
                    <a:pt x="170" y="81"/>
                    <a:pt x="170" y="81"/>
                    <a:pt x="170" y="81"/>
                  </a:cubicBezTo>
                  <a:cubicBezTo>
                    <a:pt x="174" y="93"/>
                    <a:pt x="172" y="106"/>
                    <a:pt x="163" y="115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63" y="115"/>
                    <a:pt x="163" y="115"/>
                    <a:pt x="163" y="115"/>
                  </a:cubicBezTo>
                  <a:cubicBezTo>
                    <a:pt x="110" y="169"/>
                    <a:pt x="110" y="169"/>
                    <a:pt x="110" y="169"/>
                  </a:cubicBezTo>
                  <a:cubicBezTo>
                    <a:pt x="110" y="167"/>
                    <a:pt x="110" y="165"/>
                    <a:pt x="110" y="164"/>
                  </a:cubicBezTo>
                  <a:close/>
                  <a:moveTo>
                    <a:pt x="102" y="139"/>
                  </a:moveTo>
                  <a:cubicBezTo>
                    <a:pt x="99" y="135"/>
                    <a:pt x="96" y="131"/>
                    <a:pt x="93" y="127"/>
                  </a:cubicBezTo>
                  <a:cubicBezTo>
                    <a:pt x="88" y="123"/>
                    <a:pt x="84" y="120"/>
                    <a:pt x="79" y="117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49" y="54"/>
                    <a:pt x="154" y="57"/>
                    <a:pt x="159" y="61"/>
                  </a:cubicBezTo>
                  <a:cubicBezTo>
                    <a:pt x="162" y="65"/>
                    <a:pt x="165" y="69"/>
                    <a:pt x="167" y="74"/>
                  </a:cubicBezTo>
                  <a:lnTo>
                    <a:pt x="102" y="139"/>
                  </a:lnTo>
                  <a:close/>
                  <a:moveTo>
                    <a:pt x="72" y="114"/>
                  </a:moveTo>
                  <a:cubicBezTo>
                    <a:pt x="66" y="111"/>
                    <a:pt x="59" y="110"/>
                    <a:pt x="52" y="110"/>
                  </a:cubicBezTo>
                  <a:cubicBezTo>
                    <a:pt x="105" y="56"/>
                    <a:pt x="105" y="56"/>
                    <a:pt x="105" y="56"/>
                  </a:cubicBezTo>
                  <a:cubicBezTo>
                    <a:pt x="113" y="48"/>
                    <a:pt x="125" y="46"/>
                    <a:pt x="137" y="49"/>
                  </a:cubicBezTo>
                  <a:lnTo>
                    <a:pt x="72" y="114"/>
                  </a:lnTo>
                  <a:close/>
                  <a:moveTo>
                    <a:pt x="29" y="205"/>
                  </a:moveTo>
                  <a:cubicBezTo>
                    <a:pt x="28" y="206"/>
                    <a:pt x="26" y="206"/>
                    <a:pt x="24" y="206"/>
                  </a:cubicBezTo>
                  <a:cubicBezTo>
                    <a:pt x="18" y="206"/>
                    <a:pt x="14" y="202"/>
                    <a:pt x="14" y="196"/>
                  </a:cubicBezTo>
                  <a:cubicBezTo>
                    <a:pt x="14" y="195"/>
                    <a:pt x="14" y="193"/>
                    <a:pt x="14" y="192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30" y="166"/>
                    <a:pt x="38" y="169"/>
                    <a:pt x="45" y="175"/>
                  </a:cubicBezTo>
                  <a:cubicBezTo>
                    <a:pt x="51" y="182"/>
                    <a:pt x="55" y="191"/>
                    <a:pt x="54" y="199"/>
                  </a:cubicBezTo>
                  <a:lnTo>
                    <a:pt x="29" y="205"/>
                  </a:lnTo>
                  <a:close/>
                  <a:moveTo>
                    <a:pt x="61" y="197"/>
                  </a:moveTo>
                  <a:cubicBezTo>
                    <a:pt x="61" y="188"/>
                    <a:pt x="57" y="178"/>
                    <a:pt x="50" y="170"/>
                  </a:cubicBezTo>
                  <a:cubicBezTo>
                    <a:pt x="42" y="163"/>
                    <a:pt x="33" y="159"/>
                    <a:pt x="24" y="159"/>
                  </a:cubicBezTo>
                  <a:cubicBezTo>
                    <a:pt x="30" y="134"/>
                    <a:pt x="30" y="134"/>
                    <a:pt x="30" y="134"/>
                  </a:cubicBezTo>
                  <a:cubicBezTo>
                    <a:pt x="31" y="132"/>
                    <a:pt x="32" y="131"/>
                    <a:pt x="33" y="129"/>
                  </a:cubicBezTo>
                  <a:cubicBezTo>
                    <a:pt x="47" y="119"/>
                    <a:pt x="68" y="122"/>
                    <a:pt x="83" y="137"/>
                  </a:cubicBezTo>
                  <a:cubicBezTo>
                    <a:pt x="98" y="153"/>
                    <a:pt x="101" y="175"/>
                    <a:pt x="89" y="189"/>
                  </a:cubicBezTo>
                  <a:cubicBezTo>
                    <a:pt x="88" y="190"/>
                    <a:pt x="87" y="190"/>
                    <a:pt x="86" y="190"/>
                  </a:cubicBezTo>
                  <a:lnTo>
                    <a:pt x="61" y="197"/>
                  </a:lnTo>
                  <a:close/>
                  <a:moveTo>
                    <a:pt x="197" y="81"/>
                  </a:moveTo>
                  <a:cubicBezTo>
                    <a:pt x="186" y="93"/>
                    <a:pt x="186" y="93"/>
                    <a:pt x="186" y="93"/>
                  </a:cubicBezTo>
                  <a:cubicBezTo>
                    <a:pt x="186" y="91"/>
                    <a:pt x="186" y="90"/>
                    <a:pt x="186" y="88"/>
                  </a:cubicBezTo>
                  <a:cubicBezTo>
                    <a:pt x="185" y="75"/>
                    <a:pt x="178" y="62"/>
                    <a:pt x="168" y="52"/>
                  </a:cubicBezTo>
                  <a:cubicBezTo>
                    <a:pt x="157" y="41"/>
                    <a:pt x="142" y="34"/>
                    <a:pt x="127" y="34"/>
                  </a:cubicBezTo>
                  <a:cubicBezTo>
                    <a:pt x="139" y="23"/>
                    <a:pt x="139" y="23"/>
                    <a:pt x="139" y="23"/>
                  </a:cubicBezTo>
                  <a:cubicBezTo>
                    <a:pt x="145" y="17"/>
                    <a:pt x="153" y="14"/>
                    <a:pt x="161" y="14"/>
                  </a:cubicBezTo>
                  <a:cubicBezTo>
                    <a:pt x="172" y="14"/>
                    <a:pt x="184" y="19"/>
                    <a:pt x="192" y="27"/>
                  </a:cubicBezTo>
                  <a:cubicBezTo>
                    <a:pt x="201" y="36"/>
                    <a:pt x="205" y="46"/>
                    <a:pt x="206" y="56"/>
                  </a:cubicBezTo>
                  <a:cubicBezTo>
                    <a:pt x="207" y="66"/>
                    <a:pt x="204" y="75"/>
                    <a:pt x="197" y="8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595" tIns="45796" rIns="91595" bIns="45796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5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0" name="íślîďe"/>
          <p:cNvSpPr/>
          <p:nvPr/>
        </p:nvSpPr>
        <p:spPr bwMode="auto">
          <a:xfrm>
            <a:off x="7655887" y="196355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1" name="íṣḻíde"/>
          <p:cNvSpPr txBox="1"/>
          <p:nvPr/>
        </p:nvSpPr>
        <p:spPr bwMode="auto">
          <a:xfrm>
            <a:off x="7655886" y="152175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52" name="íślîďe"/>
          <p:cNvSpPr/>
          <p:nvPr/>
        </p:nvSpPr>
        <p:spPr bwMode="auto">
          <a:xfrm>
            <a:off x="8398331" y="3880213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3" name="íṣḻíde"/>
          <p:cNvSpPr txBox="1"/>
          <p:nvPr/>
        </p:nvSpPr>
        <p:spPr bwMode="auto">
          <a:xfrm>
            <a:off x="8398330" y="3438409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54" name="íślîďe"/>
          <p:cNvSpPr/>
          <p:nvPr/>
        </p:nvSpPr>
        <p:spPr bwMode="auto">
          <a:xfrm>
            <a:off x="1578295" y="329721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5" name="íṣḻíde"/>
          <p:cNvSpPr txBox="1"/>
          <p:nvPr/>
        </p:nvSpPr>
        <p:spPr bwMode="auto">
          <a:xfrm>
            <a:off x="1578294" y="285540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56" name="íślîďe"/>
          <p:cNvSpPr/>
          <p:nvPr/>
        </p:nvSpPr>
        <p:spPr bwMode="auto">
          <a:xfrm>
            <a:off x="2512118" y="5370680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7" name="íṣḻíde"/>
          <p:cNvSpPr txBox="1"/>
          <p:nvPr/>
        </p:nvSpPr>
        <p:spPr bwMode="auto">
          <a:xfrm>
            <a:off x="2512117" y="4928876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/>
          <p:nvPr/>
        </p:nvGrpSpPr>
        <p:grpSpPr>
          <a:xfrm>
            <a:off x="2774705" y="1780372"/>
            <a:ext cx="6084053" cy="2656365"/>
            <a:chOff x="1447800" y="2628900"/>
            <a:chExt cx="5745163" cy="2508402"/>
          </a:xfrm>
          <a:solidFill>
            <a:srgbClr val="1C50A2"/>
          </a:solidFill>
        </p:grpSpPr>
        <p:sp>
          <p:nvSpPr>
            <p:cNvPr id="3" name="Freeform 40"/>
            <p:cNvSpPr/>
            <p:nvPr/>
          </p:nvSpPr>
          <p:spPr bwMode="auto">
            <a:xfrm>
              <a:off x="1447800" y="2668739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  <p:sp>
          <p:nvSpPr>
            <p:cNvPr id="4" name="Freeform 40"/>
            <p:cNvSpPr/>
            <p:nvPr/>
          </p:nvSpPr>
          <p:spPr bwMode="auto">
            <a:xfrm>
              <a:off x="1447800" y="2628900"/>
              <a:ext cx="5745163" cy="2468563"/>
            </a:xfrm>
            <a:custGeom>
              <a:avLst/>
              <a:gdLst/>
              <a:ahLst/>
              <a:cxnLst>
                <a:cxn ang="0">
                  <a:pos x="1532" y="272"/>
                </a:cxn>
                <a:cxn ang="0">
                  <a:pos x="984" y="0"/>
                </a:cxn>
                <a:cxn ang="0">
                  <a:pos x="984" y="162"/>
                </a:cxn>
                <a:cxn ang="0">
                  <a:pos x="0" y="658"/>
                </a:cxn>
                <a:cxn ang="0">
                  <a:pos x="984" y="388"/>
                </a:cxn>
                <a:cxn ang="0">
                  <a:pos x="984" y="385"/>
                </a:cxn>
                <a:cxn ang="0">
                  <a:pos x="984" y="533"/>
                </a:cxn>
                <a:cxn ang="0">
                  <a:pos x="1532" y="272"/>
                </a:cxn>
              </a:cxnLst>
              <a:rect l="0" t="0" r="r" b="b"/>
              <a:pathLst>
                <a:path w="1532" h="658">
                  <a:moveTo>
                    <a:pt x="1532" y="272"/>
                  </a:moveTo>
                  <a:cubicBezTo>
                    <a:pt x="984" y="0"/>
                    <a:pt x="984" y="0"/>
                    <a:pt x="984" y="0"/>
                  </a:cubicBezTo>
                  <a:cubicBezTo>
                    <a:pt x="984" y="162"/>
                    <a:pt x="984" y="162"/>
                    <a:pt x="984" y="162"/>
                  </a:cubicBezTo>
                  <a:cubicBezTo>
                    <a:pt x="914" y="167"/>
                    <a:pt x="243" y="222"/>
                    <a:pt x="0" y="658"/>
                  </a:cubicBezTo>
                  <a:cubicBezTo>
                    <a:pt x="0" y="658"/>
                    <a:pt x="302" y="350"/>
                    <a:pt x="984" y="388"/>
                  </a:cubicBezTo>
                  <a:cubicBezTo>
                    <a:pt x="984" y="385"/>
                    <a:pt x="984" y="385"/>
                    <a:pt x="984" y="385"/>
                  </a:cubicBezTo>
                  <a:cubicBezTo>
                    <a:pt x="984" y="533"/>
                    <a:pt x="984" y="533"/>
                    <a:pt x="984" y="533"/>
                  </a:cubicBezTo>
                  <a:lnTo>
                    <a:pt x="1532" y="2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6435" tIns="48218" rIns="96435" bIns="48218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3944959" y="3266705"/>
            <a:ext cx="295611" cy="295611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 w="50800" cap="flat" cmpd="sng" algn="ctr">
            <a:noFill/>
            <a:prstDash val="solid"/>
            <a:miter lim="800000"/>
          </a:ln>
          <a:effectLst>
            <a:outerShdw blurRad="76200" dist="38100" dir="2700000" algn="tl" rotWithShape="0">
              <a:sysClr val="windowText" lastClr="000000">
                <a:lumMod val="65000"/>
                <a:lumOff val="35000"/>
                <a:alpha val="64000"/>
              </a:sys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2B2939"/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rPr>
              <a:t>1</a:t>
            </a:r>
            <a:endParaRPr lang="zh-CN" altLang="en-US" sz="2000" b="1" kern="0" dirty="0">
              <a:solidFill>
                <a:srgbClr val="2B2939"/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726303" y="2853402"/>
            <a:ext cx="439417" cy="439417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 w="50800" cap="flat" cmpd="sng" algn="ctr">
            <a:noFill/>
            <a:prstDash val="solid"/>
            <a:miter lim="800000"/>
          </a:ln>
          <a:effectLst>
            <a:outerShdw blurRad="76200" dist="38100" dir="2700000" algn="tl" rotWithShape="0">
              <a:sysClr val="windowText" lastClr="000000">
                <a:lumMod val="65000"/>
                <a:lumOff val="35000"/>
                <a:alpha val="64000"/>
              </a:sys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2B2939"/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rPr>
              <a:t>2</a:t>
            </a:r>
            <a:endParaRPr lang="zh-CN" altLang="en-US" sz="2000" b="1" kern="0" dirty="0">
              <a:solidFill>
                <a:srgbClr val="2B2939"/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885409" y="2578102"/>
            <a:ext cx="625490" cy="625489"/>
          </a:xfrm>
          <a:prstGeom prst="roundRect">
            <a:avLst>
              <a:gd name="adj" fmla="val 50000"/>
            </a:avLst>
          </a:prstGeom>
          <a:solidFill>
            <a:sysClr val="window" lastClr="FFFFFF">
              <a:lumMod val="95000"/>
            </a:sysClr>
          </a:solidFill>
          <a:ln w="50800" cap="flat" cmpd="sng" algn="ctr">
            <a:noFill/>
            <a:prstDash val="solid"/>
            <a:miter lim="800000"/>
          </a:ln>
          <a:effectLst>
            <a:outerShdw blurRad="76200" dist="38100" dir="2700000" algn="tl" rotWithShape="0">
              <a:sysClr val="windowText" lastClr="000000">
                <a:lumMod val="65000"/>
                <a:lumOff val="35000"/>
                <a:alpha val="64000"/>
              </a:sysClr>
            </a:outerShdw>
          </a:effectLst>
          <a:scene3d>
            <a:camera prst="orthographicFront"/>
            <a:lightRig rig="threePt" dir="t"/>
          </a:scene3d>
          <a:sp3d prstMaterial="softEdge">
            <a:bevelT w="31750" h="6350" prst="angle"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kern="0" dirty="0">
                <a:solidFill>
                  <a:srgbClr val="2B2939"/>
                </a:solidFill>
                <a:latin typeface="Calibri" panose="020F0502020204030204"/>
                <a:ea typeface="宋体" panose="02010600030101010101" pitchFamily="2" charset="-122"/>
                <a:cs typeface="+mn-ea"/>
                <a:sym typeface="+mn-lt"/>
              </a:rPr>
              <a:t>3</a:t>
            </a:r>
            <a:endParaRPr lang="zh-CN" altLang="en-US" sz="2000" b="1" kern="0" dirty="0">
              <a:solidFill>
                <a:srgbClr val="2B2939"/>
              </a:solidFill>
              <a:latin typeface="Calibri" panose="020F0502020204030204"/>
              <a:ea typeface="宋体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38704" y="4204064"/>
            <a:ext cx="3601896" cy="1581070"/>
            <a:chOff x="3738704" y="4204064"/>
            <a:chExt cx="3601896" cy="1581070"/>
          </a:xfrm>
        </p:grpSpPr>
        <p:sp>
          <p:nvSpPr>
            <p:cNvPr id="14" name="íślîďe"/>
            <p:cNvSpPr/>
            <p:nvPr/>
          </p:nvSpPr>
          <p:spPr bwMode="auto">
            <a:xfrm>
              <a:off x="3738705" y="4647735"/>
              <a:ext cx="3601895" cy="113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5" name="íṣḻíde"/>
            <p:cNvSpPr txBox="1"/>
            <p:nvPr/>
          </p:nvSpPr>
          <p:spPr bwMode="auto">
            <a:xfrm>
              <a:off x="3738704" y="4204064"/>
              <a:ext cx="2447220" cy="5811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021809" y="3461441"/>
            <a:ext cx="3601896" cy="1581070"/>
            <a:chOff x="3738704" y="4204064"/>
            <a:chExt cx="3601896" cy="1581070"/>
          </a:xfrm>
        </p:grpSpPr>
        <p:sp>
          <p:nvSpPr>
            <p:cNvPr id="18" name="íślîďe"/>
            <p:cNvSpPr/>
            <p:nvPr/>
          </p:nvSpPr>
          <p:spPr bwMode="auto">
            <a:xfrm>
              <a:off x="3738705" y="4647735"/>
              <a:ext cx="3601895" cy="113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19" name="íṣḻíde"/>
            <p:cNvSpPr txBox="1"/>
            <p:nvPr/>
          </p:nvSpPr>
          <p:spPr bwMode="auto">
            <a:xfrm>
              <a:off x="3738704" y="4204064"/>
              <a:ext cx="2447220" cy="5811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45063" y="1134873"/>
            <a:ext cx="3601896" cy="1581070"/>
            <a:chOff x="3738704" y="4204064"/>
            <a:chExt cx="3601896" cy="1581070"/>
          </a:xfrm>
        </p:grpSpPr>
        <p:sp>
          <p:nvSpPr>
            <p:cNvPr id="21" name="íślîďe"/>
            <p:cNvSpPr/>
            <p:nvPr/>
          </p:nvSpPr>
          <p:spPr bwMode="auto">
            <a:xfrm>
              <a:off x="3738705" y="4647735"/>
              <a:ext cx="3601895" cy="113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  <a:endParaRPr lang="en-US" altLang="zh-CN" sz="1100" dirty="0"/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  <a:endParaRPr lang="en-US" altLang="zh-CN" sz="1100" dirty="0"/>
            </a:p>
          </p:txBody>
        </p:sp>
        <p:sp>
          <p:nvSpPr>
            <p:cNvPr id="22" name="íṣḻíde"/>
            <p:cNvSpPr txBox="1"/>
            <p:nvPr/>
          </p:nvSpPr>
          <p:spPr bwMode="auto">
            <a:xfrm>
              <a:off x="3738704" y="4204064"/>
              <a:ext cx="2447220" cy="58111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  <a:endParaRPr lang="en-US" altLang="zh-CN" sz="2000" b="1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146697" y="1612032"/>
            <a:ext cx="6373836" cy="3413753"/>
            <a:chOff x="3764764" y="1916832"/>
            <a:chExt cx="6373836" cy="3413753"/>
          </a:xfrm>
        </p:grpSpPr>
        <p:sp>
          <p:nvSpPr>
            <p:cNvPr id="3" name="Shape 1624"/>
            <p:cNvSpPr/>
            <p:nvPr/>
          </p:nvSpPr>
          <p:spPr>
            <a:xfrm>
              <a:off x="3764764" y="2394367"/>
              <a:ext cx="5243227" cy="2936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730" y="16970"/>
                    <a:pt x="4055" y="13284"/>
                    <a:pt x="7055" y="10308"/>
                  </a:cubicBezTo>
                  <a:cubicBezTo>
                    <a:pt x="10098" y="7290"/>
                    <a:pt x="13901" y="4973"/>
                    <a:pt x="18380" y="2877"/>
                  </a:cubicBezTo>
                  <a:lnTo>
                    <a:pt x="18198" y="0"/>
                  </a:lnTo>
                  <a:lnTo>
                    <a:pt x="21600" y="4603"/>
                  </a:lnTo>
                  <a:lnTo>
                    <a:pt x="18924" y="11507"/>
                  </a:lnTo>
                  <a:lnTo>
                    <a:pt x="18743" y="8630"/>
                  </a:lnTo>
                  <a:cubicBezTo>
                    <a:pt x="14655" y="9764"/>
                    <a:pt x="11069" y="11155"/>
                    <a:pt x="8004" y="13185"/>
                  </a:cubicBezTo>
                  <a:cubicBezTo>
                    <a:pt x="4885" y="15251"/>
                    <a:pt x="2242" y="17999"/>
                    <a:pt x="0" y="21600"/>
                  </a:cubicBezTo>
                  <a:close/>
                </a:path>
              </a:pathLst>
            </a:custGeom>
            <a:solidFill>
              <a:srgbClr val="1C50A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Shape 1626"/>
            <p:cNvSpPr/>
            <p:nvPr/>
          </p:nvSpPr>
          <p:spPr>
            <a:xfrm flipV="1">
              <a:off x="4155306" y="3871709"/>
              <a:ext cx="1" cy="1049628"/>
            </a:xfrm>
            <a:prstGeom prst="line">
              <a:avLst/>
            </a:prstGeom>
            <a:ln w="12700">
              <a:solidFill>
                <a:srgbClr val="1C50A2"/>
              </a:solidFill>
              <a:miter lim="400000"/>
            </a:ln>
          </p:spPr>
          <p:txBody>
            <a:bodyPr lIns="23259" tIns="23259" rIns="23259" bIns="23259" anchor="ctr"/>
            <a:lstStyle/>
            <a:p>
              <a:pPr lvl="0"/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Shape 1627"/>
            <p:cNvSpPr/>
            <p:nvPr/>
          </p:nvSpPr>
          <p:spPr>
            <a:xfrm flipV="1">
              <a:off x="5160512" y="2725444"/>
              <a:ext cx="1" cy="1490642"/>
            </a:xfrm>
            <a:prstGeom prst="line">
              <a:avLst/>
            </a:prstGeom>
            <a:ln w="12700">
              <a:solidFill>
                <a:srgbClr val="1C50A2"/>
              </a:solidFill>
              <a:miter lim="400000"/>
            </a:ln>
          </p:spPr>
          <p:txBody>
            <a:bodyPr lIns="23259" tIns="23259" rIns="23259" bIns="23259" anchor="ctr"/>
            <a:lstStyle/>
            <a:p>
              <a:pPr lvl="0"/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1628"/>
            <p:cNvSpPr/>
            <p:nvPr/>
          </p:nvSpPr>
          <p:spPr>
            <a:xfrm flipV="1">
              <a:off x="6129654" y="2217533"/>
              <a:ext cx="1" cy="1551071"/>
            </a:xfrm>
            <a:prstGeom prst="line">
              <a:avLst/>
            </a:prstGeom>
            <a:ln w="12700">
              <a:solidFill>
                <a:srgbClr val="1C50A2"/>
              </a:solidFill>
              <a:miter lim="400000"/>
            </a:ln>
          </p:spPr>
          <p:txBody>
            <a:bodyPr lIns="23259" tIns="23259" rIns="23259" bIns="23259" anchor="ctr"/>
            <a:lstStyle/>
            <a:p>
              <a:pPr lvl="0"/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Shape 1629"/>
            <p:cNvSpPr/>
            <p:nvPr/>
          </p:nvSpPr>
          <p:spPr>
            <a:xfrm flipV="1">
              <a:off x="7487523" y="3347502"/>
              <a:ext cx="1" cy="1029950"/>
            </a:xfrm>
            <a:prstGeom prst="line">
              <a:avLst/>
            </a:prstGeom>
            <a:ln w="12700">
              <a:solidFill>
                <a:srgbClr val="1C50A2"/>
              </a:solidFill>
              <a:miter lim="400000"/>
            </a:ln>
          </p:spPr>
          <p:txBody>
            <a:bodyPr lIns="23259" tIns="23259" rIns="23259" bIns="23259" anchor="ctr"/>
            <a:lstStyle/>
            <a:p>
              <a:pPr lvl="0"/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1630"/>
            <p:cNvSpPr/>
            <p:nvPr/>
          </p:nvSpPr>
          <p:spPr>
            <a:xfrm>
              <a:off x="3995341" y="3713081"/>
              <a:ext cx="319926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Shape 1636"/>
            <p:cNvSpPr/>
            <p:nvPr/>
          </p:nvSpPr>
          <p:spPr>
            <a:xfrm>
              <a:off x="4998015" y="2550782"/>
              <a:ext cx="319926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Shape 1642"/>
            <p:cNvSpPr/>
            <p:nvPr/>
          </p:nvSpPr>
          <p:spPr>
            <a:xfrm>
              <a:off x="5971827" y="1916832"/>
              <a:ext cx="319926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1648"/>
            <p:cNvSpPr/>
            <p:nvPr/>
          </p:nvSpPr>
          <p:spPr>
            <a:xfrm>
              <a:off x="7326212" y="4248011"/>
              <a:ext cx="319926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C50A2"/>
            </a:solidFill>
            <a:ln w="12700" cap="flat">
              <a:noFill/>
              <a:miter lim="400000"/>
            </a:ln>
            <a:effectLst/>
          </p:spPr>
          <p:txBody>
            <a:bodyPr wrap="square" lIns="17445" tIns="17445" rIns="17445" bIns="17445" numCol="1" anchor="ctr">
              <a:noAutofit/>
            </a:bodyPr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Shape 1653"/>
            <p:cNvSpPr/>
            <p:nvPr/>
          </p:nvSpPr>
          <p:spPr>
            <a:xfrm>
              <a:off x="4111580" y="4883837"/>
              <a:ext cx="87444" cy="87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Shape 1654"/>
            <p:cNvSpPr/>
            <p:nvPr/>
          </p:nvSpPr>
          <p:spPr>
            <a:xfrm>
              <a:off x="5092487" y="4149923"/>
              <a:ext cx="136043" cy="1360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1655"/>
            <p:cNvSpPr/>
            <p:nvPr/>
          </p:nvSpPr>
          <p:spPr>
            <a:xfrm>
              <a:off x="6042216" y="3683910"/>
              <a:ext cx="174874" cy="174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Shape 1656"/>
            <p:cNvSpPr/>
            <p:nvPr/>
          </p:nvSpPr>
          <p:spPr>
            <a:xfrm>
              <a:off x="7377037" y="3241520"/>
              <a:ext cx="216253" cy="216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lvl="0">
                <a:lnSpc>
                  <a:spcPct val="120000"/>
                </a:lnSpc>
              </a:pPr>
              <a:endParaRPr sz="1200"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 Placeholder 4"/>
            <p:cNvSpPr txBox="1"/>
            <p:nvPr/>
          </p:nvSpPr>
          <p:spPr>
            <a:xfrm>
              <a:off x="4058003" y="3766753"/>
              <a:ext cx="194599" cy="233886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rgbClr val="FCFCFC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01</a:t>
              </a:r>
              <a:endParaRPr lang="id-ID" sz="11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Text Placeholder 4"/>
            <p:cNvSpPr txBox="1"/>
            <p:nvPr/>
          </p:nvSpPr>
          <p:spPr>
            <a:xfrm>
              <a:off x="5060683" y="2593800"/>
              <a:ext cx="194599" cy="233886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rgbClr val="FCFCFC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02</a:t>
              </a:r>
              <a:endParaRPr lang="id-ID" sz="11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Text Placeholder 4"/>
            <p:cNvSpPr txBox="1"/>
            <p:nvPr/>
          </p:nvSpPr>
          <p:spPr>
            <a:xfrm>
              <a:off x="6037355" y="1959853"/>
              <a:ext cx="194599" cy="233886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rgbClr val="FCFCFC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03</a:t>
              </a:r>
              <a:endParaRPr lang="id-ID" sz="11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 Placeholder 4"/>
            <p:cNvSpPr txBox="1"/>
            <p:nvPr/>
          </p:nvSpPr>
          <p:spPr>
            <a:xfrm>
              <a:off x="7388877" y="4306652"/>
              <a:ext cx="194599" cy="233886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id-ID" sz="1100" dirty="0">
                  <a:solidFill>
                    <a:srgbClr val="FCFCFC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04</a:t>
              </a:r>
              <a:endParaRPr lang="id-ID" sz="11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1625"/>
            <p:cNvSpPr/>
            <p:nvPr/>
          </p:nvSpPr>
          <p:spPr>
            <a:xfrm>
              <a:off x="9088972" y="2349683"/>
              <a:ext cx="1049628" cy="10496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C50A2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1657"/>
            <p:cNvSpPr/>
            <p:nvPr/>
          </p:nvSpPr>
          <p:spPr>
            <a:xfrm>
              <a:off x="9457404" y="2490975"/>
              <a:ext cx="312955" cy="31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5" y="3821"/>
                  </a:moveTo>
                  <a:lnTo>
                    <a:pt x="4745" y="3821"/>
                  </a:lnTo>
                  <a:cubicBezTo>
                    <a:pt x="4832" y="6659"/>
                    <a:pt x="5371" y="8569"/>
                    <a:pt x="6052" y="9978"/>
                  </a:cubicBezTo>
                  <a:cubicBezTo>
                    <a:pt x="3968" y="8590"/>
                    <a:pt x="2022" y="6988"/>
                    <a:pt x="1735" y="3821"/>
                  </a:cubicBezTo>
                  <a:close/>
                  <a:moveTo>
                    <a:pt x="10800" y="1439"/>
                  </a:moveTo>
                  <a:cubicBezTo>
                    <a:pt x="14079" y="1438"/>
                    <a:pt x="15359" y="2749"/>
                    <a:pt x="15358" y="3236"/>
                  </a:cubicBezTo>
                  <a:cubicBezTo>
                    <a:pt x="15358" y="3725"/>
                    <a:pt x="14080" y="5035"/>
                    <a:pt x="10800" y="5038"/>
                  </a:cubicBezTo>
                  <a:cubicBezTo>
                    <a:pt x="7521" y="5035"/>
                    <a:pt x="6242" y="3725"/>
                    <a:pt x="6242" y="3236"/>
                  </a:cubicBezTo>
                  <a:cubicBezTo>
                    <a:pt x="6241" y="2749"/>
                    <a:pt x="7521" y="1438"/>
                    <a:pt x="10800" y="1439"/>
                  </a:cubicBezTo>
                  <a:close/>
                  <a:moveTo>
                    <a:pt x="15548" y="9978"/>
                  </a:moveTo>
                  <a:cubicBezTo>
                    <a:pt x="16230" y="8569"/>
                    <a:pt x="16768" y="6659"/>
                    <a:pt x="16855" y="3821"/>
                  </a:cubicBezTo>
                  <a:lnTo>
                    <a:pt x="19866" y="3821"/>
                  </a:lnTo>
                  <a:cubicBezTo>
                    <a:pt x="19580" y="6988"/>
                    <a:pt x="17632" y="8590"/>
                    <a:pt x="15548" y="9978"/>
                  </a:cubicBezTo>
                  <a:close/>
                  <a:moveTo>
                    <a:pt x="12216" y="15911"/>
                  </a:moveTo>
                  <a:cubicBezTo>
                    <a:pt x="12216" y="14207"/>
                    <a:pt x="13537" y="13266"/>
                    <a:pt x="15690" y="11871"/>
                  </a:cubicBezTo>
                  <a:cubicBezTo>
                    <a:pt x="18323" y="10163"/>
                    <a:pt x="21600" y="8040"/>
                    <a:pt x="21600" y="2998"/>
                  </a:cubicBezTo>
                  <a:cubicBezTo>
                    <a:pt x="21600" y="2544"/>
                    <a:pt x="21220" y="2177"/>
                    <a:pt x="20750" y="2177"/>
                  </a:cubicBezTo>
                  <a:lnTo>
                    <a:pt x="16635" y="2177"/>
                  </a:lnTo>
                  <a:cubicBezTo>
                    <a:pt x="16053" y="1125"/>
                    <a:pt x="14320" y="0"/>
                    <a:pt x="10800" y="0"/>
                  </a:cubicBezTo>
                  <a:cubicBezTo>
                    <a:pt x="7281" y="0"/>
                    <a:pt x="5547" y="1125"/>
                    <a:pt x="4966" y="2177"/>
                  </a:cubicBezTo>
                  <a:lnTo>
                    <a:pt x="850" y="2177"/>
                  </a:lnTo>
                  <a:cubicBezTo>
                    <a:pt x="380" y="2177"/>
                    <a:pt x="0" y="2544"/>
                    <a:pt x="0" y="2998"/>
                  </a:cubicBezTo>
                  <a:cubicBezTo>
                    <a:pt x="0" y="8040"/>
                    <a:pt x="3277" y="10163"/>
                    <a:pt x="5912" y="11871"/>
                  </a:cubicBezTo>
                  <a:cubicBezTo>
                    <a:pt x="8065" y="13266"/>
                    <a:pt x="9384" y="14207"/>
                    <a:pt x="9384" y="15911"/>
                  </a:cubicBezTo>
                  <a:lnTo>
                    <a:pt x="9384" y="17450"/>
                  </a:lnTo>
                  <a:cubicBezTo>
                    <a:pt x="7122" y="17696"/>
                    <a:pt x="5461" y="18514"/>
                    <a:pt x="5461" y="19487"/>
                  </a:cubicBezTo>
                  <a:cubicBezTo>
                    <a:pt x="5461" y="20654"/>
                    <a:pt x="7851" y="21600"/>
                    <a:pt x="10800" y="21600"/>
                  </a:cubicBezTo>
                  <a:cubicBezTo>
                    <a:pt x="13749" y="21600"/>
                    <a:pt x="16139" y="20654"/>
                    <a:pt x="16139" y="19487"/>
                  </a:cubicBezTo>
                  <a:cubicBezTo>
                    <a:pt x="16139" y="18514"/>
                    <a:pt x="14478" y="17696"/>
                    <a:pt x="12216" y="17450"/>
                  </a:cubicBezTo>
                  <a:cubicBezTo>
                    <a:pt x="12216" y="17450"/>
                    <a:pt x="12216" y="15911"/>
                    <a:pt x="12216" y="15911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sz="1200" kern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 Placeholder 3"/>
            <p:cNvSpPr txBox="1"/>
            <p:nvPr/>
          </p:nvSpPr>
          <p:spPr>
            <a:xfrm>
              <a:off x="9221347" y="2854275"/>
              <a:ext cx="771935" cy="309333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75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lnSpc>
                  <a:spcPct val="130000"/>
                </a:lnSpc>
                <a:spcAft>
                  <a:spcPts val="0"/>
                </a:spcAft>
                <a:defRPr/>
              </a:pPr>
              <a:r>
                <a:rPr lang="en-US" altLang="zh-CN" sz="1200" b="1" dirty="0" smtClea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text</a:t>
              </a:r>
              <a:endParaRPr lang="id-ID" sz="1200" b="1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íślîďe"/>
          <p:cNvSpPr/>
          <p:nvPr/>
        </p:nvSpPr>
        <p:spPr bwMode="auto">
          <a:xfrm>
            <a:off x="6289521" y="4713478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4" name="íṣḻíde"/>
          <p:cNvSpPr txBox="1"/>
          <p:nvPr/>
        </p:nvSpPr>
        <p:spPr bwMode="auto">
          <a:xfrm>
            <a:off x="6289520" y="4269807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5" name="íślîďe"/>
          <p:cNvSpPr/>
          <p:nvPr/>
        </p:nvSpPr>
        <p:spPr bwMode="auto">
          <a:xfrm>
            <a:off x="9041801" y="3480311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6" name="íṣḻíde"/>
          <p:cNvSpPr txBox="1"/>
          <p:nvPr/>
        </p:nvSpPr>
        <p:spPr bwMode="auto">
          <a:xfrm>
            <a:off x="9041800" y="3036640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7" name="íślîďe"/>
          <p:cNvSpPr/>
          <p:nvPr/>
        </p:nvSpPr>
        <p:spPr bwMode="auto">
          <a:xfrm>
            <a:off x="5989058" y="1063991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8" name="íṣḻíde"/>
          <p:cNvSpPr txBox="1"/>
          <p:nvPr/>
        </p:nvSpPr>
        <p:spPr bwMode="auto">
          <a:xfrm>
            <a:off x="5989057" y="620320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9" name="íślîďe"/>
          <p:cNvSpPr/>
          <p:nvPr/>
        </p:nvSpPr>
        <p:spPr bwMode="auto">
          <a:xfrm>
            <a:off x="1822993" y="1537024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30" name="íṣḻíde"/>
          <p:cNvSpPr txBox="1"/>
          <p:nvPr/>
        </p:nvSpPr>
        <p:spPr bwMode="auto">
          <a:xfrm>
            <a:off x="1822992" y="1093353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31" name="íślîďe"/>
          <p:cNvSpPr/>
          <p:nvPr/>
        </p:nvSpPr>
        <p:spPr bwMode="auto">
          <a:xfrm>
            <a:off x="930055" y="2864315"/>
            <a:ext cx="3601895" cy="113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32" name="íṣḻíde"/>
          <p:cNvSpPr txBox="1"/>
          <p:nvPr/>
        </p:nvSpPr>
        <p:spPr bwMode="auto">
          <a:xfrm>
            <a:off x="930054" y="2420644"/>
            <a:ext cx="2447220" cy="581113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538003" y="2726266"/>
            <a:ext cx="9336080" cy="1323316"/>
            <a:chOff x="2460871" y="2679179"/>
            <a:chExt cx="8215594" cy="1268803"/>
          </a:xfrm>
        </p:grpSpPr>
        <p:grpSp>
          <p:nvGrpSpPr>
            <p:cNvPr id="2" name="Group 4"/>
            <p:cNvGrpSpPr>
              <a:grpSpLocks noChangeAspect="1"/>
            </p:cNvGrpSpPr>
            <p:nvPr/>
          </p:nvGrpSpPr>
          <p:grpSpPr bwMode="auto">
            <a:xfrm>
              <a:off x="2460871" y="2679179"/>
              <a:ext cx="8215594" cy="1268803"/>
              <a:chOff x="806" y="677"/>
              <a:chExt cx="3783" cy="711"/>
            </a:xfrm>
          </p:grpSpPr>
          <p:sp>
            <p:nvSpPr>
              <p:cNvPr id="3" name="Freeform 5"/>
              <p:cNvSpPr/>
              <p:nvPr/>
            </p:nvSpPr>
            <p:spPr bwMode="auto">
              <a:xfrm>
                <a:off x="806" y="677"/>
                <a:ext cx="935" cy="711"/>
              </a:xfrm>
              <a:custGeom>
                <a:avLst/>
                <a:gdLst>
                  <a:gd name="T0" fmla="*/ 304 w 395"/>
                  <a:gd name="T1" fmla="*/ 283 h 298"/>
                  <a:gd name="T2" fmla="*/ 274 w 395"/>
                  <a:gd name="T3" fmla="*/ 298 h 298"/>
                  <a:gd name="T4" fmla="*/ 13 w 395"/>
                  <a:gd name="T5" fmla="*/ 298 h 298"/>
                  <a:gd name="T6" fmla="*/ 6 w 395"/>
                  <a:gd name="T7" fmla="*/ 283 h 298"/>
                  <a:gd name="T8" fmla="*/ 92 w 395"/>
                  <a:gd name="T9" fmla="*/ 164 h 298"/>
                  <a:gd name="T10" fmla="*/ 92 w 395"/>
                  <a:gd name="T11" fmla="*/ 134 h 298"/>
                  <a:gd name="T12" fmla="*/ 6 w 395"/>
                  <a:gd name="T13" fmla="*/ 15 h 298"/>
                  <a:gd name="T14" fmla="*/ 13 w 395"/>
                  <a:gd name="T15" fmla="*/ 0 h 298"/>
                  <a:gd name="T16" fmla="*/ 274 w 395"/>
                  <a:gd name="T17" fmla="*/ 0 h 298"/>
                  <a:gd name="T18" fmla="*/ 304 w 395"/>
                  <a:gd name="T19" fmla="*/ 15 h 298"/>
                  <a:gd name="T20" fmla="*/ 390 w 395"/>
                  <a:gd name="T21" fmla="*/ 134 h 298"/>
                  <a:gd name="T22" fmla="*/ 390 w 395"/>
                  <a:gd name="T23" fmla="*/ 164 h 298"/>
                  <a:gd name="T24" fmla="*/ 304 w 395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5" h="298">
                    <a:moveTo>
                      <a:pt x="304" y="283"/>
                    </a:moveTo>
                    <a:cubicBezTo>
                      <a:pt x="298" y="291"/>
                      <a:pt x="285" y="298"/>
                      <a:pt x="274" y="298"/>
                    </a:cubicBezTo>
                    <a:cubicBezTo>
                      <a:pt x="13" y="298"/>
                      <a:pt x="13" y="298"/>
                      <a:pt x="13" y="298"/>
                    </a:cubicBezTo>
                    <a:cubicBezTo>
                      <a:pt x="3" y="298"/>
                      <a:pt x="0" y="291"/>
                      <a:pt x="6" y="283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7" y="156"/>
                      <a:pt x="97" y="142"/>
                      <a:pt x="92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3" y="0"/>
                      <a:pt x="13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85" y="0"/>
                      <a:pt x="298" y="7"/>
                      <a:pt x="304" y="15"/>
                    </a:cubicBezTo>
                    <a:cubicBezTo>
                      <a:pt x="390" y="134"/>
                      <a:pt x="390" y="134"/>
                      <a:pt x="390" y="134"/>
                    </a:cubicBezTo>
                    <a:cubicBezTo>
                      <a:pt x="395" y="142"/>
                      <a:pt x="395" y="156"/>
                      <a:pt x="390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" name="Freeform 6"/>
              <p:cNvSpPr/>
              <p:nvPr/>
            </p:nvSpPr>
            <p:spPr bwMode="auto">
              <a:xfrm>
                <a:off x="1516" y="677"/>
                <a:ext cx="938" cy="711"/>
              </a:xfrm>
              <a:custGeom>
                <a:avLst/>
                <a:gdLst>
                  <a:gd name="T0" fmla="*/ 304 w 396"/>
                  <a:gd name="T1" fmla="*/ 283 h 298"/>
                  <a:gd name="T2" fmla="*/ 275 w 396"/>
                  <a:gd name="T3" fmla="*/ 298 h 298"/>
                  <a:gd name="T4" fmla="*/ 14 w 396"/>
                  <a:gd name="T5" fmla="*/ 298 h 298"/>
                  <a:gd name="T6" fmla="*/ 6 w 396"/>
                  <a:gd name="T7" fmla="*/ 283 h 298"/>
                  <a:gd name="T8" fmla="*/ 92 w 396"/>
                  <a:gd name="T9" fmla="*/ 164 h 298"/>
                  <a:gd name="T10" fmla="*/ 92 w 396"/>
                  <a:gd name="T11" fmla="*/ 134 h 298"/>
                  <a:gd name="T12" fmla="*/ 6 w 396"/>
                  <a:gd name="T13" fmla="*/ 15 h 298"/>
                  <a:gd name="T14" fmla="*/ 14 w 396"/>
                  <a:gd name="T15" fmla="*/ 0 h 298"/>
                  <a:gd name="T16" fmla="*/ 275 w 396"/>
                  <a:gd name="T17" fmla="*/ 0 h 298"/>
                  <a:gd name="T18" fmla="*/ 304 w 396"/>
                  <a:gd name="T19" fmla="*/ 15 h 298"/>
                  <a:gd name="T20" fmla="*/ 390 w 396"/>
                  <a:gd name="T21" fmla="*/ 134 h 298"/>
                  <a:gd name="T22" fmla="*/ 390 w 396"/>
                  <a:gd name="T23" fmla="*/ 164 h 298"/>
                  <a:gd name="T24" fmla="*/ 304 w 396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6" h="298">
                    <a:moveTo>
                      <a:pt x="304" y="283"/>
                    </a:moveTo>
                    <a:cubicBezTo>
                      <a:pt x="298" y="291"/>
                      <a:pt x="285" y="298"/>
                      <a:pt x="275" y="298"/>
                    </a:cubicBezTo>
                    <a:cubicBezTo>
                      <a:pt x="14" y="298"/>
                      <a:pt x="14" y="298"/>
                      <a:pt x="14" y="298"/>
                    </a:cubicBezTo>
                    <a:cubicBezTo>
                      <a:pt x="4" y="298"/>
                      <a:pt x="0" y="291"/>
                      <a:pt x="6" y="283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8" y="156"/>
                      <a:pt x="98" y="142"/>
                      <a:pt x="92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4" y="0"/>
                      <a:pt x="14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85" y="0"/>
                      <a:pt x="298" y="7"/>
                      <a:pt x="304" y="15"/>
                    </a:cubicBezTo>
                    <a:cubicBezTo>
                      <a:pt x="390" y="134"/>
                      <a:pt x="390" y="134"/>
                      <a:pt x="390" y="134"/>
                    </a:cubicBezTo>
                    <a:cubicBezTo>
                      <a:pt x="396" y="142"/>
                      <a:pt x="396" y="156"/>
                      <a:pt x="390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Freeform 7"/>
              <p:cNvSpPr/>
              <p:nvPr/>
            </p:nvSpPr>
            <p:spPr bwMode="auto">
              <a:xfrm>
                <a:off x="2229" y="677"/>
                <a:ext cx="937" cy="711"/>
              </a:xfrm>
              <a:custGeom>
                <a:avLst/>
                <a:gdLst>
                  <a:gd name="T0" fmla="*/ 304 w 396"/>
                  <a:gd name="T1" fmla="*/ 283 h 298"/>
                  <a:gd name="T2" fmla="*/ 275 w 396"/>
                  <a:gd name="T3" fmla="*/ 298 h 298"/>
                  <a:gd name="T4" fmla="*/ 14 w 396"/>
                  <a:gd name="T5" fmla="*/ 298 h 298"/>
                  <a:gd name="T6" fmla="*/ 6 w 396"/>
                  <a:gd name="T7" fmla="*/ 283 h 298"/>
                  <a:gd name="T8" fmla="*/ 92 w 396"/>
                  <a:gd name="T9" fmla="*/ 164 h 298"/>
                  <a:gd name="T10" fmla="*/ 92 w 396"/>
                  <a:gd name="T11" fmla="*/ 134 h 298"/>
                  <a:gd name="T12" fmla="*/ 6 w 396"/>
                  <a:gd name="T13" fmla="*/ 15 h 298"/>
                  <a:gd name="T14" fmla="*/ 14 w 396"/>
                  <a:gd name="T15" fmla="*/ 0 h 298"/>
                  <a:gd name="T16" fmla="*/ 275 w 396"/>
                  <a:gd name="T17" fmla="*/ 0 h 298"/>
                  <a:gd name="T18" fmla="*/ 304 w 396"/>
                  <a:gd name="T19" fmla="*/ 15 h 298"/>
                  <a:gd name="T20" fmla="*/ 390 w 396"/>
                  <a:gd name="T21" fmla="*/ 134 h 298"/>
                  <a:gd name="T22" fmla="*/ 390 w 396"/>
                  <a:gd name="T23" fmla="*/ 164 h 298"/>
                  <a:gd name="T24" fmla="*/ 304 w 396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6" h="298">
                    <a:moveTo>
                      <a:pt x="304" y="283"/>
                    </a:moveTo>
                    <a:cubicBezTo>
                      <a:pt x="298" y="291"/>
                      <a:pt x="285" y="298"/>
                      <a:pt x="275" y="298"/>
                    </a:cubicBezTo>
                    <a:cubicBezTo>
                      <a:pt x="14" y="298"/>
                      <a:pt x="14" y="298"/>
                      <a:pt x="14" y="298"/>
                    </a:cubicBezTo>
                    <a:cubicBezTo>
                      <a:pt x="4" y="298"/>
                      <a:pt x="0" y="291"/>
                      <a:pt x="6" y="283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8" y="156"/>
                      <a:pt x="98" y="142"/>
                      <a:pt x="92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4" y="0"/>
                      <a:pt x="14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85" y="0"/>
                      <a:pt x="298" y="7"/>
                      <a:pt x="304" y="15"/>
                    </a:cubicBezTo>
                    <a:cubicBezTo>
                      <a:pt x="390" y="134"/>
                      <a:pt x="390" y="134"/>
                      <a:pt x="390" y="134"/>
                    </a:cubicBezTo>
                    <a:cubicBezTo>
                      <a:pt x="396" y="142"/>
                      <a:pt x="396" y="156"/>
                      <a:pt x="390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Freeform 8"/>
              <p:cNvSpPr/>
              <p:nvPr/>
            </p:nvSpPr>
            <p:spPr bwMode="auto">
              <a:xfrm>
                <a:off x="2942" y="677"/>
                <a:ext cx="935" cy="711"/>
              </a:xfrm>
              <a:custGeom>
                <a:avLst/>
                <a:gdLst>
                  <a:gd name="T0" fmla="*/ 304 w 395"/>
                  <a:gd name="T1" fmla="*/ 283 h 298"/>
                  <a:gd name="T2" fmla="*/ 274 w 395"/>
                  <a:gd name="T3" fmla="*/ 298 h 298"/>
                  <a:gd name="T4" fmla="*/ 13 w 395"/>
                  <a:gd name="T5" fmla="*/ 298 h 298"/>
                  <a:gd name="T6" fmla="*/ 6 w 395"/>
                  <a:gd name="T7" fmla="*/ 283 h 298"/>
                  <a:gd name="T8" fmla="*/ 91 w 395"/>
                  <a:gd name="T9" fmla="*/ 164 h 298"/>
                  <a:gd name="T10" fmla="*/ 91 w 395"/>
                  <a:gd name="T11" fmla="*/ 134 h 298"/>
                  <a:gd name="T12" fmla="*/ 6 w 395"/>
                  <a:gd name="T13" fmla="*/ 15 h 298"/>
                  <a:gd name="T14" fmla="*/ 13 w 395"/>
                  <a:gd name="T15" fmla="*/ 0 h 298"/>
                  <a:gd name="T16" fmla="*/ 274 w 395"/>
                  <a:gd name="T17" fmla="*/ 0 h 298"/>
                  <a:gd name="T18" fmla="*/ 304 w 395"/>
                  <a:gd name="T19" fmla="*/ 15 h 298"/>
                  <a:gd name="T20" fmla="*/ 389 w 395"/>
                  <a:gd name="T21" fmla="*/ 134 h 298"/>
                  <a:gd name="T22" fmla="*/ 389 w 395"/>
                  <a:gd name="T23" fmla="*/ 164 h 298"/>
                  <a:gd name="T24" fmla="*/ 304 w 395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5" h="298">
                    <a:moveTo>
                      <a:pt x="304" y="283"/>
                    </a:moveTo>
                    <a:cubicBezTo>
                      <a:pt x="298" y="291"/>
                      <a:pt x="284" y="298"/>
                      <a:pt x="274" y="298"/>
                    </a:cubicBezTo>
                    <a:cubicBezTo>
                      <a:pt x="13" y="298"/>
                      <a:pt x="13" y="298"/>
                      <a:pt x="13" y="298"/>
                    </a:cubicBezTo>
                    <a:cubicBezTo>
                      <a:pt x="3" y="298"/>
                      <a:pt x="0" y="291"/>
                      <a:pt x="6" y="283"/>
                    </a:cubicBezTo>
                    <a:cubicBezTo>
                      <a:pt x="91" y="164"/>
                      <a:pt x="91" y="164"/>
                      <a:pt x="91" y="164"/>
                    </a:cubicBezTo>
                    <a:cubicBezTo>
                      <a:pt x="97" y="156"/>
                      <a:pt x="97" y="142"/>
                      <a:pt x="91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3" y="0"/>
                      <a:pt x="13" y="0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284" y="0"/>
                      <a:pt x="298" y="7"/>
                      <a:pt x="304" y="15"/>
                    </a:cubicBezTo>
                    <a:cubicBezTo>
                      <a:pt x="389" y="134"/>
                      <a:pt x="389" y="134"/>
                      <a:pt x="389" y="134"/>
                    </a:cubicBezTo>
                    <a:cubicBezTo>
                      <a:pt x="395" y="142"/>
                      <a:pt x="395" y="156"/>
                      <a:pt x="389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ysClr val="window" lastClr="FFFFFF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9"/>
              <p:cNvSpPr/>
              <p:nvPr/>
            </p:nvSpPr>
            <p:spPr bwMode="auto">
              <a:xfrm>
                <a:off x="3652" y="677"/>
                <a:ext cx="937" cy="711"/>
              </a:xfrm>
              <a:custGeom>
                <a:avLst/>
                <a:gdLst>
                  <a:gd name="T0" fmla="*/ 304 w 396"/>
                  <a:gd name="T1" fmla="*/ 283 h 298"/>
                  <a:gd name="T2" fmla="*/ 275 w 396"/>
                  <a:gd name="T3" fmla="*/ 298 h 298"/>
                  <a:gd name="T4" fmla="*/ 14 w 396"/>
                  <a:gd name="T5" fmla="*/ 298 h 298"/>
                  <a:gd name="T6" fmla="*/ 6 w 396"/>
                  <a:gd name="T7" fmla="*/ 283 h 298"/>
                  <a:gd name="T8" fmla="*/ 92 w 396"/>
                  <a:gd name="T9" fmla="*/ 164 h 298"/>
                  <a:gd name="T10" fmla="*/ 92 w 396"/>
                  <a:gd name="T11" fmla="*/ 134 h 298"/>
                  <a:gd name="T12" fmla="*/ 6 w 396"/>
                  <a:gd name="T13" fmla="*/ 15 h 298"/>
                  <a:gd name="T14" fmla="*/ 14 w 396"/>
                  <a:gd name="T15" fmla="*/ 0 h 298"/>
                  <a:gd name="T16" fmla="*/ 275 w 396"/>
                  <a:gd name="T17" fmla="*/ 0 h 298"/>
                  <a:gd name="T18" fmla="*/ 304 w 396"/>
                  <a:gd name="T19" fmla="*/ 15 h 298"/>
                  <a:gd name="T20" fmla="*/ 390 w 396"/>
                  <a:gd name="T21" fmla="*/ 134 h 298"/>
                  <a:gd name="T22" fmla="*/ 390 w 396"/>
                  <a:gd name="T23" fmla="*/ 164 h 298"/>
                  <a:gd name="T24" fmla="*/ 304 w 396"/>
                  <a:gd name="T25" fmla="*/ 283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6" h="298">
                    <a:moveTo>
                      <a:pt x="304" y="283"/>
                    </a:moveTo>
                    <a:cubicBezTo>
                      <a:pt x="298" y="291"/>
                      <a:pt x="285" y="298"/>
                      <a:pt x="275" y="298"/>
                    </a:cubicBezTo>
                    <a:cubicBezTo>
                      <a:pt x="14" y="298"/>
                      <a:pt x="14" y="298"/>
                      <a:pt x="14" y="298"/>
                    </a:cubicBezTo>
                    <a:cubicBezTo>
                      <a:pt x="4" y="298"/>
                      <a:pt x="0" y="291"/>
                      <a:pt x="6" y="283"/>
                    </a:cubicBezTo>
                    <a:cubicBezTo>
                      <a:pt x="92" y="164"/>
                      <a:pt x="92" y="164"/>
                      <a:pt x="92" y="164"/>
                    </a:cubicBezTo>
                    <a:cubicBezTo>
                      <a:pt x="98" y="156"/>
                      <a:pt x="98" y="142"/>
                      <a:pt x="92" y="13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0" y="7"/>
                      <a:pt x="4" y="0"/>
                      <a:pt x="14" y="0"/>
                    </a:cubicBezTo>
                    <a:cubicBezTo>
                      <a:pt x="275" y="0"/>
                      <a:pt x="275" y="0"/>
                      <a:pt x="275" y="0"/>
                    </a:cubicBezTo>
                    <a:cubicBezTo>
                      <a:pt x="285" y="0"/>
                      <a:pt x="298" y="7"/>
                      <a:pt x="304" y="15"/>
                    </a:cubicBezTo>
                    <a:cubicBezTo>
                      <a:pt x="390" y="134"/>
                      <a:pt x="390" y="134"/>
                      <a:pt x="390" y="134"/>
                    </a:cubicBezTo>
                    <a:cubicBezTo>
                      <a:pt x="396" y="142"/>
                      <a:pt x="396" y="156"/>
                      <a:pt x="390" y="164"/>
                    </a:cubicBezTo>
                    <a:lnTo>
                      <a:pt x="304" y="283"/>
                    </a:lnTo>
                    <a:close/>
                  </a:path>
                </a:pathLst>
              </a:custGeom>
              <a:solidFill>
                <a:srgbClr val="1C50A2"/>
              </a:solidFill>
              <a:ln w="19050">
                <a:solidFill>
                  <a:srgbClr val="1C50A2"/>
                </a:solidFill>
                <a:round/>
              </a:ln>
            </p:spPr>
            <p:txBody>
              <a:bodyPr vert="horz" wrap="square" lIns="83738" tIns="41869" rIns="83738" bIns="41869" numCol="1" anchor="t" anchorCtr="0" compatLnSpc="1"/>
              <a:lstStyle/>
              <a:p>
                <a:pPr algn="just" fontAlgn="auto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600" kern="0">
                  <a:solidFill>
                    <a:sysClr val="windowText" lastClr="000000"/>
                  </a:solidFill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Freeform 16"/>
            <p:cNvSpPr>
              <a:spLocks noChangeAspect="1" noEditPoints="1"/>
            </p:cNvSpPr>
            <p:nvPr/>
          </p:nvSpPr>
          <p:spPr bwMode="auto">
            <a:xfrm>
              <a:off x="7905625" y="3020066"/>
              <a:ext cx="423680" cy="424137"/>
            </a:xfrm>
            <a:custGeom>
              <a:avLst/>
              <a:gdLst>
                <a:gd name="T0" fmla="*/ 233 w 320"/>
                <a:gd name="T1" fmla="*/ 138 h 371"/>
                <a:gd name="T2" fmla="*/ 261 w 320"/>
                <a:gd name="T3" fmla="*/ 12 h 371"/>
                <a:gd name="T4" fmla="*/ 168 w 320"/>
                <a:gd name="T5" fmla="*/ 104 h 371"/>
                <a:gd name="T6" fmla="*/ 80 w 320"/>
                <a:gd name="T7" fmla="*/ 182 h 371"/>
                <a:gd name="T8" fmla="*/ 80 w 320"/>
                <a:gd name="T9" fmla="*/ 319 h 371"/>
                <a:gd name="T10" fmla="*/ 253 w 320"/>
                <a:gd name="T11" fmla="*/ 371 h 371"/>
                <a:gd name="T12" fmla="*/ 320 w 320"/>
                <a:gd name="T13" fmla="*/ 172 h 371"/>
                <a:gd name="T14" fmla="*/ 233 w 320"/>
                <a:gd name="T15" fmla="*/ 138 h 371"/>
                <a:gd name="T16" fmla="*/ 60 w 320"/>
                <a:gd name="T17" fmla="*/ 140 h 371"/>
                <a:gd name="T18" fmla="*/ 0 w 320"/>
                <a:gd name="T19" fmla="*/ 202 h 371"/>
                <a:gd name="T20" fmla="*/ 0 w 320"/>
                <a:gd name="T21" fmla="*/ 299 h 371"/>
                <a:gd name="T22" fmla="*/ 60 w 320"/>
                <a:gd name="T23" fmla="*/ 360 h 371"/>
                <a:gd name="T24" fmla="*/ 40 w 320"/>
                <a:gd name="T25" fmla="*/ 315 h 371"/>
                <a:gd name="T26" fmla="*/ 40 w 320"/>
                <a:gd name="T27" fmla="*/ 187 h 371"/>
                <a:gd name="T28" fmla="*/ 60 w 320"/>
                <a:gd name="T29" fmla="*/ 14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71">
                  <a:moveTo>
                    <a:pt x="233" y="138"/>
                  </a:moveTo>
                  <a:cubicBezTo>
                    <a:pt x="230" y="131"/>
                    <a:pt x="304" y="65"/>
                    <a:pt x="261" y="12"/>
                  </a:cubicBezTo>
                  <a:cubicBezTo>
                    <a:pt x="251" y="0"/>
                    <a:pt x="217" y="72"/>
                    <a:pt x="168" y="104"/>
                  </a:cubicBezTo>
                  <a:cubicBezTo>
                    <a:pt x="142" y="122"/>
                    <a:pt x="80" y="161"/>
                    <a:pt x="80" y="182"/>
                  </a:cubicBezTo>
                  <a:cubicBezTo>
                    <a:pt x="80" y="319"/>
                    <a:pt x="80" y="319"/>
                    <a:pt x="80" y="319"/>
                  </a:cubicBezTo>
                  <a:cubicBezTo>
                    <a:pt x="80" y="344"/>
                    <a:pt x="178" y="371"/>
                    <a:pt x="253" y="371"/>
                  </a:cubicBezTo>
                  <a:cubicBezTo>
                    <a:pt x="280" y="371"/>
                    <a:pt x="320" y="199"/>
                    <a:pt x="320" y="172"/>
                  </a:cubicBezTo>
                  <a:cubicBezTo>
                    <a:pt x="320" y="145"/>
                    <a:pt x="235" y="145"/>
                    <a:pt x="233" y="138"/>
                  </a:cubicBezTo>
                  <a:close/>
                  <a:moveTo>
                    <a:pt x="60" y="140"/>
                  </a:moveTo>
                  <a:cubicBezTo>
                    <a:pt x="47" y="140"/>
                    <a:pt x="0" y="148"/>
                    <a:pt x="0" y="202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0" y="354"/>
                    <a:pt x="47" y="360"/>
                    <a:pt x="60" y="360"/>
                  </a:cubicBezTo>
                  <a:cubicBezTo>
                    <a:pt x="73" y="360"/>
                    <a:pt x="40" y="348"/>
                    <a:pt x="40" y="315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52"/>
                    <a:pt x="73" y="140"/>
                    <a:pt x="60" y="14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6"/>
            <p:cNvSpPr>
              <a:spLocks noChangeAspect="1" noEditPoints="1"/>
            </p:cNvSpPr>
            <p:nvPr/>
          </p:nvSpPr>
          <p:spPr bwMode="auto">
            <a:xfrm>
              <a:off x="4740143" y="3084574"/>
              <a:ext cx="511673" cy="388318"/>
            </a:xfrm>
            <a:custGeom>
              <a:avLst/>
              <a:gdLst>
                <a:gd name="T0" fmla="*/ 400 w 400"/>
                <a:gd name="T1" fmla="*/ 352 h 352"/>
                <a:gd name="T2" fmla="*/ 394 w 400"/>
                <a:gd name="T3" fmla="*/ 268 h 352"/>
                <a:gd name="T4" fmla="*/ 342 w 400"/>
                <a:gd name="T5" fmla="*/ 236 h 352"/>
                <a:gd name="T6" fmla="*/ 303 w 400"/>
                <a:gd name="T7" fmla="*/ 191 h 352"/>
                <a:gd name="T8" fmla="*/ 316 w 400"/>
                <a:gd name="T9" fmla="*/ 157 h 352"/>
                <a:gd name="T10" fmla="*/ 327 w 400"/>
                <a:gd name="T11" fmla="*/ 134 h 352"/>
                <a:gd name="T12" fmla="*/ 322 w 400"/>
                <a:gd name="T13" fmla="*/ 122 h 352"/>
                <a:gd name="T14" fmla="*/ 325 w 400"/>
                <a:gd name="T15" fmla="*/ 98 h 352"/>
                <a:gd name="T16" fmla="*/ 278 w 400"/>
                <a:gd name="T17" fmla="*/ 51 h 352"/>
                <a:gd name="T18" fmla="*/ 230 w 400"/>
                <a:gd name="T19" fmla="*/ 98 h 352"/>
                <a:gd name="T20" fmla="*/ 233 w 400"/>
                <a:gd name="T21" fmla="*/ 122 h 352"/>
                <a:gd name="T22" fmla="*/ 229 w 400"/>
                <a:gd name="T23" fmla="*/ 134 h 352"/>
                <a:gd name="T24" fmla="*/ 240 w 400"/>
                <a:gd name="T25" fmla="*/ 157 h 352"/>
                <a:gd name="T26" fmla="*/ 253 w 400"/>
                <a:gd name="T27" fmla="*/ 191 h 352"/>
                <a:gd name="T28" fmla="*/ 236 w 400"/>
                <a:gd name="T29" fmla="*/ 224 h 352"/>
                <a:gd name="T30" fmla="*/ 310 w 400"/>
                <a:gd name="T31" fmla="*/ 292 h 352"/>
                <a:gd name="T32" fmla="*/ 310 w 400"/>
                <a:gd name="T33" fmla="*/ 352 h 352"/>
                <a:gd name="T34" fmla="*/ 400 w 400"/>
                <a:gd name="T35" fmla="*/ 352 h 352"/>
                <a:gd name="T36" fmla="*/ 204 w 400"/>
                <a:gd name="T37" fmla="*/ 247 h 352"/>
                <a:gd name="T38" fmla="*/ 152 w 400"/>
                <a:gd name="T39" fmla="*/ 187 h 352"/>
                <a:gd name="T40" fmla="*/ 169 w 400"/>
                <a:gd name="T41" fmla="*/ 142 h 352"/>
                <a:gd name="T42" fmla="*/ 184 w 400"/>
                <a:gd name="T43" fmla="*/ 111 h 352"/>
                <a:gd name="T44" fmla="*/ 179 w 400"/>
                <a:gd name="T45" fmla="*/ 95 h 352"/>
                <a:gd name="T46" fmla="*/ 183 w 400"/>
                <a:gd name="T47" fmla="*/ 63 h 352"/>
                <a:gd name="T48" fmla="*/ 119 w 400"/>
                <a:gd name="T49" fmla="*/ 0 h 352"/>
                <a:gd name="T50" fmla="*/ 55 w 400"/>
                <a:gd name="T51" fmla="*/ 63 h 352"/>
                <a:gd name="T52" fmla="*/ 59 w 400"/>
                <a:gd name="T53" fmla="*/ 95 h 352"/>
                <a:gd name="T54" fmla="*/ 53 w 400"/>
                <a:gd name="T55" fmla="*/ 111 h 352"/>
                <a:gd name="T56" fmla="*/ 68 w 400"/>
                <a:gd name="T57" fmla="*/ 142 h 352"/>
                <a:gd name="T58" fmla="*/ 86 w 400"/>
                <a:gd name="T59" fmla="*/ 187 h 352"/>
                <a:gd name="T60" fmla="*/ 33 w 400"/>
                <a:gd name="T61" fmla="*/ 247 h 352"/>
                <a:gd name="T62" fmla="*/ 0 w 400"/>
                <a:gd name="T63" fmla="*/ 279 h 352"/>
                <a:gd name="T64" fmla="*/ 0 w 400"/>
                <a:gd name="T65" fmla="*/ 352 h 352"/>
                <a:gd name="T66" fmla="*/ 278 w 400"/>
                <a:gd name="T67" fmla="*/ 352 h 352"/>
                <a:gd name="T68" fmla="*/ 278 w 400"/>
                <a:gd name="T69" fmla="*/ 297 h 352"/>
                <a:gd name="T70" fmla="*/ 204 w 400"/>
                <a:gd name="T71" fmla="*/ 247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00" h="352">
                  <a:moveTo>
                    <a:pt x="400" y="352"/>
                  </a:moveTo>
                  <a:cubicBezTo>
                    <a:pt x="400" y="352"/>
                    <a:pt x="399" y="276"/>
                    <a:pt x="394" y="268"/>
                  </a:cubicBezTo>
                  <a:cubicBezTo>
                    <a:pt x="387" y="257"/>
                    <a:pt x="371" y="249"/>
                    <a:pt x="342" y="236"/>
                  </a:cubicBezTo>
                  <a:cubicBezTo>
                    <a:pt x="312" y="224"/>
                    <a:pt x="303" y="213"/>
                    <a:pt x="303" y="191"/>
                  </a:cubicBezTo>
                  <a:cubicBezTo>
                    <a:pt x="303" y="177"/>
                    <a:pt x="312" y="182"/>
                    <a:pt x="316" y="157"/>
                  </a:cubicBezTo>
                  <a:cubicBezTo>
                    <a:pt x="317" y="147"/>
                    <a:pt x="325" y="157"/>
                    <a:pt x="327" y="134"/>
                  </a:cubicBezTo>
                  <a:cubicBezTo>
                    <a:pt x="327" y="124"/>
                    <a:pt x="322" y="122"/>
                    <a:pt x="322" y="122"/>
                  </a:cubicBezTo>
                  <a:cubicBezTo>
                    <a:pt x="322" y="122"/>
                    <a:pt x="325" y="108"/>
                    <a:pt x="325" y="98"/>
                  </a:cubicBezTo>
                  <a:cubicBezTo>
                    <a:pt x="327" y="85"/>
                    <a:pt x="319" y="51"/>
                    <a:pt x="278" y="51"/>
                  </a:cubicBezTo>
                  <a:cubicBezTo>
                    <a:pt x="236" y="51"/>
                    <a:pt x="229" y="85"/>
                    <a:pt x="230" y="98"/>
                  </a:cubicBezTo>
                  <a:cubicBezTo>
                    <a:pt x="231" y="108"/>
                    <a:pt x="233" y="122"/>
                    <a:pt x="233" y="122"/>
                  </a:cubicBezTo>
                  <a:cubicBezTo>
                    <a:pt x="233" y="122"/>
                    <a:pt x="229" y="124"/>
                    <a:pt x="229" y="134"/>
                  </a:cubicBezTo>
                  <a:cubicBezTo>
                    <a:pt x="230" y="157"/>
                    <a:pt x="238" y="147"/>
                    <a:pt x="240" y="157"/>
                  </a:cubicBezTo>
                  <a:cubicBezTo>
                    <a:pt x="244" y="182"/>
                    <a:pt x="253" y="177"/>
                    <a:pt x="253" y="191"/>
                  </a:cubicBezTo>
                  <a:cubicBezTo>
                    <a:pt x="253" y="206"/>
                    <a:pt x="248" y="216"/>
                    <a:pt x="236" y="224"/>
                  </a:cubicBezTo>
                  <a:cubicBezTo>
                    <a:pt x="301" y="257"/>
                    <a:pt x="310" y="263"/>
                    <a:pt x="310" y="292"/>
                  </a:cubicBezTo>
                  <a:cubicBezTo>
                    <a:pt x="310" y="352"/>
                    <a:pt x="310" y="352"/>
                    <a:pt x="310" y="352"/>
                  </a:cubicBezTo>
                  <a:lnTo>
                    <a:pt x="400" y="352"/>
                  </a:lnTo>
                  <a:close/>
                  <a:moveTo>
                    <a:pt x="204" y="247"/>
                  </a:moveTo>
                  <a:cubicBezTo>
                    <a:pt x="165" y="231"/>
                    <a:pt x="152" y="217"/>
                    <a:pt x="152" y="187"/>
                  </a:cubicBezTo>
                  <a:cubicBezTo>
                    <a:pt x="152" y="169"/>
                    <a:pt x="164" y="175"/>
                    <a:pt x="169" y="142"/>
                  </a:cubicBezTo>
                  <a:cubicBezTo>
                    <a:pt x="172" y="129"/>
                    <a:pt x="182" y="142"/>
                    <a:pt x="184" y="111"/>
                  </a:cubicBezTo>
                  <a:cubicBezTo>
                    <a:pt x="184" y="98"/>
                    <a:pt x="179" y="95"/>
                    <a:pt x="179" y="95"/>
                  </a:cubicBezTo>
                  <a:cubicBezTo>
                    <a:pt x="179" y="95"/>
                    <a:pt x="181" y="77"/>
                    <a:pt x="183" y="63"/>
                  </a:cubicBezTo>
                  <a:cubicBezTo>
                    <a:pt x="184" y="45"/>
                    <a:pt x="174" y="0"/>
                    <a:pt x="119" y="0"/>
                  </a:cubicBezTo>
                  <a:cubicBezTo>
                    <a:pt x="64" y="0"/>
                    <a:pt x="54" y="45"/>
                    <a:pt x="55" y="63"/>
                  </a:cubicBezTo>
                  <a:cubicBezTo>
                    <a:pt x="56" y="77"/>
                    <a:pt x="59" y="95"/>
                    <a:pt x="59" y="95"/>
                  </a:cubicBezTo>
                  <a:cubicBezTo>
                    <a:pt x="59" y="95"/>
                    <a:pt x="53" y="98"/>
                    <a:pt x="53" y="111"/>
                  </a:cubicBezTo>
                  <a:cubicBezTo>
                    <a:pt x="55" y="142"/>
                    <a:pt x="66" y="129"/>
                    <a:pt x="68" y="142"/>
                  </a:cubicBezTo>
                  <a:cubicBezTo>
                    <a:pt x="74" y="175"/>
                    <a:pt x="86" y="169"/>
                    <a:pt x="86" y="187"/>
                  </a:cubicBezTo>
                  <a:cubicBezTo>
                    <a:pt x="86" y="217"/>
                    <a:pt x="73" y="231"/>
                    <a:pt x="33" y="247"/>
                  </a:cubicBezTo>
                  <a:cubicBezTo>
                    <a:pt x="21" y="252"/>
                    <a:pt x="0" y="260"/>
                    <a:pt x="0" y="279"/>
                  </a:cubicBezTo>
                  <a:cubicBezTo>
                    <a:pt x="0" y="352"/>
                    <a:pt x="0" y="352"/>
                    <a:pt x="0" y="352"/>
                  </a:cubicBezTo>
                  <a:cubicBezTo>
                    <a:pt x="278" y="352"/>
                    <a:pt x="278" y="352"/>
                    <a:pt x="278" y="352"/>
                  </a:cubicBezTo>
                  <a:cubicBezTo>
                    <a:pt x="278" y="352"/>
                    <a:pt x="278" y="309"/>
                    <a:pt x="278" y="297"/>
                  </a:cubicBezTo>
                  <a:cubicBezTo>
                    <a:pt x="278" y="280"/>
                    <a:pt x="244" y="264"/>
                    <a:pt x="204" y="24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1"/>
            <p:cNvSpPr>
              <a:spLocks noChangeAspect="1" noEditPoints="1"/>
            </p:cNvSpPr>
            <p:nvPr/>
          </p:nvSpPr>
          <p:spPr bwMode="auto">
            <a:xfrm>
              <a:off x="3270784" y="3084576"/>
              <a:ext cx="468697" cy="403851"/>
            </a:xfrm>
            <a:custGeom>
              <a:avLst/>
              <a:gdLst>
                <a:gd name="T0" fmla="*/ 309 w 319"/>
                <a:gd name="T1" fmla="*/ 267 h 318"/>
                <a:gd name="T2" fmla="*/ 233 w 319"/>
                <a:gd name="T3" fmla="*/ 192 h 318"/>
                <a:gd name="T4" fmla="*/ 251 w 319"/>
                <a:gd name="T5" fmla="*/ 127 h 318"/>
                <a:gd name="T6" fmla="*/ 123 w 319"/>
                <a:gd name="T7" fmla="*/ 0 h 318"/>
                <a:gd name="T8" fmla="*/ 0 w 319"/>
                <a:gd name="T9" fmla="*/ 124 h 318"/>
                <a:gd name="T10" fmla="*/ 127 w 319"/>
                <a:gd name="T11" fmla="*/ 251 h 318"/>
                <a:gd name="T12" fmla="*/ 190 w 319"/>
                <a:gd name="T13" fmla="*/ 234 h 318"/>
                <a:gd name="T14" fmla="*/ 266 w 319"/>
                <a:gd name="T15" fmla="*/ 310 h 318"/>
                <a:gd name="T16" fmla="*/ 293 w 319"/>
                <a:gd name="T17" fmla="*/ 310 h 318"/>
                <a:gd name="T18" fmla="*/ 311 w 319"/>
                <a:gd name="T19" fmla="*/ 291 h 318"/>
                <a:gd name="T20" fmla="*/ 309 w 319"/>
                <a:gd name="T21" fmla="*/ 267 h 318"/>
                <a:gd name="T22" fmla="*/ 38 w 319"/>
                <a:gd name="T23" fmla="*/ 124 h 318"/>
                <a:gd name="T24" fmla="*/ 123 w 319"/>
                <a:gd name="T25" fmla="*/ 38 h 318"/>
                <a:gd name="T26" fmla="*/ 213 w 319"/>
                <a:gd name="T27" fmla="*/ 127 h 318"/>
                <a:gd name="T28" fmla="*/ 127 w 319"/>
                <a:gd name="T29" fmla="*/ 213 h 318"/>
                <a:gd name="T30" fmla="*/ 38 w 319"/>
                <a:gd name="T31" fmla="*/ 124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9" h="318">
                  <a:moveTo>
                    <a:pt x="309" y="267"/>
                  </a:moveTo>
                  <a:cubicBezTo>
                    <a:pt x="233" y="192"/>
                    <a:pt x="233" y="192"/>
                    <a:pt x="233" y="192"/>
                  </a:cubicBezTo>
                  <a:cubicBezTo>
                    <a:pt x="244" y="173"/>
                    <a:pt x="251" y="151"/>
                    <a:pt x="251" y="127"/>
                  </a:cubicBezTo>
                  <a:cubicBezTo>
                    <a:pt x="251" y="59"/>
                    <a:pt x="192" y="0"/>
                    <a:pt x="123" y="0"/>
                  </a:cubicBezTo>
                  <a:cubicBezTo>
                    <a:pt x="55" y="0"/>
                    <a:pt x="0" y="55"/>
                    <a:pt x="0" y="124"/>
                  </a:cubicBezTo>
                  <a:cubicBezTo>
                    <a:pt x="0" y="192"/>
                    <a:pt x="59" y="251"/>
                    <a:pt x="127" y="251"/>
                  </a:cubicBezTo>
                  <a:cubicBezTo>
                    <a:pt x="150" y="251"/>
                    <a:pt x="171" y="245"/>
                    <a:pt x="190" y="234"/>
                  </a:cubicBezTo>
                  <a:cubicBezTo>
                    <a:pt x="266" y="310"/>
                    <a:pt x="266" y="310"/>
                    <a:pt x="266" y="310"/>
                  </a:cubicBezTo>
                  <a:cubicBezTo>
                    <a:pt x="273" y="318"/>
                    <a:pt x="285" y="318"/>
                    <a:pt x="293" y="310"/>
                  </a:cubicBezTo>
                  <a:cubicBezTo>
                    <a:pt x="311" y="291"/>
                    <a:pt x="311" y="291"/>
                    <a:pt x="311" y="291"/>
                  </a:cubicBezTo>
                  <a:cubicBezTo>
                    <a:pt x="319" y="284"/>
                    <a:pt x="316" y="275"/>
                    <a:pt x="309" y="267"/>
                  </a:cubicBezTo>
                  <a:close/>
                  <a:moveTo>
                    <a:pt x="38" y="124"/>
                  </a:moveTo>
                  <a:cubicBezTo>
                    <a:pt x="38" y="76"/>
                    <a:pt x="76" y="38"/>
                    <a:pt x="123" y="38"/>
                  </a:cubicBezTo>
                  <a:cubicBezTo>
                    <a:pt x="171" y="38"/>
                    <a:pt x="213" y="80"/>
                    <a:pt x="213" y="127"/>
                  </a:cubicBezTo>
                  <a:cubicBezTo>
                    <a:pt x="213" y="175"/>
                    <a:pt x="175" y="213"/>
                    <a:pt x="127" y="213"/>
                  </a:cubicBezTo>
                  <a:cubicBezTo>
                    <a:pt x="80" y="213"/>
                    <a:pt x="38" y="171"/>
                    <a:pt x="38" y="1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21"/>
            <p:cNvSpPr>
              <a:spLocks noChangeAspect="1" noEditPoints="1"/>
            </p:cNvSpPr>
            <p:nvPr/>
          </p:nvSpPr>
          <p:spPr bwMode="auto">
            <a:xfrm rot="2728210">
              <a:off x="9430486" y="3026214"/>
              <a:ext cx="469194" cy="556389"/>
            </a:xfrm>
            <a:custGeom>
              <a:avLst/>
              <a:gdLst>
                <a:gd name="T0" fmla="*/ 222 w 363"/>
                <a:gd name="T1" fmla="*/ 242 h 372"/>
                <a:gd name="T2" fmla="*/ 348 w 363"/>
                <a:gd name="T3" fmla="*/ 23 h 372"/>
                <a:gd name="T4" fmla="*/ 345 w 363"/>
                <a:gd name="T5" fmla="*/ 18 h 372"/>
                <a:gd name="T6" fmla="*/ 340 w 363"/>
                <a:gd name="T7" fmla="*/ 16 h 372"/>
                <a:gd name="T8" fmla="*/ 127 w 363"/>
                <a:gd name="T9" fmla="*/ 144 h 372"/>
                <a:gd name="T10" fmla="*/ 7 w 363"/>
                <a:gd name="T11" fmla="*/ 246 h 372"/>
                <a:gd name="T12" fmla="*/ 25 w 363"/>
                <a:gd name="T13" fmla="*/ 265 h 372"/>
                <a:gd name="T14" fmla="*/ 68 w 363"/>
                <a:gd name="T15" fmla="*/ 249 h 372"/>
                <a:gd name="T16" fmla="*/ 120 w 363"/>
                <a:gd name="T17" fmla="*/ 302 h 372"/>
                <a:gd name="T18" fmla="*/ 104 w 363"/>
                <a:gd name="T19" fmla="*/ 346 h 372"/>
                <a:gd name="T20" fmla="*/ 123 w 363"/>
                <a:gd name="T21" fmla="*/ 364 h 372"/>
                <a:gd name="T22" fmla="*/ 222 w 363"/>
                <a:gd name="T23" fmla="*/ 242 h 372"/>
                <a:gd name="T24" fmla="*/ 242 w 363"/>
                <a:gd name="T25" fmla="*/ 124 h 372"/>
                <a:gd name="T26" fmla="*/ 242 w 363"/>
                <a:gd name="T27" fmla="*/ 79 h 372"/>
                <a:gd name="T28" fmla="*/ 286 w 363"/>
                <a:gd name="T29" fmla="*/ 79 h 372"/>
                <a:gd name="T30" fmla="*/ 286 w 363"/>
                <a:gd name="T31" fmla="*/ 124 h 372"/>
                <a:gd name="T32" fmla="*/ 242 w 363"/>
                <a:gd name="T33" fmla="*/ 12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3" h="372">
                  <a:moveTo>
                    <a:pt x="222" y="242"/>
                  </a:moveTo>
                  <a:cubicBezTo>
                    <a:pt x="222" y="242"/>
                    <a:pt x="363" y="140"/>
                    <a:pt x="348" y="23"/>
                  </a:cubicBezTo>
                  <a:cubicBezTo>
                    <a:pt x="347" y="21"/>
                    <a:pt x="346" y="19"/>
                    <a:pt x="345" y="18"/>
                  </a:cubicBezTo>
                  <a:cubicBezTo>
                    <a:pt x="344" y="17"/>
                    <a:pt x="343" y="16"/>
                    <a:pt x="340" y="16"/>
                  </a:cubicBezTo>
                  <a:cubicBezTo>
                    <a:pt x="226" y="0"/>
                    <a:pt x="127" y="144"/>
                    <a:pt x="127" y="144"/>
                  </a:cubicBezTo>
                  <a:cubicBezTo>
                    <a:pt x="40" y="134"/>
                    <a:pt x="46" y="151"/>
                    <a:pt x="7" y="246"/>
                  </a:cubicBezTo>
                  <a:cubicBezTo>
                    <a:pt x="0" y="264"/>
                    <a:pt x="12" y="270"/>
                    <a:pt x="25" y="265"/>
                  </a:cubicBezTo>
                  <a:cubicBezTo>
                    <a:pt x="39" y="260"/>
                    <a:pt x="68" y="249"/>
                    <a:pt x="68" y="249"/>
                  </a:cubicBezTo>
                  <a:cubicBezTo>
                    <a:pt x="120" y="302"/>
                    <a:pt x="120" y="302"/>
                    <a:pt x="120" y="302"/>
                  </a:cubicBezTo>
                  <a:cubicBezTo>
                    <a:pt x="120" y="302"/>
                    <a:pt x="109" y="332"/>
                    <a:pt x="104" y="346"/>
                  </a:cubicBezTo>
                  <a:cubicBezTo>
                    <a:pt x="99" y="359"/>
                    <a:pt x="105" y="372"/>
                    <a:pt x="123" y="364"/>
                  </a:cubicBezTo>
                  <a:cubicBezTo>
                    <a:pt x="215" y="324"/>
                    <a:pt x="232" y="330"/>
                    <a:pt x="222" y="242"/>
                  </a:cubicBezTo>
                  <a:close/>
                  <a:moveTo>
                    <a:pt x="242" y="124"/>
                  </a:moveTo>
                  <a:cubicBezTo>
                    <a:pt x="230" y="111"/>
                    <a:pt x="230" y="91"/>
                    <a:pt x="242" y="79"/>
                  </a:cubicBezTo>
                  <a:cubicBezTo>
                    <a:pt x="254" y="67"/>
                    <a:pt x="274" y="67"/>
                    <a:pt x="286" y="79"/>
                  </a:cubicBezTo>
                  <a:cubicBezTo>
                    <a:pt x="297" y="91"/>
                    <a:pt x="297" y="111"/>
                    <a:pt x="286" y="124"/>
                  </a:cubicBezTo>
                  <a:cubicBezTo>
                    <a:pt x="274" y="136"/>
                    <a:pt x="254" y="136"/>
                    <a:pt x="242" y="1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36"/>
            <p:cNvSpPr>
              <a:spLocks noChangeAspect="1" noEditPoints="1"/>
            </p:cNvSpPr>
            <p:nvPr/>
          </p:nvSpPr>
          <p:spPr bwMode="auto">
            <a:xfrm>
              <a:off x="6286303" y="3164613"/>
              <a:ext cx="577499" cy="27959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83738" tIns="41869" rIns="83738" bIns="41869" numCol="1" anchor="t" anchorCtr="0" compatLnSpc="1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600" kern="0" dirty="0">
                <a:solidFill>
                  <a:sysClr val="windowText" lastClr="000000"/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íślîďe"/>
          <p:cNvSpPr/>
          <p:nvPr/>
        </p:nvSpPr>
        <p:spPr bwMode="auto">
          <a:xfrm>
            <a:off x="1680916" y="4625508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4" name="íṣḻíde"/>
          <p:cNvSpPr txBox="1"/>
          <p:nvPr/>
        </p:nvSpPr>
        <p:spPr bwMode="auto">
          <a:xfrm>
            <a:off x="1680914" y="4181838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5" name="íślîďe"/>
          <p:cNvSpPr/>
          <p:nvPr/>
        </p:nvSpPr>
        <p:spPr bwMode="auto">
          <a:xfrm>
            <a:off x="4835238" y="4625508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6" name="íṣḻíde"/>
          <p:cNvSpPr txBox="1"/>
          <p:nvPr/>
        </p:nvSpPr>
        <p:spPr bwMode="auto">
          <a:xfrm>
            <a:off x="4835236" y="4181838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7" name="íślîďe"/>
          <p:cNvSpPr/>
          <p:nvPr/>
        </p:nvSpPr>
        <p:spPr bwMode="auto">
          <a:xfrm>
            <a:off x="8347065" y="4625508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8" name="íṣḻíde"/>
          <p:cNvSpPr txBox="1"/>
          <p:nvPr/>
        </p:nvSpPr>
        <p:spPr bwMode="auto">
          <a:xfrm>
            <a:off x="8347063" y="4181838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9" name="íślîďe"/>
          <p:cNvSpPr/>
          <p:nvPr/>
        </p:nvSpPr>
        <p:spPr bwMode="auto">
          <a:xfrm>
            <a:off x="3290217" y="1763216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30" name="íṣḻíde"/>
          <p:cNvSpPr txBox="1"/>
          <p:nvPr/>
        </p:nvSpPr>
        <p:spPr bwMode="auto">
          <a:xfrm>
            <a:off x="3290215" y="1319546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31" name="íślîďe"/>
          <p:cNvSpPr/>
          <p:nvPr/>
        </p:nvSpPr>
        <p:spPr bwMode="auto">
          <a:xfrm>
            <a:off x="6444539" y="1763216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32" name="íṣḻíde"/>
          <p:cNvSpPr txBox="1"/>
          <p:nvPr/>
        </p:nvSpPr>
        <p:spPr bwMode="auto">
          <a:xfrm>
            <a:off x="6444537" y="1319546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5"/>
          <p:cNvSpPr/>
          <p:nvPr/>
        </p:nvSpPr>
        <p:spPr bwMode="auto">
          <a:xfrm>
            <a:off x="4512563" y="-25773"/>
            <a:ext cx="3165968" cy="1340143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7" name="TextBox 59"/>
          <p:cNvSpPr txBox="1">
            <a:spLocks noChangeArrowheads="1"/>
          </p:cNvSpPr>
          <p:nvPr/>
        </p:nvSpPr>
        <p:spPr bwMode="auto">
          <a:xfrm>
            <a:off x="4512563" y="192475"/>
            <a:ext cx="3310826" cy="9036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913765">
              <a:lnSpc>
                <a:spcPct val="120000"/>
              </a:lnSpc>
              <a:defRPr/>
            </a:pPr>
            <a:r>
              <a:rPr lang="zh-CN" altLang="en-US" sz="4800" b="1" kern="0" dirty="0" smtClean="0">
                <a:solidFill>
                  <a:schemeClr val="bg1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目录</a:t>
            </a:r>
            <a:endParaRPr lang="en-US" altLang="zh-CN" sz="4000" b="1" kern="0" dirty="0">
              <a:solidFill>
                <a:schemeClr val="bg1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69" name="Freeform 5"/>
          <p:cNvSpPr/>
          <p:nvPr/>
        </p:nvSpPr>
        <p:spPr bwMode="auto">
          <a:xfrm>
            <a:off x="1088866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0" name="文本框 9"/>
          <p:cNvSpPr txBox="1"/>
          <p:nvPr/>
        </p:nvSpPr>
        <p:spPr>
          <a:xfrm>
            <a:off x="642218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概述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1" name="Freeform 5"/>
          <p:cNvSpPr/>
          <p:nvPr/>
        </p:nvSpPr>
        <p:spPr bwMode="auto">
          <a:xfrm>
            <a:off x="3329027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2" name="Freeform 5"/>
          <p:cNvSpPr/>
          <p:nvPr/>
        </p:nvSpPr>
        <p:spPr bwMode="auto">
          <a:xfrm>
            <a:off x="5452030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3" name="Freeform 5"/>
          <p:cNvSpPr/>
          <p:nvPr/>
        </p:nvSpPr>
        <p:spPr bwMode="auto">
          <a:xfrm>
            <a:off x="7544994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4" name="Freeform 5"/>
          <p:cNvSpPr/>
          <p:nvPr/>
        </p:nvSpPr>
        <p:spPr bwMode="auto">
          <a:xfrm>
            <a:off x="9616329" y="3371622"/>
            <a:ext cx="1183438" cy="1067004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rgbClr val="1C50A2"/>
          </a:solidFill>
          <a:ln w="9525" cap="flat">
            <a:noFill/>
            <a:prstDash val="solid"/>
            <a:miter lim="800000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398" tIns="45699" rIns="91398" bIns="45699" numCol="1" anchor="t" anchorCtr="0" compatLnSpc="1"/>
          <a:lstStyle/>
          <a:p>
            <a:endParaRPr lang="zh-CN" altLang="en-US" sz="1705">
              <a:solidFill>
                <a:srgbClr val="3CCCC7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5" name="KSO_Shape"/>
          <p:cNvSpPr/>
          <p:nvPr/>
        </p:nvSpPr>
        <p:spPr bwMode="auto">
          <a:xfrm>
            <a:off x="3635263" y="3684350"/>
            <a:ext cx="599327" cy="457088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1C666E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6" name="KSO_Shape"/>
          <p:cNvSpPr/>
          <p:nvPr/>
        </p:nvSpPr>
        <p:spPr bwMode="auto">
          <a:xfrm>
            <a:off x="5744396" y="3627875"/>
            <a:ext cx="587250" cy="581379"/>
          </a:xfrm>
          <a:custGeom>
            <a:avLst/>
            <a:gdLst>
              <a:gd name="T0" fmla="*/ 615878 w 2390775"/>
              <a:gd name="T1" fmla="*/ 1467970 h 2365376"/>
              <a:gd name="T2" fmla="*/ 587250 w 2390775"/>
              <a:gd name="T3" fmla="*/ 1401697 h 2365376"/>
              <a:gd name="T4" fmla="*/ 1282649 w 2390775"/>
              <a:gd name="T5" fmla="*/ 1393474 h 2365376"/>
              <a:gd name="T6" fmla="*/ 1180915 w 2390775"/>
              <a:gd name="T7" fmla="*/ 1446870 h 2365376"/>
              <a:gd name="T8" fmla="*/ 1210073 w 2390775"/>
              <a:gd name="T9" fmla="*/ 1382167 h 2365376"/>
              <a:gd name="T10" fmla="*/ 653657 w 2390775"/>
              <a:gd name="T11" fmla="*/ 1314699 h 2365376"/>
              <a:gd name="T12" fmla="*/ 646041 w 2390775"/>
              <a:gd name="T13" fmla="*/ 1180275 h 2365376"/>
              <a:gd name="T14" fmla="*/ 589870 w 2390775"/>
              <a:gd name="T15" fmla="*/ 1105327 h 2365376"/>
              <a:gd name="T16" fmla="*/ 599516 w 2390775"/>
              <a:gd name="T17" fmla="*/ 1141280 h 2365376"/>
              <a:gd name="T18" fmla="*/ 579914 w 2390775"/>
              <a:gd name="T19" fmla="*/ 1158779 h 2365376"/>
              <a:gd name="T20" fmla="*/ 541333 w 2390775"/>
              <a:gd name="T21" fmla="*/ 1105965 h 2365376"/>
              <a:gd name="T22" fmla="*/ 1137260 w 2390775"/>
              <a:gd name="T23" fmla="*/ 1009231 h 2365376"/>
              <a:gd name="T24" fmla="*/ 1143562 w 2390775"/>
              <a:gd name="T25" fmla="*/ 1026145 h 2365376"/>
              <a:gd name="T26" fmla="*/ 1096615 w 2390775"/>
              <a:gd name="T27" fmla="*/ 1069549 h 2365376"/>
              <a:gd name="T28" fmla="*/ 1102602 w 2390775"/>
              <a:gd name="T29" fmla="*/ 1001572 h 2365376"/>
              <a:gd name="T30" fmla="*/ 972739 w 2390775"/>
              <a:gd name="T31" fmla="*/ 835988 h 2365376"/>
              <a:gd name="T32" fmla="*/ 989500 w 2390775"/>
              <a:gd name="T33" fmla="*/ 1138672 h 2365376"/>
              <a:gd name="T34" fmla="*/ 639427 w 2390775"/>
              <a:gd name="T35" fmla="*/ 1423644 h 2365376"/>
              <a:gd name="T36" fmla="*/ 599898 w 2390775"/>
              <a:gd name="T37" fmla="*/ 1003302 h 2365376"/>
              <a:gd name="T38" fmla="*/ 529694 w 2390775"/>
              <a:gd name="T39" fmla="*/ 1090596 h 2365376"/>
              <a:gd name="T40" fmla="*/ 602428 w 2390775"/>
              <a:gd name="T41" fmla="*/ 868249 h 2365376"/>
              <a:gd name="T42" fmla="*/ 861740 w 2390775"/>
              <a:gd name="T43" fmla="*/ 924231 h 2365376"/>
              <a:gd name="T44" fmla="*/ 755609 w 2390775"/>
              <a:gd name="T45" fmla="*/ 542052 h 2365376"/>
              <a:gd name="T46" fmla="*/ 929665 w 2390775"/>
              <a:gd name="T47" fmla="*/ 525915 h 2365376"/>
              <a:gd name="T48" fmla="*/ 909019 w 2390775"/>
              <a:gd name="T49" fmla="*/ 571798 h 2365376"/>
              <a:gd name="T50" fmla="*/ 936652 w 2390775"/>
              <a:gd name="T51" fmla="*/ 586353 h 2365376"/>
              <a:gd name="T52" fmla="*/ 928394 w 2390775"/>
              <a:gd name="T53" fmla="*/ 688879 h 2365376"/>
              <a:gd name="T54" fmla="*/ 840414 w 2390775"/>
              <a:gd name="T55" fmla="*/ 772101 h 2365376"/>
              <a:gd name="T56" fmla="*/ 742269 w 2390775"/>
              <a:gd name="T57" fmla="*/ 675588 h 2365376"/>
              <a:gd name="T58" fmla="*/ 738139 w 2390775"/>
              <a:gd name="T59" fmla="*/ 608504 h 2365376"/>
              <a:gd name="T60" fmla="*/ 761643 w 2390775"/>
              <a:gd name="T61" fmla="*/ 510093 h 2365376"/>
              <a:gd name="T62" fmla="*/ 617010 w 2390775"/>
              <a:gd name="T63" fmla="*/ 449064 h 2365376"/>
              <a:gd name="T64" fmla="*/ 350272 w 2390775"/>
              <a:gd name="T65" fmla="*/ 638327 h 2365376"/>
              <a:gd name="T66" fmla="*/ 215163 w 2390775"/>
              <a:gd name="T67" fmla="*/ 939947 h 2365376"/>
              <a:gd name="T68" fmla="*/ 256613 w 2390775"/>
              <a:gd name="T69" fmla="*/ 1277331 h 2365376"/>
              <a:gd name="T70" fmla="*/ 458486 w 2390775"/>
              <a:gd name="T71" fmla="*/ 1534008 h 2365376"/>
              <a:gd name="T72" fmla="*/ 767308 w 2390775"/>
              <a:gd name="T73" fmla="*/ 1655225 h 2365376"/>
              <a:gd name="T74" fmla="*/ 1101127 w 2390775"/>
              <a:gd name="T75" fmla="*/ 1596674 h 2365376"/>
              <a:gd name="T76" fmla="*/ 1347614 w 2390775"/>
              <a:gd name="T77" fmla="*/ 1383040 h 2365376"/>
              <a:gd name="T78" fmla="*/ 1453614 w 2390775"/>
              <a:gd name="T79" fmla="*/ 1066861 h 2365376"/>
              <a:gd name="T80" fmla="*/ 1378939 w 2390775"/>
              <a:gd name="T81" fmla="*/ 738024 h 2365376"/>
              <a:gd name="T82" fmla="*/ 1153652 w 2390775"/>
              <a:gd name="T83" fmla="*/ 501602 h 2365376"/>
              <a:gd name="T84" fmla="*/ 831224 w 2390775"/>
              <a:gd name="T85" fmla="*/ 411085 h 2365376"/>
              <a:gd name="T86" fmla="*/ 989432 w 2390775"/>
              <a:gd name="T87" fmla="*/ 315187 h 2365376"/>
              <a:gd name="T88" fmla="*/ 1471649 w 2390775"/>
              <a:gd name="T89" fmla="*/ 671876 h 2365376"/>
              <a:gd name="T90" fmla="*/ 1554866 w 2390775"/>
              <a:gd name="T91" fmla="*/ 1171938 h 2365376"/>
              <a:gd name="T92" fmla="*/ 1239716 w 2390775"/>
              <a:gd name="T93" fmla="*/ 1647313 h 2365376"/>
              <a:gd name="T94" fmla="*/ 646121 w 2390775"/>
              <a:gd name="T95" fmla="*/ 1748275 h 2365376"/>
              <a:gd name="T96" fmla="*/ 110112 w 2390775"/>
              <a:gd name="T97" fmla="*/ 1186813 h 2365376"/>
              <a:gd name="T98" fmla="*/ 251551 w 2390775"/>
              <a:gd name="T99" fmla="*/ 580725 h 2365376"/>
              <a:gd name="T100" fmla="*/ 1549044 w 2390775"/>
              <a:gd name="T101" fmla="*/ 160116 h 2365376"/>
              <a:gd name="T102" fmla="*/ 1461002 w 2390775"/>
              <a:gd name="T103" fmla="*/ 284475 h 2365376"/>
              <a:gd name="T104" fmla="*/ 1550307 w 2390775"/>
              <a:gd name="T105" fmla="*/ 426554 h 2365376"/>
              <a:gd name="T106" fmla="*/ 1719764 w 2390775"/>
              <a:gd name="T107" fmla="*/ 380038 h 2365376"/>
              <a:gd name="T108" fmla="*/ 1735543 w 2390775"/>
              <a:gd name="T109" fmla="*/ 232579 h 2365376"/>
              <a:gd name="T110" fmla="*/ 1705909 w 2390775"/>
              <a:gd name="T111" fmla="*/ 94508 h 2365376"/>
              <a:gd name="T112" fmla="*/ 1774050 w 2390775"/>
              <a:gd name="T113" fmla="*/ 148403 h 2365376"/>
              <a:gd name="T114" fmla="*/ 1781614 w 2390775"/>
              <a:gd name="T115" fmla="*/ 428769 h 2365376"/>
              <a:gd name="T116" fmla="*/ 1600166 w 2390775"/>
              <a:gd name="T117" fmla="*/ 516104 h 2365376"/>
              <a:gd name="T118" fmla="*/ 1452167 w 2390775"/>
              <a:gd name="T119" fmla="*/ 455349 h 2365376"/>
              <a:gd name="T120" fmla="*/ 1310478 w 2390775"/>
              <a:gd name="T121" fmla="*/ 259477 h 2365376"/>
              <a:gd name="T122" fmla="*/ 1562614 w 2390775"/>
              <a:gd name="T123" fmla="*/ 74046 h 236537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90775" h="2365376">
                <a:moveTo>
                  <a:pt x="761351" y="1739900"/>
                </a:moveTo>
                <a:lnTo>
                  <a:pt x="791690" y="1805294"/>
                </a:lnTo>
                <a:lnTo>
                  <a:pt x="794883" y="1808051"/>
                </a:lnTo>
                <a:lnTo>
                  <a:pt x="797278" y="1811991"/>
                </a:lnTo>
                <a:lnTo>
                  <a:pt x="800871" y="1817112"/>
                </a:lnTo>
                <a:lnTo>
                  <a:pt x="803266" y="1822233"/>
                </a:lnTo>
                <a:lnTo>
                  <a:pt x="804065" y="1825384"/>
                </a:lnTo>
                <a:lnTo>
                  <a:pt x="804863" y="1828536"/>
                </a:lnTo>
                <a:lnTo>
                  <a:pt x="804863" y="1831687"/>
                </a:lnTo>
                <a:lnTo>
                  <a:pt x="804863" y="1834839"/>
                </a:lnTo>
                <a:lnTo>
                  <a:pt x="804065" y="1837990"/>
                </a:lnTo>
                <a:lnTo>
                  <a:pt x="802867" y="1841142"/>
                </a:lnTo>
                <a:lnTo>
                  <a:pt x="801670" y="1842718"/>
                </a:lnTo>
                <a:lnTo>
                  <a:pt x="799674" y="1844687"/>
                </a:lnTo>
                <a:lnTo>
                  <a:pt x="797278" y="1845475"/>
                </a:lnTo>
                <a:lnTo>
                  <a:pt x="794484" y="1845869"/>
                </a:lnTo>
                <a:lnTo>
                  <a:pt x="790891" y="1846263"/>
                </a:lnTo>
                <a:lnTo>
                  <a:pt x="787698" y="1845869"/>
                </a:lnTo>
                <a:lnTo>
                  <a:pt x="784105" y="1845475"/>
                </a:lnTo>
                <a:lnTo>
                  <a:pt x="780512" y="1844293"/>
                </a:lnTo>
                <a:lnTo>
                  <a:pt x="776520" y="1842718"/>
                </a:lnTo>
                <a:lnTo>
                  <a:pt x="772927" y="1841142"/>
                </a:lnTo>
                <a:lnTo>
                  <a:pt x="768935" y="1839172"/>
                </a:lnTo>
                <a:lnTo>
                  <a:pt x="765343" y="1836809"/>
                </a:lnTo>
                <a:lnTo>
                  <a:pt x="761750" y="1834051"/>
                </a:lnTo>
                <a:lnTo>
                  <a:pt x="758955" y="1831294"/>
                </a:lnTo>
                <a:lnTo>
                  <a:pt x="756161" y="1827748"/>
                </a:lnTo>
                <a:lnTo>
                  <a:pt x="754165" y="1824597"/>
                </a:lnTo>
                <a:lnTo>
                  <a:pt x="748975" y="1815536"/>
                </a:lnTo>
                <a:lnTo>
                  <a:pt x="745782" y="1808839"/>
                </a:lnTo>
                <a:lnTo>
                  <a:pt x="743387" y="1803718"/>
                </a:lnTo>
                <a:lnTo>
                  <a:pt x="742588" y="1799385"/>
                </a:lnTo>
                <a:lnTo>
                  <a:pt x="742588" y="1795051"/>
                </a:lnTo>
                <a:lnTo>
                  <a:pt x="743387" y="1790718"/>
                </a:lnTo>
                <a:lnTo>
                  <a:pt x="746181" y="1778112"/>
                </a:lnTo>
                <a:lnTo>
                  <a:pt x="746979" y="1774173"/>
                </a:lnTo>
                <a:lnTo>
                  <a:pt x="746979" y="1772203"/>
                </a:lnTo>
                <a:lnTo>
                  <a:pt x="746181" y="1771021"/>
                </a:lnTo>
                <a:lnTo>
                  <a:pt x="745383" y="1770627"/>
                </a:lnTo>
                <a:lnTo>
                  <a:pt x="742987" y="1770627"/>
                </a:lnTo>
                <a:lnTo>
                  <a:pt x="742189" y="1770233"/>
                </a:lnTo>
                <a:lnTo>
                  <a:pt x="741790" y="1769839"/>
                </a:lnTo>
                <a:lnTo>
                  <a:pt x="738596" y="1761961"/>
                </a:lnTo>
                <a:lnTo>
                  <a:pt x="736999" y="1758021"/>
                </a:lnTo>
                <a:lnTo>
                  <a:pt x="736600" y="1756052"/>
                </a:lnTo>
                <a:lnTo>
                  <a:pt x="736600" y="1754476"/>
                </a:lnTo>
                <a:lnTo>
                  <a:pt x="742189" y="1750536"/>
                </a:lnTo>
                <a:lnTo>
                  <a:pt x="747379" y="1747385"/>
                </a:lnTo>
                <a:lnTo>
                  <a:pt x="750971" y="1745021"/>
                </a:lnTo>
                <a:lnTo>
                  <a:pt x="754165" y="1743839"/>
                </a:lnTo>
                <a:lnTo>
                  <a:pt x="758556" y="1741870"/>
                </a:lnTo>
                <a:lnTo>
                  <a:pt x="759754" y="1741870"/>
                </a:lnTo>
                <a:lnTo>
                  <a:pt x="761351" y="1739900"/>
                </a:lnTo>
                <a:close/>
                <a:moveTo>
                  <a:pt x="1554438" y="1730375"/>
                </a:moveTo>
                <a:lnTo>
                  <a:pt x="1565575" y="1730375"/>
                </a:lnTo>
                <a:lnTo>
                  <a:pt x="1575916" y="1730375"/>
                </a:lnTo>
                <a:lnTo>
                  <a:pt x="1586258" y="1731163"/>
                </a:lnTo>
                <a:lnTo>
                  <a:pt x="1591031" y="1731951"/>
                </a:lnTo>
                <a:lnTo>
                  <a:pt x="1595008" y="1733133"/>
                </a:lnTo>
                <a:lnTo>
                  <a:pt x="1598986" y="1734314"/>
                </a:lnTo>
                <a:lnTo>
                  <a:pt x="1602168" y="1735890"/>
                </a:lnTo>
                <a:lnTo>
                  <a:pt x="1605350" y="1737860"/>
                </a:lnTo>
                <a:lnTo>
                  <a:pt x="1607339" y="1739830"/>
                </a:lnTo>
                <a:lnTo>
                  <a:pt x="1608929" y="1741799"/>
                </a:lnTo>
                <a:lnTo>
                  <a:pt x="1609725" y="1744951"/>
                </a:lnTo>
                <a:lnTo>
                  <a:pt x="1609725" y="1747708"/>
                </a:lnTo>
                <a:lnTo>
                  <a:pt x="1608929" y="1751648"/>
                </a:lnTo>
                <a:lnTo>
                  <a:pt x="1607339" y="1755193"/>
                </a:lnTo>
                <a:lnTo>
                  <a:pt x="1604554" y="1759920"/>
                </a:lnTo>
                <a:lnTo>
                  <a:pt x="1600577" y="1764648"/>
                </a:lnTo>
                <a:lnTo>
                  <a:pt x="1595804" y="1769769"/>
                </a:lnTo>
                <a:lnTo>
                  <a:pt x="1589042" y="1776072"/>
                </a:lnTo>
                <a:lnTo>
                  <a:pt x="1582678" y="1781193"/>
                </a:lnTo>
                <a:lnTo>
                  <a:pt x="1576314" y="1786314"/>
                </a:lnTo>
                <a:lnTo>
                  <a:pt x="1570348" y="1790647"/>
                </a:lnTo>
                <a:lnTo>
                  <a:pt x="1563586" y="1794193"/>
                </a:lnTo>
                <a:lnTo>
                  <a:pt x="1557222" y="1797738"/>
                </a:lnTo>
                <a:lnTo>
                  <a:pt x="1550461" y="1800496"/>
                </a:lnTo>
                <a:lnTo>
                  <a:pt x="1544097" y="1802466"/>
                </a:lnTo>
                <a:lnTo>
                  <a:pt x="1537733" y="1804829"/>
                </a:lnTo>
                <a:lnTo>
                  <a:pt x="1530971" y="1806799"/>
                </a:lnTo>
                <a:lnTo>
                  <a:pt x="1524607" y="1807981"/>
                </a:lnTo>
                <a:lnTo>
                  <a:pt x="1518243" y="1809163"/>
                </a:lnTo>
                <a:lnTo>
                  <a:pt x="1505117" y="1811132"/>
                </a:lnTo>
                <a:lnTo>
                  <a:pt x="1491992" y="1812314"/>
                </a:lnTo>
                <a:lnTo>
                  <a:pt x="1486026" y="1813102"/>
                </a:lnTo>
                <a:lnTo>
                  <a:pt x="1483241" y="1813890"/>
                </a:lnTo>
                <a:lnTo>
                  <a:pt x="1482048" y="1814678"/>
                </a:lnTo>
                <a:lnTo>
                  <a:pt x="1481253" y="1815072"/>
                </a:lnTo>
                <a:lnTo>
                  <a:pt x="1480855" y="1815859"/>
                </a:lnTo>
                <a:lnTo>
                  <a:pt x="1480855" y="1817041"/>
                </a:lnTo>
                <a:lnTo>
                  <a:pt x="1481253" y="1818617"/>
                </a:lnTo>
                <a:lnTo>
                  <a:pt x="1482048" y="1819799"/>
                </a:lnTo>
                <a:lnTo>
                  <a:pt x="1482048" y="1821375"/>
                </a:lnTo>
                <a:lnTo>
                  <a:pt x="1482048" y="1821769"/>
                </a:lnTo>
                <a:lnTo>
                  <a:pt x="1480855" y="1822556"/>
                </a:lnTo>
                <a:lnTo>
                  <a:pt x="1471309" y="1830829"/>
                </a:lnTo>
                <a:lnTo>
                  <a:pt x="1465343" y="1834375"/>
                </a:lnTo>
                <a:lnTo>
                  <a:pt x="1463354" y="1835556"/>
                </a:lnTo>
                <a:lnTo>
                  <a:pt x="1461365" y="1836738"/>
                </a:lnTo>
                <a:lnTo>
                  <a:pt x="1452615" y="1830041"/>
                </a:lnTo>
                <a:lnTo>
                  <a:pt x="1445853" y="1824132"/>
                </a:lnTo>
                <a:lnTo>
                  <a:pt x="1440285" y="1819405"/>
                </a:lnTo>
                <a:lnTo>
                  <a:pt x="1437103" y="1815072"/>
                </a:lnTo>
                <a:lnTo>
                  <a:pt x="1434716" y="1812314"/>
                </a:lnTo>
                <a:lnTo>
                  <a:pt x="1433125" y="1810344"/>
                </a:lnTo>
                <a:lnTo>
                  <a:pt x="1432330" y="1808375"/>
                </a:lnTo>
                <a:lnTo>
                  <a:pt x="1428750" y="1806799"/>
                </a:lnTo>
                <a:lnTo>
                  <a:pt x="1512675" y="1734314"/>
                </a:lnTo>
                <a:lnTo>
                  <a:pt x="1518641" y="1733527"/>
                </a:lnTo>
                <a:lnTo>
                  <a:pt x="1533755" y="1731951"/>
                </a:lnTo>
                <a:lnTo>
                  <a:pt x="1543699" y="1731163"/>
                </a:lnTo>
                <a:lnTo>
                  <a:pt x="1554438" y="1730375"/>
                </a:lnTo>
                <a:close/>
                <a:moveTo>
                  <a:pt x="588962" y="1535113"/>
                </a:moveTo>
                <a:lnTo>
                  <a:pt x="694496" y="1535113"/>
                </a:lnTo>
                <a:lnTo>
                  <a:pt x="694496" y="1557872"/>
                </a:lnTo>
                <a:lnTo>
                  <a:pt x="694894" y="1558271"/>
                </a:lnTo>
                <a:lnTo>
                  <a:pt x="696885" y="1560268"/>
                </a:lnTo>
                <a:lnTo>
                  <a:pt x="698478" y="1560667"/>
                </a:lnTo>
                <a:lnTo>
                  <a:pt x="700469" y="1561466"/>
                </a:lnTo>
                <a:lnTo>
                  <a:pt x="704053" y="1561865"/>
                </a:lnTo>
                <a:lnTo>
                  <a:pt x="707239" y="1561865"/>
                </a:lnTo>
                <a:lnTo>
                  <a:pt x="711222" y="1561865"/>
                </a:lnTo>
                <a:lnTo>
                  <a:pt x="714407" y="1561466"/>
                </a:lnTo>
                <a:lnTo>
                  <a:pt x="716797" y="1560667"/>
                </a:lnTo>
                <a:lnTo>
                  <a:pt x="718390" y="1560268"/>
                </a:lnTo>
                <a:lnTo>
                  <a:pt x="720381" y="1558271"/>
                </a:lnTo>
                <a:lnTo>
                  <a:pt x="720779" y="1557872"/>
                </a:lnTo>
                <a:lnTo>
                  <a:pt x="720779" y="1535113"/>
                </a:lnTo>
                <a:lnTo>
                  <a:pt x="820737" y="1535113"/>
                </a:lnTo>
                <a:lnTo>
                  <a:pt x="820737" y="1644117"/>
                </a:lnTo>
                <a:lnTo>
                  <a:pt x="820339" y="1648908"/>
                </a:lnTo>
                <a:lnTo>
                  <a:pt x="819144" y="1652901"/>
                </a:lnTo>
                <a:lnTo>
                  <a:pt x="816755" y="1656894"/>
                </a:lnTo>
                <a:lnTo>
                  <a:pt x="814365" y="1660088"/>
                </a:lnTo>
                <a:lnTo>
                  <a:pt x="810781" y="1663283"/>
                </a:lnTo>
                <a:lnTo>
                  <a:pt x="806799" y="1665279"/>
                </a:lnTo>
                <a:lnTo>
                  <a:pt x="802418" y="1666477"/>
                </a:lnTo>
                <a:lnTo>
                  <a:pt x="797639" y="1666876"/>
                </a:lnTo>
                <a:lnTo>
                  <a:pt x="612060" y="1666876"/>
                </a:lnTo>
                <a:lnTo>
                  <a:pt x="607281" y="1666477"/>
                </a:lnTo>
                <a:lnTo>
                  <a:pt x="602901" y="1665279"/>
                </a:lnTo>
                <a:lnTo>
                  <a:pt x="598918" y="1663283"/>
                </a:lnTo>
                <a:lnTo>
                  <a:pt x="595732" y="1660088"/>
                </a:lnTo>
                <a:lnTo>
                  <a:pt x="592546" y="1656894"/>
                </a:lnTo>
                <a:lnTo>
                  <a:pt x="590555" y="1652901"/>
                </a:lnTo>
                <a:lnTo>
                  <a:pt x="589360" y="1648908"/>
                </a:lnTo>
                <a:lnTo>
                  <a:pt x="588962" y="1644117"/>
                </a:lnTo>
                <a:lnTo>
                  <a:pt x="588962" y="1535113"/>
                </a:lnTo>
                <a:close/>
                <a:moveTo>
                  <a:pt x="612060" y="1476375"/>
                </a:moveTo>
                <a:lnTo>
                  <a:pt x="797639" y="1476375"/>
                </a:lnTo>
                <a:lnTo>
                  <a:pt x="802418" y="1476769"/>
                </a:lnTo>
                <a:lnTo>
                  <a:pt x="806799" y="1477950"/>
                </a:lnTo>
                <a:lnTo>
                  <a:pt x="810781" y="1480312"/>
                </a:lnTo>
                <a:lnTo>
                  <a:pt x="814365" y="1483068"/>
                </a:lnTo>
                <a:lnTo>
                  <a:pt x="816755" y="1486611"/>
                </a:lnTo>
                <a:lnTo>
                  <a:pt x="819144" y="1490155"/>
                </a:lnTo>
                <a:lnTo>
                  <a:pt x="820339" y="1494485"/>
                </a:lnTo>
                <a:lnTo>
                  <a:pt x="820737" y="1498816"/>
                </a:lnTo>
                <a:lnTo>
                  <a:pt x="820737" y="1525588"/>
                </a:lnTo>
                <a:lnTo>
                  <a:pt x="588962" y="1525588"/>
                </a:lnTo>
                <a:lnTo>
                  <a:pt x="588962" y="1498816"/>
                </a:lnTo>
                <a:lnTo>
                  <a:pt x="589360" y="1494485"/>
                </a:lnTo>
                <a:lnTo>
                  <a:pt x="590555" y="1490155"/>
                </a:lnTo>
                <a:lnTo>
                  <a:pt x="592546" y="1486611"/>
                </a:lnTo>
                <a:lnTo>
                  <a:pt x="595732" y="1483068"/>
                </a:lnTo>
                <a:lnTo>
                  <a:pt x="598918" y="1480312"/>
                </a:lnTo>
                <a:lnTo>
                  <a:pt x="602901" y="1477950"/>
                </a:lnTo>
                <a:lnTo>
                  <a:pt x="607281" y="1476769"/>
                </a:lnTo>
                <a:lnTo>
                  <a:pt x="612060" y="1476375"/>
                </a:lnTo>
                <a:close/>
                <a:moveTo>
                  <a:pt x="725449" y="1381125"/>
                </a:moveTo>
                <a:lnTo>
                  <a:pt x="730525" y="1381524"/>
                </a:lnTo>
                <a:lnTo>
                  <a:pt x="732087" y="1381524"/>
                </a:lnTo>
                <a:lnTo>
                  <a:pt x="734430" y="1382322"/>
                </a:lnTo>
                <a:lnTo>
                  <a:pt x="737554" y="1384317"/>
                </a:lnTo>
                <a:lnTo>
                  <a:pt x="740287" y="1386312"/>
                </a:lnTo>
                <a:lnTo>
                  <a:pt x="743411" y="1389505"/>
                </a:lnTo>
                <a:lnTo>
                  <a:pt x="746535" y="1393096"/>
                </a:lnTo>
                <a:lnTo>
                  <a:pt x="749659" y="1397486"/>
                </a:lnTo>
                <a:lnTo>
                  <a:pt x="755906" y="1407063"/>
                </a:lnTo>
                <a:lnTo>
                  <a:pt x="761373" y="1417837"/>
                </a:lnTo>
                <a:lnTo>
                  <a:pt x="766059" y="1427813"/>
                </a:lnTo>
                <a:lnTo>
                  <a:pt x="769182" y="1437390"/>
                </a:lnTo>
                <a:lnTo>
                  <a:pt x="770744" y="1441780"/>
                </a:lnTo>
                <a:lnTo>
                  <a:pt x="771525" y="1445770"/>
                </a:lnTo>
                <a:lnTo>
                  <a:pt x="771525" y="1448164"/>
                </a:lnTo>
                <a:lnTo>
                  <a:pt x="771525" y="1450159"/>
                </a:lnTo>
                <a:lnTo>
                  <a:pt x="770744" y="1451357"/>
                </a:lnTo>
                <a:lnTo>
                  <a:pt x="769182" y="1452155"/>
                </a:lnTo>
                <a:lnTo>
                  <a:pt x="768011" y="1452155"/>
                </a:lnTo>
                <a:lnTo>
                  <a:pt x="766449" y="1450958"/>
                </a:lnTo>
                <a:lnTo>
                  <a:pt x="764887" y="1449760"/>
                </a:lnTo>
                <a:lnTo>
                  <a:pt x="762544" y="1448563"/>
                </a:lnTo>
                <a:lnTo>
                  <a:pt x="759030" y="1444174"/>
                </a:lnTo>
                <a:lnTo>
                  <a:pt x="755516" y="1439784"/>
                </a:lnTo>
                <a:lnTo>
                  <a:pt x="753173" y="1434996"/>
                </a:lnTo>
                <a:lnTo>
                  <a:pt x="752392" y="1433400"/>
                </a:lnTo>
                <a:lnTo>
                  <a:pt x="752392" y="1431404"/>
                </a:lnTo>
                <a:lnTo>
                  <a:pt x="752001" y="1428611"/>
                </a:lnTo>
                <a:lnTo>
                  <a:pt x="750830" y="1426616"/>
                </a:lnTo>
                <a:lnTo>
                  <a:pt x="748878" y="1425419"/>
                </a:lnTo>
                <a:lnTo>
                  <a:pt x="746925" y="1425020"/>
                </a:lnTo>
                <a:lnTo>
                  <a:pt x="746144" y="1425419"/>
                </a:lnTo>
                <a:lnTo>
                  <a:pt x="745363" y="1425818"/>
                </a:lnTo>
                <a:lnTo>
                  <a:pt x="744582" y="1426616"/>
                </a:lnTo>
                <a:lnTo>
                  <a:pt x="743411" y="1427414"/>
                </a:lnTo>
                <a:lnTo>
                  <a:pt x="742630" y="1428611"/>
                </a:lnTo>
                <a:lnTo>
                  <a:pt x="742240" y="1430207"/>
                </a:lnTo>
                <a:lnTo>
                  <a:pt x="741849" y="1432602"/>
                </a:lnTo>
                <a:lnTo>
                  <a:pt x="741849" y="1434597"/>
                </a:lnTo>
                <a:lnTo>
                  <a:pt x="741459" y="1439385"/>
                </a:lnTo>
                <a:lnTo>
                  <a:pt x="740678" y="1443376"/>
                </a:lnTo>
                <a:lnTo>
                  <a:pt x="739897" y="1445371"/>
                </a:lnTo>
                <a:lnTo>
                  <a:pt x="739116" y="1446967"/>
                </a:lnTo>
                <a:lnTo>
                  <a:pt x="737944" y="1448164"/>
                </a:lnTo>
                <a:lnTo>
                  <a:pt x="735992" y="1449361"/>
                </a:lnTo>
                <a:lnTo>
                  <a:pt x="734430" y="1450558"/>
                </a:lnTo>
                <a:lnTo>
                  <a:pt x="732868" y="1452155"/>
                </a:lnTo>
                <a:lnTo>
                  <a:pt x="730525" y="1452953"/>
                </a:lnTo>
                <a:lnTo>
                  <a:pt x="727792" y="1453352"/>
                </a:lnTo>
                <a:lnTo>
                  <a:pt x="721935" y="1454150"/>
                </a:lnTo>
                <a:lnTo>
                  <a:pt x="715297" y="1454150"/>
                </a:lnTo>
                <a:lnTo>
                  <a:pt x="712173" y="1453751"/>
                </a:lnTo>
                <a:lnTo>
                  <a:pt x="709049" y="1452953"/>
                </a:lnTo>
                <a:lnTo>
                  <a:pt x="706706" y="1452155"/>
                </a:lnTo>
                <a:lnTo>
                  <a:pt x="703973" y="1450558"/>
                </a:lnTo>
                <a:lnTo>
                  <a:pt x="701240" y="1448962"/>
                </a:lnTo>
                <a:lnTo>
                  <a:pt x="699287" y="1447366"/>
                </a:lnTo>
                <a:lnTo>
                  <a:pt x="694992" y="1442977"/>
                </a:lnTo>
                <a:lnTo>
                  <a:pt x="691478" y="1438188"/>
                </a:lnTo>
                <a:lnTo>
                  <a:pt x="687963" y="1432602"/>
                </a:lnTo>
                <a:lnTo>
                  <a:pt x="685230" y="1427015"/>
                </a:lnTo>
                <a:lnTo>
                  <a:pt x="682497" y="1421029"/>
                </a:lnTo>
                <a:lnTo>
                  <a:pt x="680544" y="1415044"/>
                </a:lnTo>
                <a:lnTo>
                  <a:pt x="678982" y="1409058"/>
                </a:lnTo>
                <a:lnTo>
                  <a:pt x="676249" y="1399082"/>
                </a:lnTo>
                <a:lnTo>
                  <a:pt x="675078" y="1392298"/>
                </a:lnTo>
                <a:lnTo>
                  <a:pt x="674687" y="1389106"/>
                </a:lnTo>
                <a:lnTo>
                  <a:pt x="674687" y="1388707"/>
                </a:lnTo>
                <a:lnTo>
                  <a:pt x="675078" y="1388308"/>
                </a:lnTo>
                <a:lnTo>
                  <a:pt x="676249" y="1387909"/>
                </a:lnTo>
                <a:lnTo>
                  <a:pt x="679373" y="1387111"/>
                </a:lnTo>
                <a:lnTo>
                  <a:pt x="683278" y="1385913"/>
                </a:lnTo>
                <a:lnTo>
                  <a:pt x="689525" y="1384716"/>
                </a:lnTo>
                <a:lnTo>
                  <a:pt x="698897" y="1383120"/>
                </a:lnTo>
                <a:lnTo>
                  <a:pt x="715297" y="1381524"/>
                </a:lnTo>
                <a:lnTo>
                  <a:pt x="725449" y="1381125"/>
                </a:lnTo>
                <a:close/>
                <a:moveTo>
                  <a:pt x="1433588" y="1247775"/>
                </a:moveTo>
                <a:lnTo>
                  <a:pt x="1439124" y="1247775"/>
                </a:lnTo>
                <a:lnTo>
                  <a:pt x="1444264" y="1248175"/>
                </a:lnTo>
                <a:lnTo>
                  <a:pt x="1448614" y="1248976"/>
                </a:lnTo>
                <a:lnTo>
                  <a:pt x="1451382" y="1249776"/>
                </a:lnTo>
                <a:lnTo>
                  <a:pt x="1453359" y="1250977"/>
                </a:lnTo>
                <a:lnTo>
                  <a:pt x="1454150" y="1252178"/>
                </a:lnTo>
                <a:lnTo>
                  <a:pt x="1454150" y="1253779"/>
                </a:lnTo>
                <a:lnTo>
                  <a:pt x="1453359" y="1255380"/>
                </a:lnTo>
                <a:lnTo>
                  <a:pt x="1452173" y="1256981"/>
                </a:lnTo>
                <a:lnTo>
                  <a:pt x="1450196" y="1258582"/>
                </a:lnTo>
                <a:lnTo>
                  <a:pt x="1447428" y="1260183"/>
                </a:lnTo>
                <a:lnTo>
                  <a:pt x="1441892" y="1262985"/>
                </a:lnTo>
                <a:lnTo>
                  <a:pt x="1435565" y="1264986"/>
                </a:lnTo>
                <a:lnTo>
                  <a:pt x="1432402" y="1265387"/>
                </a:lnTo>
                <a:lnTo>
                  <a:pt x="1429634" y="1265787"/>
                </a:lnTo>
                <a:lnTo>
                  <a:pt x="1427261" y="1265787"/>
                </a:lnTo>
                <a:lnTo>
                  <a:pt x="1425284" y="1265387"/>
                </a:lnTo>
                <a:lnTo>
                  <a:pt x="1423703" y="1264986"/>
                </a:lnTo>
                <a:lnTo>
                  <a:pt x="1422516" y="1264586"/>
                </a:lnTo>
                <a:lnTo>
                  <a:pt x="1420539" y="1264586"/>
                </a:lnTo>
                <a:lnTo>
                  <a:pt x="1419353" y="1264986"/>
                </a:lnTo>
                <a:lnTo>
                  <a:pt x="1418562" y="1265787"/>
                </a:lnTo>
                <a:lnTo>
                  <a:pt x="1417376" y="1266588"/>
                </a:lnTo>
                <a:lnTo>
                  <a:pt x="1416980" y="1267388"/>
                </a:lnTo>
                <a:lnTo>
                  <a:pt x="1416585" y="1268589"/>
                </a:lnTo>
                <a:lnTo>
                  <a:pt x="1416190" y="1269790"/>
                </a:lnTo>
                <a:lnTo>
                  <a:pt x="1416585" y="1270990"/>
                </a:lnTo>
                <a:lnTo>
                  <a:pt x="1416585" y="1272191"/>
                </a:lnTo>
                <a:lnTo>
                  <a:pt x="1417376" y="1273392"/>
                </a:lnTo>
                <a:lnTo>
                  <a:pt x="1418562" y="1274993"/>
                </a:lnTo>
                <a:lnTo>
                  <a:pt x="1419748" y="1276194"/>
                </a:lnTo>
                <a:lnTo>
                  <a:pt x="1422121" y="1277395"/>
                </a:lnTo>
                <a:lnTo>
                  <a:pt x="1424098" y="1278596"/>
                </a:lnTo>
                <a:lnTo>
                  <a:pt x="1428843" y="1280597"/>
                </a:lnTo>
                <a:lnTo>
                  <a:pt x="1430820" y="1282198"/>
                </a:lnTo>
                <a:lnTo>
                  <a:pt x="1432402" y="1283799"/>
                </a:lnTo>
                <a:lnTo>
                  <a:pt x="1433588" y="1285000"/>
                </a:lnTo>
                <a:lnTo>
                  <a:pt x="1435170" y="1287001"/>
                </a:lnTo>
                <a:lnTo>
                  <a:pt x="1436356" y="1289003"/>
                </a:lnTo>
                <a:lnTo>
                  <a:pt x="1436751" y="1291404"/>
                </a:lnTo>
                <a:lnTo>
                  <a:pt x="1437542" y="1293406"/>
                </a:lnTo>
                <a:lnTo>
                  <a:pt x="1437542" y="1296608"/>
                </a:lnTo>
                <a:lnTo>
                  <a:pt x="1437542" y="1299009"/>
                </a:lnTo>
                <a:lnTo>
                  <a:pt x="1437147" y="1302612"/>
                </a:lnTo>
                <a:lnTo>
                  <a:pt x="1436356" y="1305414"/>
                </a:lnTo>
                <a:lnTo>
                  <a:pt x="1435170" y="1309416"/>
                </a:lnTo>
                <a:lnTo>
                  <a:pt x="1431611" y="1317422"/>
                </a:lnTo>
                <a:lnTo>
                  <a:pt x="1430029" y="1320624"/>
                </a:lnTo>
                <a:lnTo>
                  <a:pt x="1428052" y="1323826"/>
                </a:lnTo>
                <a:lnTo>
                  <a:pt x="1425680" y="1326628"/>
                </a:lnTo>
                <a:lnTo>
                  <a:pt x="1423307" y="1328629"/>
                </a:lnTo>
                <a:lnTo>
                  <a:pt x="1420539" y="1331431"/>
                </a:lnTo>
                <a:lnTo>
                  <a:pt x="1417771" y="1333032"/>
                </a:lnTo>
                <a:lnTo>
                  <a:pt x="1414608" y="1334633"/>
                </a:lnTo>
                <a:lnTo>
                  <a:pt x="1411445" y="1336635"/>
                </a:lnTo>
                <a:lnTo>
                  <a:pt x="1404722" y="1338636"/>
                </a:lnTo>
                <a:lnTo>
                  <a:pt x="1397605" y="1340237"/>
                </a:lnTo>
                <a:lnTo>
                  <a:pt x="1390487" y="1341038"/>
                </a:lnTo>
                <a:lnTo>
                  <a:pt x="1383370" y="1341438"/>
                </a:lnTo>
                <a:lnTo>
                  <a:pt x="1376252" y="1341438"/>
                </a:lnTo>
                <a:lnTo>
                  <a:pt x="1369530" y="1341038"/>
                </a:lnTo>
                <a:lnTo>
                  <a:pt x="1358063" y="1339437"/>
                </a:lnTo>
                <a:lnTo>
                  <a:pt x="1350154" y="1338236"/>
                </a:lnTo>
                <a:lnTo>
                  <a:pt x="1347386" y="1337435"/>
                </a:lnTo>
                <a:lnTo>
                  <a:pt x="1347386" y="1337835"/>
                </a:lnTo>
                <a:lnTo>
                  <a:pt x="1346991" y="1337435"/>
                </a:lnTo>
                <a:lnTo>
                  <a:pt x="1346200" y="1337035"/>
                </a:lnTo>
                <a:lnTo>
                  <a:pt x="1346200" y="1334633"/>
                </a:lnTo>
                <a:lnTo>
                  <a:pt x="1346991" y="1331831"/>
                </a:lnTo>
                <a:lnTo>
                  <a:pt x="1347782" y="1326228"/>
                </a:lnTo>
                <a:lnTo>
                  <a:pt x="1349363" y="1318623"/>
                </a:lnTo>
                <a:lnTo>
                  <a:pt x="1351736" y="1307415"/>
                </a:lnTo>
                <a:lnTo>
                  <a:pt x="1355295" y="1296608"/>
                </a:lnTo>
                <a:lnTo>
                  <a:pt x="1357667" y="1287402"/>
                </a:lnTo>
                <a:lnTo>
                  <a:pt x="1361621" y="1275794"/>
                </a:lnTo>
                <a:lnTo>
                  <a:pt x="1363994" y="1270190"/>
                </a:lnTo>
                <a:lnTo>
                  <a:pt x="1364785" y="1268589"/>
                </a:lnTo>
                <a:lnTo>
                  <a:pt x="1366762" y="1265787"/>
                </a:lnTo>
                <a:lnTo>
                  <a:pt x="1369925" y="1262985"/>
                </a:lnTo>
                <a:lnTo>
                  <a:pt x="1373484" y="1260183"/>
                </a:lnTo>
                <a:lnTo>
                  <a:pt x="1378229" y="1258182"/>
                </a:lnTo>
                <a:lnTo>
                  <a:pt x="1383765" y="1256181"/>
                </a:lnTo>
                <a:lnTo>
                  <a:pt x="1389301" y="1253779"/>
                </a:lnTo>
                <a:lnTo>
                  <a:pt x="1395628" y="1252578"/>
                </a:lnTo>
                <a:lnTo>
                  <a:pt x="1401954" y="1250977"/>
                </a:lnTo>
                <a:lnTo>
                  <a:pt x="1415399" y="1248976"/>
                </a:lnTo>
                <a:lnTo>
                  <a:pt x="1428052" y="1248175"/>
                </a:lnTo>
                <a:lnTo>
                  <a:pt x="1433588" y="1247775"/>
                </a:lnTo>
                <a:close/>
                <a:moveTo>
                  <a:pt x="1155700" y="965200"/>
                </a:moveTo>
                <a:lnTo>
                  <a:pt x="1161653" y="965597"/>
                </a:lnTo>
                <a:lnTo>
                  <a:pt x="1167209" y="966787"/>
                </a:lnTo>
                <a:lnTo>
                  <a:pt x="1172766" y="968770"/>
                </a:lnTo>
                <a:lnTo>
                  <a:pt x="1177925" y="971944"/>
                </a:lnTo>
                <a:lnTo>
                  <a:pt x="1182687" y="975514"/>
                </a:lnTo>
                <a:lnTo>
                  <a:pt x="1187450" y="980274"/>
                </a:lnTo>
                <a:lnTo>
                  <a:pt x="1192213" y="985431"/>
                </a:lnTo>
                <a:lnTo>
                  <a:pt x="1196181" y="991381"/>
                </a:lnTo>
                <a:lnTo>
                  <a:pt x="1200150" y="998125"/>
                </a:lnTo>
                <a:lnTo>
                  <a:pt x="1204119" y="1005265"/>
                </a:lnTo>
                <a:lnTo>
                  <a:pt x="1207691" y="1012802"/>
                </a:lnTo>
                <a:lnTo>
                  <a:pt x="1211659" y="1021133"/>
                </a:lnTo>
                <a:lnTo>
                  <a:pt x="1214437" y="1029860"/>
                </a:lnTo>
                <a:lnTo>
                  <a:pt x="1217613" y="1038984"/>
                </a:lnTo>
                <a:lnTo>
                  <a:pt x="1220787" y="1048504"/>
                </a:lnTo>
                <a:lnTo>
                  <a:pt x="1225947" y="1068338"/>
                </a:lnTo>
                <a:lnTo>
                  <a:pt x="1230313" y="1089363"/>
                </a:lnTo>
                <a:lnTo>
                  <a:pt x="1234678" y="1111180"/>
                </a:lnTo>
                <a:lnTo>
                  <a:pt x="1237853" y="1133792"/>
                </a:lnTo>
                <a:lnTo>
                  <a:pt x="1241028" y="1155609"/>
                </a:lnTo>
                <a:lnTo>
                  <a:pt x="1243013" y="1177824"/>
                </a:lnTo>
                <a:lnTo>
                  <a:pt x="1245394" y="1198848"/>
                </a:lnTo>
                <a:lnTo>
                  <a:pt x="1246981" y="1219476"/>
                </a:lnTo>
                <a:lnTo>
                  <a:pt x="1246187" y="1186551"/>
                </a:lnTo>
                <a:lnTo>
                  <a:pt x="1342231" y="1244467"/>
                </a:lnTo>
                <a:lnTo>
                  <a:pt x="1323181" y="1340465"/>
                </a:lnTo>
                <a:lnTo>
                  <a:pt x="1248966" y="1309524"/>
                </a:lnTo>
                <a:lnTo>
                  <a:pt x="1245394" y="1284929"/>
                </a:lnTo>
                <a:lnTo>
                  <a:pt x="1239441" y="1242087"/>
                </a:lnTo>
                <a:lnTo>
                  <a:pt x="1231106" y="1373787"/>
                </a:lnTo>
                <a:lnTo>
                  <a:pt x="1230709" y="1379737"/>
                </a:lnTo>
                <a:lnTo>
                  <a:pt x="1230313" y="1386084"/>
                </a:lnTo>
                <a:lnTo>
                  <a:pt x="1230709" y="1392431"/>
                </a:lnTo>
                <a:lnTo>
                  <a:pt x="1232297" y="1399968"/>
                </a:lnTo>
                <a:lnTo>
                  <a:pt x="1234281" y="1407902"/>
                </a:lnTo>
                <a:lnTo>
                  <a:pt x="1237059" y="1417422"/>
                </a:lnTo>
                <a:lnTo>
                  <a:pt x="1241822" y="1428133"/>
                </a:lnTo>
                <a:lnTo>
                  <a:pt x="1247775" y="1440430"/>
                </a:lnTo>
                <a:lnTo>
                  <a:pt x="1231106" y="1440430"/>
                </a:lnTo>
                <a:lnTo>
                  <a:pt x="1242219" y="1446380"/>
                </a:lnTo>
                <a:lnTo>
                  <a:pt x="1256109" y="1453124"/>
                </a:lnTo>
                <a:lnTo>
                  <a:pt x="1287066" y="1467405"/>
                </a:lnTo>
                <a:lnTo>
                  <a:pt x="1313259" y="1479305"/>
                </a:lnTo>
                <a:lnTo>
                  <a:pt x="1323975" y="1483669"/>
                </a:lnTo>
                <a:lnTo>
                  <a:pt x="1501775" y="1720491"/>
                </a:lnTo>
                <a:lnTo>
                  <a:pt x="1401763" y="1798638"/>
                </a:lnTo>
                <a:lnTo>
                  <a:pt x="1210469" y="1576494"/>
                </a:lnTo>
                <a:lnTo>
                  <a:pt x="1080294" y="1561816"/>
                </a:lnTo>
                <a:lnTo>
                  <a:pt x="1080294" y="1563800"/>
                </a:lnTo>
                <a:lnTo>
                  <a:pt x="1080294" y="1567370"/>
                </a:lnTo>
                <a:lnTo>
                  <a:pt x="1079500" y="1575700"/>
                </a:lnTo>
                <a:lnTo>
                  <a:pt x="1077516" y="1587601"/>
                </a:lnTo>
                <a:lnTo>
                  <a:pt x="1074341" y="1601088"/>
                </a:lnTo>
                <a:lnTo>
                  <a:pt x="1066403" y="1633220"/>
                </a:lnTo>
                <a:lnTo>
                  <a:pt x="1056878" y="1669318"/>
                </a:lnTo>
                <a:lnTo>
                  <a:pt x="1046956" y="1703830"/>
                </a:lnTo>
                <a:lnTo>
                  <a:pt x="1038622" y="1733582"/>
                </a:lnTo>
                <a:lnTo>
                  <a:pt x="1030288" y="1762540"/>
                </a:lnTo>
                <a:lnTo>
                  <a:pt x="802481" y="1785548"/>
                </a:lnTo>
                <a:lnTo>
                  <a:pt x="770731" y="1731201"/>
                </a:lnTo>
                <a:lnTo>
                  <a:pt x="904081" y="1706210"/>
                </a:lnTo>
                <a:lnTo>
                  <a:pt x="903685" y="1489619"/>
                </a:lnTo>
                <a:lnTo>
                  <a:pt x="871935" y="1482479"/>
                </a:lnTo>
                <a:lnTo>
                  <a:pt x="869950" y="1471768"/>
                </a:lnTo>
                <a:lnTo>
                  <a:pt x="867966" y="1461851"/>
                </a:lnTo>
                <a:lnTo>
                  <a:pt x="866378" y="1453124"/>
                </a:lnTo>
                <a:lnTo>
                  <a:pt x="864791" y="1445190"/>
                </a:lnTo>
                <a:lnTo>
                  <a:pt x="863600" y="1428926"/>
                </a:lnTo>
                <a:lnTo>
                  <a:pt x="862806" y="1413455"/>
                </a:lnTo>
                <a:lnTo>
                  <a:pt x="862013" y="1373787"/>
                </a:lnTo>
                <a:lnTo>
                  <a:pt x="860822" y="1346812"/>
                </a:lnTo>
                <a:lnTo>
                  <a:pt x="858044" y="1312697"/>
                </a:lnTo>
                <a:lnTo>
                  <a:pt x="854472" y="1175444"/>
                </a:lnTo>
                <a:lnTo>
                  <a:pt x="843756" y="1181791"/>
                </a:lnTo>
                <a:lnTo>
                  <a:pt x="818753" y="1197658"/>
                </a:lnTo>
                <a:lnTo>
                  <a:pt x="802878" y="1208369"/>
                </a:lnTo>
                <a:lnTo>
                  <a:pt x="786606" y="1219476"/>
                </a:lnTo>
                <a:lnTo>
                  <a:pt x="770731" y="1230980"/>
                </a:lnTo>
                <a:lnTo>
                  <a:pt x="756841" y="1242087"/>
                </a:lnTo>
                <a:lnTo>
                  <a:pt x="754460" y="1250021"/>
                </a:lnTo>
                <a:lnTo>
                  <a:pt x="752872" y="1258351"/>
                </a:lnTo>
                <a:lnTo>
                  <a:pt x="752078" y="1266681"/>
                </a:lnTo>
                <a:lnTo>
                  <a:pt x="751285" y="1275805"/>
                </a:lnTo>
                <a:lnTo>
                  <a:pt x="751285" y="1284532"/>
                </a:lnTo>
                <a:lnTo>
                  <a:pt x="751681" y="1292863"/>
                </a:lnTo>
                <a:lnTo>
                  <a:pt x="752078" y="1301590"/>
                </a:lnTo>
                <a:lnTo>
                  <a:pt x="752872" y="1310317"/>
                </a:lnTo>
                <a:lnTo>
                  <a:pt x="754856" y="1325788"/>
                </a:lnTo>
                <a:lnTo>
                  <a:pt x="756444" y="1339275"/>
                </a:lnTo>
                <a:lnTo>
                  <a:pt x="758031" y="1350382"/>
                </a:lnTo>
                <a:lnTo>
                  <a:pt x="758031" y="1354349"/>
                </a:lnTo>
                <a:lnTo>
                  <a:pt x="756841" y="1357523"/>
                </a:lnTo>
                <a:lnTo>
                  <a:pt x="727869" y="1355539"/>
                </a:lnTo>
                <a:lnTo>
                  <a:pt x="715566" y="1354746"/>
                </a:lnTo>
                <a:lnTo>
                  <a:pt x="709613" y="1354746"/>
                </a:lnTo>
                <a:lnTo>
                  <a:pt x="704453" y="1355143"/>
                </a:lnTo>
                <a:lnTo>
                  <a:pt x="698897" y="1355539"/>
                </a:lnTo>
                <a:lnTo>
                  <a:pt x="693341" y="1356729"/>
                </a:lnTo>
                <a:lnTo>
                  <a:pt x="687785" y="1357919"/>
                </a:lnTo>
                <a:lnTo>
                  <a:pt x="682228" y="1359903"/>
                </a:lnTo>
                <a:lnTo>
                  <a:pt x="677069" y="1361886"/>
                </a:lnTo>
                <a:lnTo>
                  <a:pt x="671116" y="1364663"/>
                </a:lnTo>
                <a:lnTo>
                  <a:pt x="664766" y="1367836"/>
                </a:lnTo>
                <a:lnTo>
                  <a:pt x="658416" y="1372200"/>
                </a:lnTo>
                <a:lnTo>
                  <a:pt x="657225" y="1367043"/>
                </a:lnTo>
                <a:lnTo>
                  <a:pt x="655241" y="1361093"/>
                </a:lnTo>
                <a:lnTo>
                  <a:pt x="654050" y="1355143"/>
                </a:lnTo>
                <a:lnTo>
                  <a:pt x="653256" y="1348399"/>
                </a:lnTo>
                <a:lnTo>
                  <a:pt x="651669" y="1333325"/>
                </a:lnTo>
                <a:lnTo>
                  <a:pt x="650875" y="1316267"/>
                </a:lnTo>
                <a:lnTo>
                  <a:pt x="650875" y="1296830"/>
                </a:lnTo>
                <a:lnTo>
                  <a:pt x="651272" y="1274615"/>
                </a:lnTo>
                <a:lnTo>
                  <a:pt x="652066" y="1251211"/>
                </a:lnTo>
                <a:lnTo>
                  <a:pt x="653653" y="1225029"/>
                </a:lnTo>
                <a:lnTo>
                  <a:pt x="660797" y="1208369"/>
                </a:lnTo>
                <a:lnTo>
                  <a:pt x="667147" y="1194881"/>
                </a:lnTo>
                <a:lnTo>
                  <a:pt x="670322" y="1188931"/>
                </a:lnTo>
                <a:lnTo>
                  <a:pt x="673497" y="1183774"/>
                </a:lnTo>
                <a:lnTo>
                  <a:pt x="680244" y="1174254"/>
                </a:lnTo>
                <a:lnTo>
                  <a:pt x="687388" y="1164733"/>
                </a:lnTo>
                <a:lnTo>
                  <a:pt x="696119" y="1155213"/>
                </a:lnTo>
                <a:lnTo>
                  <a:pt x="706438" y="1143312"/>
                </a:lnTo>
                <a:lnTo>
                  <a:pt x="718741" y="1129031"/>
                </a:lnTo>
                <a:lnTo>
                  <a:pt x="738585" y="1108007"/>
                </a:lnTo>
                <a:lnTo>
                  <a:pt x="756047" y="1088966"/>
                </a:lnTo>
                <a:lnTo>
                  <a:pt x="785416" y="1057231"/>
                </a:lnTo>
                <a:lnTo>
                  <a:pt x="797719" y="1043744"/>
                </a:lnTo>
                <a:lnTo>
                  <a:pt x="809228" y="1032240"/>
                </a:lnTo>
                <a:lnTo>
                  <a:pt x="820738" y="1021926"/>
                </a:lnTo>
                <a:lnTo>
                  <a:pt x="831056" y="1012802"/>
                </a:lnTo>
                <a:lnTo>
                  <a:pt x="836613" y="1008439"/>
                </a:lnTo>
                <a:lnTo>
                  <a:pt x="842169" y="1004869"/>
                </a:lnTo>
                <a:lnTo>
                  <a:pt x="848122" y="1000902"/>
                </a:lnTo>
                <a:lnTo>
                  <a:pt x="854075" y="997331"/>
                </a:lnTo>
                <a:lnTo>
                  <a:pt x="860028" y="994555"/>
                </a:lnTo>
                <a:lnTo>
                  <a:pt x="866378" y="991381"/>
                </a:lnTo>
                <a:lnTo>
                  <a:pt x="873125" y="988208"/>
                </a:lnTo>
                <a:lnTo>
                  <a:pt x="880269" y="985828"/>
                </a:lnTo>
                <a:lnTo>
                  <a:pt x="895350" y="980274"/>
                </a:lnTo>
                <a:lnTo>
                  <a:pt x="912416" y="975117"/>
                </a:lnTo>
                <a:lnTo>
                  <a:pt x="932260" y="970753"/>
                </a:lnTo>
                <a:lnTo>
                  <a:pt x="954881" y="965597"/>
                </a:lnTo>
                <a:lnTo>
                  <a:pt x="963613" y="965993"/>
                </a:lnTo>
                <a:lnTo>
                  <a:pt x="979488" y="966787"/>
                </a:lnTo>
                <a:lnTo>
                  <a:pt x="1004491" y="968373"/>
                </a:lnTo>
                <a:lnTo>
                  <a:pt x="1089819" y="1240103"/>
                </a:lnTo>
                <a:lnTo>
                  <a:pt x="1081484" y="1159179"/>
                </a:lnTo>
                <a:lnTo>
                  <a:pt x="1077516" y="1013199"/>
                </a:lnTo>
                <a:lnTo>
                  <a:pt x="1071959" y="999315"/>
                </a:lnTo>
                <a:lnTo>
                  <a:pt x="1083072" y="980671"/>
                </a:lnTo>
                <a:lnTo>
                  <a:pt x="1107281" y="980671"/>
                </a:lnTo>
                <a:lnTo>
                  <a:pt x="1117600" y="999315"/>
                </a:lnTo>
                <a:lnTo>
                  <a:pt x="1112837" y="1015579"/>
                </a:lnTo>
                <a:lnTo>
                  <a:pt x="1142206" y="1228203"/>
                </a:lnTo>
                <a:lnTo>
                  <a:pt x="1137841" y="971944"/>
                </a:lnTo>
                <a:lnTo>
                  <a:pt x="1146572" y="967580"/>
                </a:lnTo>
                <a:lnTo>
                  <a:pt x="1148953" y="966390"/>
                </a:lnTo>
                <a:lnTo>
                  <a:pt x="1149350" y="965597"/>
                </a:lnTo>
                <a:lnTo>
                  <a:pt x="1155700" y="965200"/>
                </a:lnTo>
                <a:close/>
                <a:moveTo>
                  <a:pt x="931148" y="736601"/>
                </a:moveTo>
                <a:lnTo>
                  <a:pt x="929554" y="751285"/>
                </a:lnTo>
                <a:lnTo>
                  <a:pt x="928757" y="762794"/>
                </a:lnTo>
                <a:lnTo>
                  <a:pt x="929155" y="762794"/>
                </a:lnTo>
                <a:lnTo>
                  <a:pt x="929554" y="751285"/>
                </a:lnTo>
                <a:lnTo>
                  <a:pt x="930351" y="746126"/>
                </a:lnTo>
                <a:lnTo>
                  <a:pt x="931148" y="741363"/>
                </a:lnTo>
                <a:lnTo>
                  <a:pt x="931148" y="736601"/>
                </a:lnTo>
                <a:close/>
                <a:moveTo>
                  <a:pt x="949086" y="679054"/>
                </a:moveTo>
                <a:lnTo>
                  <a:pt x="948289" y="679847"/>
                </a:lnTo>
                <a:lnTo>
                  <a:pt x="945499" y="681435"/>
                </a:lnTo>
                <a:lnTo>
                  <a:pt x="943904" y="683419"/>
                </a:lnTo>
                <a:lnTo>
                  <a:pt x="941911" y="686991"/>
                </a:lnTo>
                <a:lnTo>
                  <a:pt x="945897" y="682625"/>
                </a:lnTo>
                <a:lnTo>
                  <a:pt x="948289" y="681038"/>
                </a:lnTo>
                <a:lnTo>
                  <a:pt x="950282" y="679054"/>
                </a:lnTo>
                <a:lnTo>
                  <a:pt x="949086" y="679054"/>
                </a:lnTo>
                <a:close/>
                <a:moveTo>
                  <a:pt x="1038375" y="620713"/>
                </a:moveTo>
                <a:lnTo>
                  <a:pt x="1049138" y="620713"/>
                </a:lnTo>
                <a:lnTo>
                  <a:pt x="1059502" y="621110"/>
                </a:lnTo>
                <a:lnTo>
                  <a:pt x="1069866" y="622300"/>
                </a:lnTo>
                <a:lnTo>
                  <a:pt x="1079432" y="623491"/>
                </a:lnTo>
                <a:lnTo>
                  <a:pt x="1088999" y="625872"/>
                </a:lnTo>
                <a:lnTo>
                  <a:pt x="1098167" y="627857"/>
                </a:lnTo>
                <a:lnTo>
                  <a:pt x="1106937" y="630238"/>
                </a:lnTo>
                <a:lnTo>
                  <a:pt x="1115307" y="633413"/>
                </a:lnTo>
                <a:lnTo>
                  <a:pt x="1123678" y="636191"/>
                </a:lnTo>
                <a:lnTo>
                  <a:pt x="1130853" y="639763"/>
                </a:lnTo>
                <a:lnTo>
                  <a:pt x="1138028" y="642938"/>
                </a:lnTo>
                <a:lnTo>
                  <a:pt x="1144805" y="646510"/>
                </a:lnTo>
                <a:lnTo>
                  <a:pt x="1156365" y="652860"/>
                </a:lnTo>
                <a:lnTo>
                  <a:pt x="1166729" y="659607"/>
                </a:lnTo>
                <a:lnTo>
                  <a:pt x="1174701" y="664766"/>
                </a:lnTo>
                <a:lnTo>
                  <a:pt x="1180680" y="669529"/>
                </a:lnTo>
                <a:lnTo>
                  <a:pt x="1185862" y="673497"/>
                </a:lnTo>
                <a:lnTo>
                  <a:pt x="1185862" y="676275"/>
                </a:lnTo>
                <a:lnTo>
                  <a:pt x="1185862" y="684213"/>
                </a:lnTo>
                <a:lnTo>
                  <a:pt x="1185065" y="688975"/>
                </a:lnTo>
                <a:lnTo>
                  <a:pt x="1183869" y="694532"/>
                </a:lnTo>
                <a:lnTo>
                  <a:pt x="1182274" y="700088"/>
                </a:lnTo>
                <a:lnTo>
                  <a:pt x="1180281" y="704850"/>
                </a:lnTo>
                <a:lnTo>
                  <a:pt x="1179086" y="707629"/>
                </a:lnTo>
                <a:lnTo>
                  <a:pt x="1177093" y="710010"/>
                </a:lnTo>
                <a:lnTo>
                  <a:pt x="1175498" y="711994"/>
                </a:lnTo>
                <a:lnTo>
                  <a:pt x="1173505" y="713979"/>
                </a:lnTo>
                <a:lnTo>
                  <a:pt x="1170715" y="715963"/>
                </a:lnTo>
                <a:lnTo>
                  <a:pt x="1168323" y="717154"/>
                </a:lnTo>
                <a:lnTo>
                  <a:pt x="1165533" y="718344"/>
                </a:lnTo>
                <a:lnTo>
                  <a:pt x="1161945" y="719138"/>
                </a:lnTo>
                <a:lnTo>
                  <a:pt x="1158756" y="719535"/>
                </a:lnTo>
                <a:lnTo>
                  <a:pt x="1154770" y="719535"/>
                </a:lnTo>
                <a:lnTo>
                  <a:pt x="1150784" y="719138"/>
                </a:lnTo>
                <a:lnTo>
                  <a:pt x="1146001" y="718344"/>
                </a:lnTo>
                <a:lnTo>
                  <a:pt x="1140819" y="717154"/>
                </a:lnTo>
                <a:lnTo>
                  <a:pt x="1135238" y="715566"/>
                </a:lnTo>
                <a:lnTo>
                  <a:pt x="1129259" y="712788"/>
                </a:lnTo>
                <a:lnTo>
                  <a:pt x="1123678" y="710010"/>
                </a:lnTo>
                <a:lnTo>
                  <a:pt x="1120091" y="708819"/>
                </a:lnTo>
                <a:lnTo>
                  <a:pt x="1114112" y="707629"/>
                </a:lnTo>
                <a:lnTo>
                  <a:pt x="1098964" y="704850"/>
                </a:lnTo>
                <a:lnTo>
                  <a:pt x="1083418" y="702072"/>
                </a:lnTo>
                <a:lnTo>
                  <a:pt x="1077439" y="700882"/>
                </a:lnTo>
                <a:lnTo>
                  <a:pt x="1073852" y="700088"/>
                </a:lnTo>
                <a:lnTo>
                  <a:pt x="1104545" y="714772"/>
                </a:lnTo>
                <a:lnTo>
                  <a:pt x="1118895" y="721122"/>
                </a:lnTo>
                <a:lnTo>
                  <a:pt x="1125671" y="723504"/>
                </a:lnTo>
                <a:lnTo>
                  <a:pt x="1132448" y="725885"/>
                </a:lnTo>
                <a:lnTo>
                  <a:pt x="1138826" y="728266"/>
                </a:lnTo>
                <a:lnTo>
                  <a:pt x="1144805" y="729457"/>
                </a:lnTo>
                <a:lnTo>
                  <a:pt x="1150784" y="730647"/>
                </a:lnTo>
                <a:lnTo>
                  <a:pt x="1155966" y="731044"/>
                </a:lnTo>
                <a:lnTo>
                  <a:pt x="1161148" y="730647"/>
                </a:lnTo>
                <a:lnTo>
                  <a:pt x="1165931" y="729457"/>
                </a:lnTo>
                <a:lnTo>
                  <a:pt x="1170316" y="727869"/>
                </a:lnTo>
                <a:lnTo>
                  <a:pt x="1174302" y="725091"/>
                </a:lnTo>
                <a:lnTo>
                  <a:pt x="1175498" y="735410"/>
                </a:lnTo>
                <a:lnTo>
                  <a:pt x="1175897" y="744935"/>
                </a:lnTo>
                <a:lnTo>
                  <a:pt x="1175498" y="753666"/>
                </a:lnTo>
                <a:lnTo>
                  <a:pt x="1175099" y="762397"/>
                </a:lnTo>
                <a:lnTo>
                  <a:pt x="1176694" y="761207"/>
                </a:lnTo>
                <a:lnTo>
                  <a:pt x="1177491" y="760413"/>
                </a:lnTo>
                <a:lnTo>
                  <a:pt x="1178687" y="760016"/>
                </a:lnTo>
                <a:lnTo>
                  <a:pt x="1179086" y="760413"/>
                </a:lnTo>
                <a:lnTo>
                  <a:pt x="1179484" y="761207"/>
                </a:lnTo>
                <a:lnTo>
                  <a:pt x="1179883" y="763985"/>
                </a:lnTo>
                <a:lnTo>
                  <a:pt x="1180281" y="767954"/>
                </a:lnTo>
                <a:lnTo>
                  <a:pt x="1180281" y="773113"/>
                </a:lnTo>
                <a:lnTo>
                  <a:pt x="1179086" y="785813"/>
                </a:lnTo>
                <a:lnTo>
                  <a:pt x="1177491" y="800498"/>
                </a:lnTo>
                <a:lnTo>
                  <a:pt x="1175498" y="814388"/>
                </a:lnTo>
                <a:lnTo>
                  <a:pt x="1173505" y="826294"/>
                </a:lnTo>
                <a:lnTo>
                  <a:pt x="1171911" y="833438"/>
                </a:lnTo>
                <a:lnTo>
                  <a:pt x="1170715" y="834629"/>
                </a:lnTo>
                <a:lnTo>
                  <a:pt x="1170316" y="834232"/>
                </a:lnTo>
                <a:lnTo>
                  <a:pt x="1169519" y="842169"/>
                </a:lnTo>
                <a:lnTo>
                  <a:pt x="1168323" y="849710"/>
                </a:lnTo>
                <a:lnTo>
                  <a:pt x="1166729" y="856854"/>
                </a:lnTo>
                <a:lnTo>
                  <a:pt x="1165134" y="863998"/>
                </a:lnTo>
                <a:lnTo>
                  <a:pt x="1162742" y="870744"/>
                </a:lnTo>
                <a:lnTo>
                  <a:pt x="1160351" y="877491"/>
                </a:lnTo>
                <a:lnTo>
                  <a:pt x="1157959" y="883841"/>
                </a:lnTo>
                <a:lnTo>
                  <a:pt x="1154770" y="890191"/>
                </a:lnTo>
                <a:lnTo>
                  <a:pt x="1151980" y="896541"/>
                </a:lnTo>
                <a:lnTo>
                  <a:pt x="1148791" y="902098"/>
                </a:lnTo>
                <a:lnTo>
                  <a:pt x="1145602" y="907654"/>
                </a:lnTo>
                <a:lnTo>
                  <a:pt x="1141616" y="913210"/>
                </a:lnTo>
                <a:lnTo>
                  <a:pt x="1138028" y="918370"/>
                </a:lnTo>
                <a:lnTo>
                  <a:pt x="1134042" y="923529"/>
                </a:lnTo>
                <a:lnTo>
                  <a:pt x="1126070" y="932260"/>
                </a:lnTo>
                <a:lnTo>
                  <a:pt x="1117699" y="940595"/>
                </a:lnTo>
                <a:lnTo>
                  <a:pt x="1108531" y="947738"/>
                </a:lnTo>
                <a:lnTo>
                  <a:pt x="1099762" y="954088"/>
                </a:lnTo>
                <a:lnTo>
                  <a:pt x="1090593" y="959248"/>
                </a:lnTo>
                <a:lnTo>
                  <a:pt x="1081027" y="963216"/>
                </a:lnTo>
                <a:lnTo>
                  <a:pt x="1077041" y="964804"/>
                </a:lnTo>
                <a:lnTo>
                  <a:pt x="1072257" y="966391"/>
                </a:lnTo>
                <a:lnTo>
                  <a:pt x="1067474" y="967185"/>
                </a:lnTo>
                <a:lnTo>
                  <a:pt x="1063488" y="967979"/>
                </a:lnTo>
                <a:lnTo>
                  <a:pt x="1059103" y="968376"/>
                </a:lnTo>
                <a:lnTo>
                  <a:pt x="1054719" y="968376"/>
                </a:lnTo>
                <a:lnTo>
                  <a:pt x="1051530" y="968376"/>
                </a:lnTo>
                <a:lnTo>
                  <a:pt x="1047543" y="967979"/>
                </a:lnTo>
                <a:lnTo>
                  <a:pt x="1043956" y="967185"/>
                </a:lnTo>
                <a:lnTo>
                  <a:pt x="1039970" y="965995"/>
                </a:lnTo>
                <a:lnTo>
                  <a:pt x="1031998" y="962820"/>
                </a:lnTo>
                <a:lnTo>
                  <a:pt x="1023627" y="958851"/>
                </a:lnTo>
                <a:lnTo>
                  <a:pt x="1014857" y="953295"/>
                </a:lnTo>
                <a:lnTo>
                  <a:pt x="1006088" y="947341"/>
                </a:lnTo>
                <a:lnTo>
                  <a:pt x="997318" y="939801"/>
                </a:lnTo>
                <a:lnTo>
                  <a:pt x="988549" y="931863"/>
                </a:lnTo>
                <a:lnTo>
                  <a:pt x="979779" y="922338"/>
                </a:lnTo>
                <a:lnTo>
                  <a:pt x="971807" y="912813"/>
                </a:lnTo>
                <a:lnTo>
                  <a:pt x="963835" y="902098"/>
                </a:lnTo>
                <a:lnTo>
                  <a:pt x="956660" y="890985"/>
                </a:lnTo>
                <a:lnTo>
                  <a:pt x="949883" y="878682"/>
                </a:lnTo>
                <a:lnTo>
                  <a:pt x="943904" y="865982"/>
                </a:lnTo>
                <a:lnTo>
                  <a:pt x="941512" y="859632"/>
                </a:lnTo>
                <a:lnTo>
                  <a:pt x="938722" y="852885"/>
                </a:lnTo>
                <a:lnTo>
                  <a:pt x="936729" y="846138"/>
                </a:lnTo>
                <a:lnTo>
                  <a:pt x="934736" y="839391"/>
                </a:lnTo>
                <a:lnTo>
                  <a:pt x="933540" y="843757"/>
                </a:lnTo>
                <a:lnTo>
                  <a:pt x="931547" y="847329"/>
                </a:lnTo>
                <a:lnTo>
                  <a:pt x="929554" y="849710"/>
                </a:lnTo>
                <a:lnTo>
                  <a:pt x="928757" y="850107"/>
                </a:lnTo>
                <a:lnTo>
                  <a:pt x="927960" y="850504"/>
                </a:lnTo>
                <a:lnTo>
                  <a:pt x="926764" y="850107"/>
                </a:lnTo>
                <a:lnTo>
                  <a:pt x="925568" y="849710"/>
                </a:lnTo>
                <a:lnTo>
                  <a:pt x="924372" y="848123"/>
                </a:lnTo>
                <a:lnTo>
                  <a:pt x="923575" y="846535"/>
                </a:lnTo>
                <a:lnTo>
                  <a:pt x="921582" y="842963"/>
                </a:lnTo>
                <a:lnTo>
                  <a:pt x="920386" y="837407"/>
                </a:lnTo>
                <a:lnTo>
                  <a:pt x="918791" y="831057"/>
                </a:lnTo>
                <a:lnTo>
                  <a:pt x="917596" y="823516"/>
                </a:lnTo>
                <a:lnTo>
                  <a:pt x="917197" y="815182"/>
                </a:lnTo>
                <a:lnTo>
                  <a:pt x="916798" y="806054"/>
                </a:lnTo>
                <a:lnTo>
                  <a:pt x="917197" y="798116"/>
                </a:lnTo>
                <a:lnTo>
                  <a:pt x="917596" y="790576"/>
                </a:lnTo>
                <a:lnTo>
                  <a:pt x="918393" y="783829"/>
                </a:lnTo>
                <a:lnTo>
                  <a:pt x="919987" y="777479"/>
                </a:lnTo>
                <a:lnTo>
                  <a:pt x="921183" y="772319"/>
                </a:lnTo>
                <a:lnTo>
                  <a:pt x="922379" y="767954"/>
                </a:lnTo>
                <a:lnTo>
                  <a:pt x="924372" y="764779"/>
                </a:lnTo>
                <a:lnTo>
                  <a:pt x="925169" y="763588"/>
                </a:lnTo>
                <a:lnTo>
                  <a:pt x="926365" y="763191"/>
                </a:lnTo>
                <a:lnTo>
                  <a:pt x="923176" y="759619"/>
                </a:lnTo>
                <a:lnTo>
                  <a:pt x="920785" y="756444"/>
                </a:lnTo>
                <a:lnTo>
                  <a:pt x="918393" y="752476"/>
                </a:lnTo>
                <a:lnTo>
                  <a:pt x="916798" y="748507"/>
                </a:lnTo>
                <a:lnTo>
                  <a:pt x="915204" y="744538"/>
                </a:lnTo>
                <a:lnTo>
                  <a:pt x="914407" y="739776"/>
                </a:lnTo>
                <a:lnTo>
                  <a:pt x="913609" y="735807"/>
                </a:lnTo>
                <a:lnTo>
                  <a:pt x="913211" y="731044"/>
                </a:lnTo>
                <a:lnTo>
                  <a:pt x="912812" y="727076"/>
                </a:lnTo>
                <a:lnTo>
                  <a:pt x="912812" y="721916"/>
                </a:lnTo>
                <a:lnTo>
                  <a:pt x="913609" y="712391"/>
                </a:lnTo>
                <a:lnTo>
                  <a:pt x="915204" y="703263"/>
                </a:lnTo>
                <a:lnTo>
                  <a:pt x="917197" y="694135"/>
                </a:lnTo>
                <a:lnTo>
                  <a:pt x="920386" y="685007"/>
                </a:lnTo>
                <a:lnTo>
                  <a:pt x="923575" y="676672"/>
                </a:lnTo>
                <a:lnTo>
                  <a:pt x="927162" y="668735"/>
                </a:lnTo>
                <a:lnTo>
                  <a:pt x="930750" y="661988"/>
                </a:lnTo>
                <a:lnTo>
                  <a:pt x="934337" y="656035"/>
                </a:lnTo>
                <a:lnTo>
                  <a:pt x="937526" y="651272"/>
                </a:lnTo>
                <a:lnTo>
                  <a:pt x="940715" y="647700"/>
                </a:lnTo>
                <a:lnTo>
                  <a:pt x="943107" y="646113"/>
                </a:lnTo>
                <a:lnTo>
                  <a:pt x="955862" y="639763"/>
                </a:lnTo>
                <a:lnTo>
                  <a:pt x="968219" y="634604"/>
                </a:lnTo>
                <a:lnTo>
                  <a:pt x="980178" y="630238"/>
                </a:lnTo>
                <a:lnTo>
                  <a:pt x="992535" y="627063"/>
                </a:lnTo>
                <a:lnTo>
                  <a:pt x="1004493" y="624285"/>
                </a:lnTo>
                <a:lnTo>
                  <a:pt x="1016053" y="622300"/>
                </a:lnTo>
                <a:lnTo>
                  <a:pt x="1027214" y="621110"/>
                </a:lnTo>
                <a:lnTo>
                  <a:pt x="1038375" y="620713"/>
                </a:lnTo>
                <a:close/>
                <a:moveTo>
                  <a:pt x="1043186" y="515586"/>
                </a:moveTo>
                <a:lnTo>
                  <a:pt x="1022934" y="515983"/>
                </a:lnTo>
                <a:lnTo>
                  <a:pt x="1002682" y="516777"/>
                </a:lnTo>
                <a:lnTo>
                  <a:pt x="982827" y="518364"/>
                </a:lnTo>
                <a:lnTo>
                  <a:pt x="962972" y="519952"/>
                </a:lnTo>
                <a:lnTo>
                  <a:pt x="943514" y="521937"/>
                </a:lnTo>
                <a:lnTo>
                  <a:pt x="924056" y="525113"/>
                </a:lnTo>
                <a:lnTo>
                  <a:pt x="904598" y="527891"/>
                </a:lnTo>
                <a:lnTo>
                  <a:pt x="885140" y="531861"/>
                </a:lnTo>
                <a:lnTo>
                  <a:pt x="866476" y="535830"/>
                </a:lnTo>
                <a:lnTo>
                  <a:pt x="847812" y="540594"/>
                </a:lnTo>
                <a:lnTo>
                  <a:pt x="829148" y="545754"/>
                </a:lnTo>
                <a:lnTo>
                  <a:pt x="810485" y="550914"/>
                </a:lnTo>
                <a:lnTo>
                  <a:pt x="792218" y="556869"/>
                </a:lnTo>
                <a:lnTo>
                  <a:pt x="774348" y="563220"/>
                </a:lnTo>
                <a:lnTo>
                  <a:pt x="756082" y="569968"/>
                </a:lnTo>
                <a:lnTo>
                  <a:pt x="738609" y="577113"/>
                </a:lnTo>
                <a:lnTo>
                  <a:pt x="721137" y="585449"/>
                </a:lnTo>
                <a:lnTo>
                  <a:pt x="704061" y="593388"/>
                </a:lnTo>
                <a:lnTo>
                  <a:pt x="686986" y="601724"/>
                </a:lnTo>
                <a:lnTo>
                  <a:pt x="670308" y="610457"/>
                </a:lnTo>
                <a:lnTo>
                  <a:pt x="653630" y="619587"/>
                </a:lnTo>
                <a:lnTo>
                  <a:pt x="637745" y="629114"/>
                </a:lnTo>
                <a:lnTo>
                  <a:pt x="621861" y="639037"/>
                </a:lnTo>
                <a:lnTo>
                  <a:pt x="605977" y="649755"/>
                </a:lnTo>
                <a:lnTo>
                  <a:pt x="590490" y="660473"/>
                </a:lnTo>
                <a:lnTo>
                  <a:pt x="575400" y="671190"/>
                </a:lnTo>
                <a:lnTo>
                  <a:pt x="559913" y="682702"/>
                </a:lnTo>
                <a:lnTo>
                  <a:pt x="545617" y="694610"/>
                </a:lnTo>
                <a:lnTo>
                  <a:pt x="531322" y="706519"/>
                </a:lnTo>
                <a:lnTo>
                  <a:pt x="517026" y="719221"/>
                </a:lnTo>
                <a:lnTo>
                  <a:pt x="503525" y="731924"/>
                </a:lnTo>
                <a:lnTo>
                  <a:pt x="490023" y="745023"/>
                </a:lnTo>
                <a:lnTo>
                  <a:pt x="476919" y="758520"/>
                </a:lnTo>
                <a:lnTo>
                  <a:pt x="464212" y="772413"/>
                </a:lnTo>
                <a:lnTo>
                  <a:pt x="451504" y="786306"/>
                </a:lnTo>
                <a:lnTo>
                  <a:pt x="439591" y="800596"/>
                </a:lnTo>
                <a:lnTo>
                  <a:pt x="427678" y="815680"/>
                </a:lnTo>
                <a:lnTo>
                  <a:pt x="416162" y="830368"/>
                </a:lnTo>
                <a:lnTo>
                  <a:pt x="405441" y="845452"/>
                </a:lnTo>
                <a:lnTo>
                  <a:pt x="394322" y="860933"/>
                </a:lnTo>
                <a:lnTo>
                  <a:pt x="383997" y="876811"/>
                </a:lnTo>
                <a:lnTo>
                  <a:pt x="374070" y="892689"/>
                </a:lnTo>
                <a:lnTo>
                  <a:pt x="364539" y="908964"/>
                </a:lnTo>
                <a:lnTo>
                  <a:pt x="355009" y="925636"/>
                </a:lnTo>
                <a:lnTo>
                  <a:pt x="346272" y="941911"/>
                </a:lnTo>
                <a:lnTo>
                  <a:pt x="337933" y="959377"/>
                </a:lnTo>
                <a:lnTo>
                  <a:pt x="329594" y="976048"/>
                </a:lnTo>
                <a:lnTo>
                  <a:pt x="322049" y="993911"/>
                </a:lnTo>
                <a:lnTo>
                  <a:pt x="314901" y="1011377"/>
                </a:lnTo>
                <a:lnTo>
                  <a:pt x="308151" y="1029240"/>
                </a:lnTo>
                <a:lnTo>
                  <a:pt x="301797" y="1047500"/>
                </a:lnTo>
                <a:lnTo>
                  <a:pt x="295840" y="1065362"/>
                </a:lnTo>
                <a:lnTo>
                  <a:pt x="290678" y="1084019"/>
                </a:lnTo>
                <a:lnTo>
                  <a:pt x="285516" y="1102676"/>
                </a:lnTo>
                <a:lnTo>
                  <a:pt x="280751" y="1121729"/>
                </a:lnTo>
                <a:lnTo>
                  <a:pt x="276780" y="1140783"/>
                </a:lnTo>
                <a:lnTo>
                  <a:pt x="272809" y="1159440"/>
                </a:lnTo>
                <a:lnTo>
                  <a:pt x="270029" y="1178890"/>
                </a:lnTo>
                <a:lnTo>
                  <a:pt x="266852" y="1198341"/>
                </a:lnTo>
                <a:lnTo>
                  <a:pt x="264867" y="1218188"/>
                </a:lnTo>
                <a:lnTo>
                  <a:pt x="263278" y="1237639"/>
                </a:lnTo>
                <a:lnTo>
                  <a:pt x="261690" y="1257883"/>
                </a:lnTo>
                <a:lnTo>
                  <a:pt x="260896" y="1277731"/>
                </a:lnTo>
                <a:lnTo>
                  <a:pt x="260498" y="1297975"/>
                </a:lnTo>
                <a:lnTo>
                  <a:pt x="260896" y="1318220"/>
                </a:lnTo>
                <a:lnTo>
                  <a:pt x="261690" y="1338067"/>
                </a:lnTo>
                <a:lnTo>
                  <a:pt x="263278" y="1357915"/>
                </a:lnTo>
                <a:lnTo>
                  <a:pt x="264867" y="1377763"/>
                </a:lnTo>
                <a:lnTo>
                  <a:pt x="266852" y="1397213"/>
                </a:lnTo>
                <a:lnTo>
                  <a:pt x="270029" y="1416664"/>
                </a:lnTo>
                <a:lnTo>
                  <a:pt x="272809" y="1436114"/>
                </a:lnTo>
                <a:lnTo>
                  <a:pt x="276780" y="1455168"/>
                </a:lnTo>
                <a:lnTo>
                  <a:pt x="280751" y="1474222"/>
                </a:lnTo>
                <a:lnTo>
                  <a:pt x="285516" y="1493275"/>
                </a:lnTo>
                <a:lnTo>
                  <a:pt x="290678" y="1511535"/>
                </a:lnTo>
                <a:lnTo>
                  <a:pt x="295840" y="1530192"/>
                </a:lnTo>
                <a:lnTo>
                  <a:pt x="301797" y="1548452"/>
                </a:lnTo>
                <a:lnTo>
                  <a:pt x="308151" y="1566314"/>
                </a:lnTo>
                <a:lnTo>
                  <a:pt x="314901" y="1584177"/>
                </a:lnTo>
                <a:lnTo>
                  <a:pt x="322049" y="1602040"/>
                </a:lnTo>
                <a:lnTo>
                  <a:pt x="329594" y="1619109"/>
                </a:lnTo>
                <a:lnTo>
                  <a:pt x="337933" y="1636575"/>
                </a:lnTo>
                <a:lnTo>
                  <a:pt x="346272" y="1653247"/>
                </a:lnTo>
                <a:lnTo>
                  <a:pt x="355009" y="1670316"/>
                </a:lnTo>
                <a:lnTo>
                  <a:pt x="364539" y="1686591"/>
                </a:lnTo>
                <a:lnTo>
                  <a:pt x="374070" y="1703262"/>
                </a:lnTo>
                <a:lnTo>
                  <a:pt x="383997" y="1719140"/>
                </a:lnTo>
                <a:lnTo>
                  <a:pt x="394322" y="1734622"/>
                </a:lnTo>
                <a:lnTo>
                  <a:pt x="405441" y="1750500"/>
                </a:lnTo>
                <a:lnTo>
                  <a:pt x="416162" y="1765584"/>
                </a:lnTo>
                <a:lnTo>
                  <a:pt x="427678" y="1780271"/>
                </a:lnTo>
                <a:lnTo>
                  <a:pt x="439591" y="1794958"/>
                </a:lnTo>
                <a:lnTo>
                  <a:pt x="451504" y="1809248"/>
                </a:lnTo>
                <a:lnTo>
                  <a:pt x="464212" y="1823142"/>
                </a:lnTo>
                <a:lnTo>
                  <a:pt x="476919" y="1837035"/>
                </a:lnTo>
                <a:lnTo>
                  <a:pt x="490023" y="1850531"/>
                </a:lnTo>
                <a:lnTo>
                  <a:pt x="503525" y="1863631"/>
                </a:lnTo>
                <a:lnTo>
                  <a:pt x="517026" y="1876333"/>
                </a:lnTo>
                <a:lnTo>
                  <a:pt x="531322" y="1889035"/>
                </a:lnTo>
                <a:lnTo>
                  <a:pt x="545617" y="1900944"/>
                </a:lnTo>
                <a:lnTo>
                  <a:pt x="559913" y="1912852"/>
                </a:lnTo>
                <a:lnTo>
                  <a:pt x="575400" y="1923967"/>
                </a:lnTo>
                <a:lnTo>
                  <a:pt x="590490" y="1935479"/>
                </a:lnTo>
                <a:lnTo>
                  <a:pt x="605977" y="1945799"/>
                </a:lnTo>
                <a:lnTo>
                  <a:pt x="621861" y="1956517"/>
                </a:lnTo>
                <a:lnTo>
                  <a:pt x="637745" y="1966044"/>
                </a:lnTo>
                <a:lnTo>
                  <a:pt x="653630" y="1975968"/>
                </a:lnTo>
                <a:lnTo>
                  <a:pt x="670308" y="1985097"/>
                </a:lnTo>
                <a:lnTo>
                  <a:pt x="686986" y="1994227"/>
                </a:lnTo>
                <a:lnTo>
                  <a:pt x="704061" y="2002563"/>
                </a:lnTo>
                <a:lnTo>
                  <a:pt x="721137" y="2010502"/>
                </a:lnTo>
                <a:lnTo>
                  <a:pt x="738609" y="2018044"/>
                </a:lnTo>
                <a:lnTo>
                  <a:pt x="756082" y="2025189"/>
                </a:lnTo>
                <a:lnTo>
                  <a:pt x="774348" y="2032335"/>
                </a:lnTo>
                <a:lnTo>
                  <a:pt x="792218" y="2038686"/>
                </a:lnTo>
                <a:lnTo>
                  <a:pt x="810485" y="2044640"/>
                </a:lnTo>
                <a:lnTo>
                  <a:pt x="829148" y="2050197"/>
                </a:lnTo>
                <a:lnTo>
                  <a:pt x="847812" y="2055358"/>
                </a:lnTo>
                <a:lnTo>
                  <a:pt x="866476" y="2059724"/>
                </a:lnTo>
                <a:lnTo>
                  <a:pt x="885140" y="2064091"/>
                </a:lnTo>
                <a:lnTo>
                  <a:pt x="904598" y="2067266"/>
                </a:lnTo>
                <a:lnTo>
                  <a:pt x="924056" y="2070839"/>
                </a:lnTo>
                <a:lnTo>
                  <a:pt x="943514" y="2073220"/>
                </a:lnTo>
                <a:lnTo>
                  <a:pt x="962972" y="2075999"/>
                </a:lnTo>
                <a:lnTo>
                  <a:pt x="982827" y="2077587"/>
                </a:lnTo>
                <a:lnTo>
                  <a:pt x="1002682" y="2078778"/>
                </a:lnTo>
                <a:lnTo>
                  <a:pt x="1022934" y="2079572"/>
                </a:lnTo>
                <a:lnTo>
                  <a:pt x="1043186" y="2079572"/>
                </a:lnTo>
                <a:lnTo>
                  <a:pt x="1063041" y="2079572"/>
                </a:lnTo>
                <a:lnTo>
                  <a:pt x="1083293" y="2078778"/>
                </a:lnTo>
                <a:lnTo>
                  <a:pt x="1103148" y="2077587"/>
                </a:lnTo>
                <a:lnTo>
                  <a:pt x="1122606" y="2075999"/>
                </a:lnTo>
                <a:lnTo>
                  <a:pt x="1142064" y="2073220"/>
                </a:lnTo>
                <a:lnTo>
                  <a:pt x="1161919" y="2070839"/>
                </a:lnTo>
                <a:lnTo>
                  <a:pt x="1180980" y="2067266"/>
                </a:lnTo>
                <a:lnTo>
                  <a:pt x="1200438" y="2064091"/>
                </a:lnTo>
                <a:lnTo>
                  <a:pt x="1219499" y="2059724"/>
                </a:lnTo>
                <a:lnTo>
                  <a:pt x="1237766" y="2055358"/>
                </a:lnTo>
                <a:lnTo>
                  <a:pt x="1256827" y="2050197"/>
                </a:lnTo>
                <a:lnTo>
                  <a:pt x="1275093" y="2044640"/>
                </a:lnTo>
                <a:lnTo>
                  <a:pt x="1293757" y="2038686"/>
                </a:lnTo>
                <a:lnTo>
                  <a:pt x="1311627" y="2032335"/>
                </a:lnTo>
                <a:lnTo>
                  <a:pt x="1329496" y="2025189"/>
                </a:lnTo>
                <a:lnTo>
                  <a:pt x="1347366" y="2018044"/>
                </a:lnTo>
                <a:lnTo>
                  <a:pt x="1364441" y="2010502"/>
                </a:lnTo>
                <a:lnTo>
                  <a:pt x="1381914" y="2002563"/>
                </a:lnTo>
                <a:lnTo>
                  <a:pt x="1398592" y="1994227"/>
                </a:lnTo>
                <a:lnTo>
                  <a:pt x="1415667" y="1985097"/>
                </a:lnTo>
                <a:lnTo>
                  <a:pt x="1431949" y="1975968"/>
                </a:lnTo>
                <a:lnTo>
                  <a:pt x="1447833" y="1966044"/>
                </a:lnTo>
                <a:lnTo>
                  <a:pt x="1464114" y="1956517"/>
                </a:lnTo>
                <a:lnTo>
                  <a:pt x="1479998" y="1945799"/>
                </a:lnTo>
                <a:lnTo>
                  <a:pt x="1495088" y="1935479"/>
                </a:lnTo>
                <a:lnTo>
                  <a:pt x="1510575" y="1923967"/>
                </a:lnTo>
                <a:lnTo>
                  <a:pt x="1525665" y="1912852"/>
                </a:lnTo>
                <a:lnTo>
                  <a:pt x="1539960" y="1900944"/>
                </a:lnTo>
                <a:lnTo>
                  <a:pt x="1554256" y="1889035"/>
                </a:lnTo>
                <a:lnTo>
                  <a:pt x="1568551" y="1876333"/>
                </a:lnTo>
                <a:lnTo>
                  <a:pt x="1582053" y="1863631"/>
                </a:lnTo>
                <a:lnTo>
                  <a:pt x="1595555" y="1850531"/>
                </a:lnTo>
                <a:lnTo>
                  <a:pt x="1608659" y="1837035"/>
                </a:lnTo>
                <a:lnTo>
                  <a:pt x="1621763" y="1823142"/>
                </a:lnTo>
                <a:lnTo>
                  <a:pt x="1634073" y="1809248"/>
                </a:lnTo>
                <a:lnTo>
                  <a:pt x="1646383" y="1794958"/>
                </a:lnTo>
                <a:lnTo>
                  <a:pt x="1657899" y="1780271"/>
                </a:lnTo>
                <a:lnTo>
                  <a:pt x="1669415" y="1765584"/>
                </a:lnTo>
                <a:lnTo>
                  <a:pt x="1680534" y="1750500"/>
                </a:lnTo>
                <a:lnTo>
                  <a:pt x="1691256" y="1734622"/>
                </a:lnTo>
                <a:lnTo>
                  <a:pt x="1701581" y="1719140"/>
                </a:lnTo>
                <a:lnTo>
                  <a:pt x="1711508" y="1703262"/>
                </a:lnTo>
                <a:lnTo>
                  <a:pt x="1721436" y="1686591"/>
                </a:lnTo>
                <a:lnTo>
                  <a:pt x="1730569" y="1670316"/>
                </a:lnTo>
                <a:lnTo>
                  <a:pt x="1739305" y="1653247"/>
                </a:lnTo>
                <a:lnTo>
                  <a:pt x="1748041" y="1636575"/>
                </a:lnTo>
                <a:lnTo>
                  <a:pt x="1755983" y="1619109"/>
                </a:lnTo>
                <a:lnTo>
                  <a:pt x="1763529" y="1602040"/>
                </a:lnTo>
                <a:lnTo>
                  <a:pt x="1770676" y="1584177"/>
                </a:lnTo>
                <a:lnTo>
                  <a:pt x="1777427" y="1566314"/>
                </a:lnTo>
                <a:lnTo>
                  <a:pt x="1783781" y="1548452"/>
                </a:lnTo>
                <a:lnTo>
                  <a:pt x="1789737" y="1530192"/>
                </a:lnTo>
                <a:lnTo>
                  <a:pt x="1795694" y="1511535"/>
                </a:lnTo>
                <a:lnTo>
                  <a:pt x="1800459" y="1493275"/>
                </a:lnTo>
                <a:lnTo>
                  <a:pt x="1804827" y="1474222"/>
                </a:lnTo>
                <a:lnTo>
                  <a:pt x="1809195" y="1455168"/>
                </a:lnTo>
                <a:lnTo>
                  <a:pt x="1812769" y="1436114"/>
                </a:lnTo>
                <a:lnTo>
                  <a:pt x="1816343" y="1416664"/>
                </a:lnTo>
                <a:lnTo>
                  <a:pt x="1818726" y="1397213"/>
                </a:lnTo>
                <a:lnTo>
                  <a:pt x="1820711" y="1377763"/>
                </a:lnTo>
                <a:lnTo>
                  <a:pt x="1823094" y="1357915"/>
                </a:lnTo>
                <a:lnTo>
                  <a:pt x="1824285" y="1338067"/>
                </a:lnTo>
                <a:lnTo>
                  <a:pt x="1824682" y="1318220"/>
                </a:lnTo>
                <a:lnTo>
                  <a:pt x="1825079" y="1297975"/>
                </a:lnTo>
                <a:lnTo>
                  <a:pt x="1824682" y="1277731"/>
                </a:lnTo>
                <a:lnTo>
                  <a:pt x="1824285" y="1257883"/>
                </a:lnTo>
                <a:lnTo>
                  <a:pt x="1823094" y="1237639"/>
                </a:lnTo>
                <a:lnTo>
                  <a:pt x="1820711" y="1218188"/>
                </a:lnTo>
                <a:lnTo>
                  <a:pt x="1818726" y="1198341"/>
                </a:lnTo>
                <a:lnTo>
                  <a:pt x="1816343" y="1178890"/>
                </a:lnTo>
                <a:lnTo>
                  <a:pt x="1812769" y="1159440"/>
                </a:lnTo>
                <a:lnTo>
                  <a:pt x="1809195" y="1140783"/>
                </a:lnTo>
                <a:lnTo>
                  <a:pt x="1804827" y="1121729"/>
                </a:lnTo>
                <a:lnTo>
                  <a:pt x="1800459" y="1102676"/>
                </a:lnTo>
                <a:lnTo>
                  <a:pt x="1795694" y="1084019"/>
                </a:lnTo>
                <a:lnTo>
                  <a:pt x="1789737" y="1065362"/>
                </a:lnTo>
                <a:lnTo>
                  <a:pt x="1783781" y="1047500"/>
                </a:lnTo>
                <a:lnTo>
                  <a:pt x="1777427" y="1029240"/>
                </a:lnTo>
                <a:lnTo>
                  <a:pt x="1770676" y="1011377"/>
                </a:lnTo>
                <a:lnTo>
                  <a:pt x="1763529" y="993911"/>
                </a:lnTo>
                <a:lnTo>
                  <a:pt x="1755983" y="976048"/>
                </a:lnTo>
                <a:lnTo>
                  <a:pt x="1748041" y="959377"/>
                </a:lnTo>
                <a:lnTo>
                  <a:pt x="1739305" y="941911"/>
                </a:lnTo>
                <a:lnTo>
                  <a:pt x="1730569" y="925636"/>
                </a:lnTo>
                <a:lnTo>
                  <a:pt x="1721436" y="908964"/>
                </a:lnTo>
                <a:lnTo>
                  <a:pt x="1711508" y="892689"/>
                </a:lnTo>
                <a:lnTo>
                  <a:pt x="1701581" y="876811"/>
                </a:lnTo>
                <a:lnTo>
                  <a:pt x="1691256" y="860933"/>
                </a:lnTo>
                <a:lnTo>
                  <a:pt x="1680534" y="845452"/>
                </a:lnTo>
                <a:lnTo>
                  <a:pt x="1669415" y="830368"/>
                </a:lnTo>
                <a:lnTo>
                  <a:pt x="1657899" y="815680"/>
                </a:lnTo>
                <a:lnTo>
                  <a:pt x="1646383" y="800596"/>
                </a:lnTo>
                <a:lnTo>
                  <a:pt x="1634073" y="786306"/>
                </a:lnTo>
                <a:lnTo>
                  <a:pt x="1621763" y="772413"/>
                </a:lnTo>
                <a:lnTo>
                  <a:pt x="1608659" y="758520"/>
                </a:lnTo>
                <a:lnTo>
                  <a:pt x="1595555" y="745023"/>
                </a:lnTo>
                <a:lnTo>
                  <a:pt x="1582053" y="731924"/>
                </a:lnTo>
                <a:lnTo>
                  <a:pt x="1568551" y="719221"/>
                </a:lnTo>
                <a:lnTo>
                  <a:pt x="1554256" y="706519"/>
                </a:lnTo>
                <a:lnTo>
                  <a:pt x="1539960" y="694610"/>
                </a:lnTo>
                <a:lnTo>
                  <a:pt x="1525665" y="682702"/>
                </a:lnTo>
                <a:lnTo>
                  <a:pt x="1510575" y="671190"/>
                </a:lnTo>
                <a:lnTo>
                  <a:pt x="1495088" y="660473"/>
                </a:lnTo>
                <a:lnTo>
                  <a:pt x="1479998" y="649755"/>
                </a:lnTo>
                <a:lnTo>
                  <a:pt x="1464114" y="639037"/>
                </a:lnTo>
                <a:lnTo>
                  <a:pt x="1447833" y="629114"/>
                </a:lnTo>
                <a:lnTo>
                  <a:pt x="1431949" y="619587"/>
                </a:lnTo>
                <a:lnTo>
                  <a:pt x="1415667" y="610457"/>
                </a:lnTo>
                <a:lnTo>
                  <a:pt x="1398592" y="601724"/>
                </a:lnTo>
                <a:lnTo>
                  <a:pt x="1381914" y="593388"/>
                </a:lnTo>
                <a:lnTo>
                  <a:pt x="1364441" y="585449"/>
                </a:lnTo>
                <a:lnTo>
                  <a:pt x="1347366" y="577113"/>
                </a:lnTo>
                <a:lnTo>
                  <a:pt x="1329496" y="569968"/>
                </a:lnTo>
                <a:lnTo>
                  <a:pt x="1311627" y="563220"/>
                </a:lnTo>
                <a:lnTo>
                  <a:pt x="1293757" y="556869"/>
                </a:lnTo>
                <a:lnTo>
                  <a:pt x="1275093" y="550914"/>
                </a:lnTo>
                <a:lnTo>
                  <a:pt x="1256827" y="545754"/>
                </a:lnTo>
                <a:lnTo>
                  <a:pt x="1237766" y="540594"/>
                </a:lnTo>
                <a:lnTo>
                  <a:pt x="1219499" y="535830"/>
                </a:lnTo>
                <a:lnTo>
                  <a:pt x="1200438" y="531861"/>
                </a:lnTo>
                <a:lnTo>
                  <a:pt x="1180980" y="527891"/>
                </a:lnTo>
                <a:lnTo>
                  <a:pt x="1161919" y="525113"/>
                </a:lnTo>
                <a:lnTo>
                  <a:pt x="1142064" y="521937"/>
                </a:lnTo>
                <a:lnTo>
                  <a:pt x="1122606" y="519952"/>
                </a:lnTo>
                <a:lnTo>
                  <a:pt x="1103148" y="518364"/>
                </a:lnTo>
                <a:lnTo>
                  <a:pt x="1083293" y="516777"/>
                </a:lnTo>
                <a:lnTo>
                  <a:pt x="1063041" y="515983"/>
                </a:lnTo>
                <a:lnTo>
                  <a:pt x="1043186" y="515586"/>
                </a:lnTo>
                <a:close/>
                <a:moveTo>
                  <a:pt x="803734" y="280988"/>
                </a:moveTo>
                <a:lnTo>
                  <a:pt x="862902" y="391340"/>
                </a:lnTo>
                <a:lnTo>
                  <a:pt x="884743" y="387371"/>
                </a:lnTo>
                <a:lnTo>
                  <a:pt x="906980" y="383798"/>
                </a:lnTo>
                <a:lnTo>
                  <a:pt x="929218" y="380622"/>
                </a:lnTo>
                <a:lnTo>
                  <a:pt x="951456" y="378241"/>
                </a:lnTo>
                <a:lnTo>
                  <a:pt x="974488" y="376256"/>
                </a:lnTo>
                <a:lnTo>
                  <a:pt x="997122" y="374668"/>
                </a:lnTo>
                <a:lnTo>
                  <a:pt x="1019757" y="373874"/>
                </a:lnTo>
                <a:lnTo>
                  <a:pt x="1043186" y="373477"/>
                </a:lnTo>
                <a:lnTo>
                  <a:pt x="1059865" y="373874"/>
                </a:lnTo>
                <a:lnTo>
                  <a:pt x="1076940" y="374271"/>
                </a:lnTo>
                <a:lnTo>
                  <a:pt x="1093618" y="375462"/>
                </a:lnTo>
                <a:lnTo>
                  <a:pt x="1110693" y="376256"/>
                </a:lnTo>
                <a:lnTo>
                  <a:pt x="1127372" y="377844"/>
                </a:lnTo>
                <a:lnTo>
                  <a:pt x="1144050" y="379432"/>
                </a:lnTo>
                <a:lnTo>
                  <a:pt x="1160331" y="381019"/>
                </a:lnTo>
                <a:lnTo>
                  <a:pt x="1176612" y="383798"/>
                </a:lnTo>
                <a:lnTo>
                  <a:pt x="1193291" y="386180"/>
                </a:lnTo>
                <a:lnTo>
                  <a:pt x="1209572" y="388958"/>
                </a:lnTo>
                <a:lnTo>
                  <a:pt x="1225853" y="392134"/>
                </a:lnTo>
                <a:lnTo>
                  <a:pt x="1241737" y="395310"/>
                </a:lnTo>
                <a:lnTo>
                  <a:pt x="1257621" y="399279"/>
                </a:lnTo>
                <a:lnTo>
                  <a:pt x="1273505" y="403249"/>
                </a:lnTo>
                <a:lnTo>
                  <a:pt x="1289389" y="407218"/>
                </a:lnTo>
                <a:lnTo>
                  <a:pt x="1304876" y="411982"/>
                </a:lnTo>
                <a:lnTo>
                  <a:pt x="1370398" y="304805"/>
                </a:lnTo>
                <a:lnTo>
                  <a:pt x="1611439" y="417142"/>
                </a:lnTo>
                <a:lnTo>
                  <a:pt x="1570140" y="539800"/>
                </a:lnTo>
                <a:lnTo>
                  <a:pt x="1592775" y="555678"/>
                </a:lnTo>
                <a:lnTo>
                  <a:pt x="1614615" y="572747"/>
                </a:lnTo>
                <a:lnTo>
                  <a:pt x="1636059" y="589815"/>
                </a:lnTo>
                <a:lnTo>
                  <a:pt x="1656708" y="608075"/>
                </a:lnTo>
                <a:lnTo>
                  <a:pt x="1676960" y="626732"/>
                </a:lnTo>
                <a:lnTo>
                  <a:pt x="1696815" y="645389"/>
                </a:lnTo>
                <a:lnTo>
                  <a:pt x="1715876" y="665236"/>
                </a:lnTo>
                <a:lnTo>
                  <a:pt x="1734540" y="685481"/>
                </a:lnTo>
                <a:lnTo>
                  <a:pt x="1752410" y="706519"/>
                </a:lnTo>
                <a:lnTo>
                  <a:pt x="1769882" y="728351"/>
                </a:lnTo>
                <a:lnTo>
                  <a:pt x="1786560" y="750184"/>
                </a:lnTo>
                <a:lnTo>
                  <a:pt x="1802841" y="772413"/>
                </a:lnTo>
                <a:lnTo>
                  <a:pt x="1818329" y="795436"/>
                </a:lnTo>
                <a:lnTo>
                  <a:pt x="1832624" y="818856"/>
                </a:lnTo>
                <a:lnTo>
                  <a:pt x="1846920" y="842673"/>
                </a:lnTo>
                <a:lnTo>
                  <a:pt x="1860024" y="866887"/>
                </a:lnTo>
                <a:lnTo>
                  <a:pt x="1994642" y="834337"/>
                </a:lnTo>
                <a:lnTo>
                  <a:pt x="2085975" y="1084019"/>
                </a:lnTo>
                <a:lnTo>
                  <a:pt x="1954931" y="1149516"/>
                </a:lnTo>
                <a:lnTo>
                  <a:pt x="1958108" y="1167776"/>
                </a:lnTo>
                <a:lnTo>
                  <a:pt x="1960491" y="1185638"/>
                </a:lnTo>
                <a:lnTo>
                  <a:pt x="1962476" y="1204295"/>
                </a:lnTo>
                <a:lnTo>
                  <a:pt x="1964462" y="1222952"/>
                </a:lnTo>
                <a:lnTo>
                  <a:pt x="1965653" y="1241212"/>
                </a:lnTo>
                <a:lnTo>
                  <a:pt x="1966447" y="1259868"/>
                </a:lnTo>
                <a:lnTo>
                  <a:pt x="1967242" y="1278922"/>
                </a:lnTo>
                <a:lnTo>
                  <a:pt x="1967242" y="1297975"/>
                </a:lnTo>
                <a:lnTo>
                  <a:pt x="1967242" y="1315441"/>
                </a:lnTo>
                <a:lnTo>
                  <a:pt x="1966845" y="1332907"/>
                </a:lnTo>
                <a:lnTo>
                  <a:pt x="1966050" y="1349976"/>
                </a:lnTo>
                <a:lnTo>
                  <a:pt x="1964859" y="1367839"/>
                </a:lnTo>
                <a:lnTo>
                  <a:pt x="1962873" y="1385305"/>
                </a:lnTo>
                <a:lnTo>
                  <a:pt x="1961285" y="1401977"/>
                </a:lnTo>
                <a:lnTo>
                  <a:pt x="1959300" y="1419442"/>
                </a:lnTo>
                <a:lnTo>
                  <a:pt x="1957314" y="1436114"/>
                </a:lnTo>
                <a:lnTo>
                  <a:pt x="1954137" y="1453183"/>
                </a:lnTo>
                <a:lnTo>
                  <a:pt x="1951357" y="1469855"/>
                </a:lnTo>
                <a:lnTo>
                  <a:pt x="1947784" y="1486527"/>
                </a:lnTo>
                <a:lnTo>
                  <a:pt x="1944210" y="1503199"/>
                </a:lnTo>
                <a:lnTo>
                  <a:pt x="1940239" y="1519871"/>
                </a:lnTo>
                <a:lnTo>
                  <a:pt x="1935871" y="1535749"/>
                </a:lnTo>
                <a:lnTo>
                  <a:pt x="1931899" y="1552024"/>
                </a:lnTo>
                <a:lnTo>
                  <a:pt x="1926737" y="1568299"/>
                </a:lnTo>
                <a:lnTo>
                  <a:pt x="2061355" y="1650468"/>
                </a:lnTo>
                <a:lnTo>
                  <a:pt x="1949372" y="1891020"/>
                </a:lnTo>
                <a:lnTo>
                  <a:pt x="1791723" y="1838623"/>
                </a:lnTo>
                <a:lnTo>
                  <a:pt x="1776633" y="1859264"/>
                </a:lnTo>
                <a:lnTo>
                  <a:pt x="1761146" y="1879112"/>
                </a:lnTo>
                <a:lnTo>
                  <a:pt x="1744468" y="1898165"/>
                </a:lnTo>
                <a:lnTo>
                  <a:pt x="1728186" y="1917219"/>
                </a:lnTo>
                <a:lnTo>
                  <a:pt x="1710714" y="1935876"/>
                </a:lnTo>
                <a:lnTo>
                  <a:pt x="1693241" y="1954135"/>
                </a:lnTo>
                <a:lnTo>
                  <a:pt x="1674975" y="1971204"/>
                </a:lnTo>
                <a:lnTo>
                  <a:pt x="1655914" y="1988670"/>
                </a:lnTo>
                <a:lnTo>
                  <a:pt x="1636853" y="2004945"/>
                </a:lnTo>
                <a:lnTo>
                  <a:pt x="1616998" y="2021220"/>
                </a:lnTo>
                <a:lnTo>
                  <a:pt x="1597143" y="2036701"/>
                </a:lnTo>
                <a:lnTo>
                  <a:pt x="1576494" y="2051388"/>
                </a:lnTo>
                <a:lnTo>
                  <a:pt x="1555844" y="2066075"/>
                </a:lnTo>
                <a:lnTo>
                  <a:pt x="1534401" y="2079572"/>
                </a:lnTo>
                <a:lnTo>
                  <a:pt x="1512957" y="2093068"/>
                </a:lnTo>
                <a:lnTo>
                  <a:pt x="1491117" y="2105770"/>
                </a:lnTo>
                <a:lnTo>
                  <a:pt x="1531621" y="2274474"/>
                </a:lnTo>
                <a:lnTo>
                  <a:pt x="1281844" y="2365376"/>
                </a:lnTo>
                <a:lnTo>
                  <a:pt x="1202821" y="2207787"/>
                </a:lnTo>
                <a:lnTo>
                  <a:pt x="1183363" y="2210962"/>
                </a:lnTo>
                <a:lnTo>
                  <a:pt x="1163508" y="2213741"/>
                </a:lnTo>
                <a:lnTo>
                  <a:pt x="1144050" y="2216123"/>
                </a:lnTo>
                <a:lnTo>
                  <a:pt x="1124195" y="2218504"/>
                </a:lnTo>
                <a:lnTo>
                  <a:pt x="1103943" y="2219695"/>
                </a:lnTo>
                <a:lnTo>
                  <a:pt x="1083690" y="2220886"/>
                </a:lnTo>
                <a:lnTo>
                  <a:pt x="1063438" y="2221680"/>
                </a:lnTo>
                <a:lnTo>
                  <a:pt x="1043186" y="2221680"/>
                </a:lnTo>
                <a:lnTo>
                  <a:pt x="1013007" y="2221283"/>
                </a:lnTo>
                <a:lnTo>
                  <a:pt x="983224" y="2220092"/>
                </a:lnTo>
                <a:lnTo>
                  <a:pt x="954235" y="2217711"/>
                </a:lnTo>
                <a:lnTo>
                  <a:pt x="924850" y="2214535"/>
                </a:lnTo>
                <a:lnTo>
                  <a:pt x="895862" y="2210565"/>
                </a:lnTo>
                <a:lnTo>
                  <a:pt x="867270" y="2205405"/>
                </a:lnTo>
                <a:lnTo>
                  <a:pt x="839076" y="2199451"/>
                </a:lnTo>
                <a:lnTo>
                  <a:pt x="810882" y="2192703"/>
                </a:lnTo>
                <a:lnTo>
                  <a:pt x="715180" y="2341162"/>
                </a:lnTo>
                <a:lnTo>
                  <a:pt x="474536" y="2229222"/>
                </a:lnTo>
                <a:lnTo>
                  <a:pt x="524968" y="2062900"/>
                </a:lnTo>
                <a:lnTo>
                  <a:pt x="504716" y="2049006"/>
                </a:lnTo>
                <a:lnTo>
                  <a:pt x="484464" y="2033525"/>
                </a:lnTo>
                <a:lnTo>
                  <a:pt x="465006" y="2018441"/>
                </a:lnTo>
                <a:lnTo>
                  <a:pt x="445945" y="2002960"/>
                </a:lnTo>
                <a:lnTo>
                  <a:pt x="427281" y="1986288"/>
                </a:lnTo>
                <a:lnTo>
                  <a:pt x="408617" y="1969616"/>
                </a:lnTo>
                <a:lnTo>
                  <a:pt x="390748" y="1952151"/>
                </a:lnTo>
                <a:lnTo>
                  <a:pt x="373672" y="1934685"/>
                </a:lnTo>
                <a:lnTo>
                  <a:pt x="356597" y="1916028"/>
                </a:lnTo>
                <a:lnTo>
                  <a:pt x="340316" y="1897371"/>
                </a:lnTo>
                <a:lnTo>
                  <a:pt x="324432" y="1878715"/>
                </a:lnTo>
                <a:lnTo>
                  <a:pt x="308548" y="1858867"/>
                </a:lnTo>
                <a:lnTo>
                  <a:pt x="293855" y="1839020"/>
                </a:lnTo>
                <a:lnTo>
                  <a:pt x="279559" y="1818775"/>
                </a:lnTo>
                <a:lnTo>
                  <a:pt x="265661" y="1797737"/>
                </a:lnTo>
                <a:lnTo>
                  <a:pt x="252556" y="1776301"/>
                </a:lnTo>
                <a:lnTo>
                  <a:pt x="91333" y="1811630"/>
                </a:lnTo>
                <a:lnTo>
                  <a:pt x="0" y="1562345"/>
                </a:lnTo>
                <a:lnTo>
                  <a:pt x="138191" y="1488512"/>
                </a:lnTo>
                <a:lnTo>
                  <a:pt x="133426" y="1465092"/>
                </a:lnTo>
                <a:lnTo>
                  <a:pt x="129852" y="1441672"/>
                </a:lnTo>
                <a:lnTo>
                  <a:pt x="126278" y="1418251"/>
                </a:lnTo>
                <a:lnTo>
                  <a:pt x="123498" y="1394434"/>
                </a:lnTo>
                <a:lnTo>
                  <a:pt x="121513" y="1370220"/>
                </a:lnTo>
                <a:lnTo>
                  <a:pt x="119527" y="1346403"/>
                </a:lnTo>
                <a:lnTo>
                  <a:pt x="118733" y="1322189"/>
                </a:lnTo>
                <a:lnTo>
                  <a:pt x="118336" y="1297975"/>
                </a:lnTo>
                <a:lnTo>
                  <a:pt x="118733" y="1269395"/>
                </a:lnTo>
                <a:lnTo>
                  <a:pt x="119924" y="1240418"/>
                </a:lnTo>
                <a:lnTo>
                  <a:pt x="122704" y="1211837"/>
                </a:lnTo>
                <a:lnTo>
                  <a:pt x="125484" y="1184051"/>
                </a:lnTo>
                <a:lnTo>
                  <a:pt x="129455" y="1155867"/>
                </a:lnTo>
                <a:lnTo>
                  <a:pt x="134220" y="1128478"/>
                </a:lnTo>
                <a:lnTo>
                  <a:pt x="139780" y="1101088"/>
                </a:lnTo>
                <a:lnTo>
                  <a:pt x="146133" y="1074095"/>
                </a:lnTo>
                <a:lnTo>
                  <a:pt x="24223" y="995896"/>
                </a:lnTo>
                <a:lnTo>
                  <a:pt x="136603" y="755344"/>
                </a:lnTo>
                <a:lnTo>
                  <a:pt x="268043" y="794642"/>
                </a:lnTo>
                <a:lnTo>
                  <a:pt x="283530" y="772016"/>
                </a:lnTo>
                <a:lnTo>
                  <a:pt x="299017" y="750184"/>
                </a:lnTo>
                <a:lnTo>
                  <a:pt x="315696" y="728351"/>
                </a:lnTo>
                <a:lnTo>
                  <a:pt x="332771" y="707313"/>
                </a:lnTo>
                <a:lnTo>
                  <a:pt x="350243" y="686274"/>
                </a:lnTo>
                <a:lnTo>
                  <a:pt x="368907" y="666824"/>
                </a:lnTo>
                <a:lnTo>
                  <a:pt x="387571" y="646976"/>
                </a:lnTo>
                <a:lnTo>
                  <a:pt x="407426" y="627923"/>
                </a:lnTo>
                <a:lnTo>
                  <a:pt x="427281" y="609266"/>
                </a:lnTo>
                <a:lnTo>
                  <a:pt x="447930" y="591403"/>
                </a:lnTo>
                <a:lnTo>
                  <a:pt x="468977" y="574334"/>
                </a:lnTo>
                <a:lnTo>
                  <a:pt x="490420" y="557662"/>
                </a:lnTo>
                <a:lnTo>
                  <a:pt x="512261" y="541784"/>
                </a:lnTo>
                <a:lnTo>
                  <a:pt x="535293" y="526303"/>
                </a:lnTo>
                <a:lnTo>
                  <a:pt x="557928" y="511616"/>
                </a:lnTo>
                <a:lnTo>
                  <a:pt x="581754" y="497723"/>
                </a:lnTo>
                <a:lnTo>
                  <a:pt x="554354" y="371890"/>
                </a:lnTo>
                <a:lnTo>
                  <a:pt x="803734" y="280988"/>
                </a:lnTo>
                <a:close/>
                <a:moveTo>
                  <a:pt x="2013752" y="186531"/>
                </a:moveTo>
                <a:lnTo>
                  <a:pt x="2001871" y="186928"/>
                </a:lnTo>
                <a:lnTo>
                  <a:pt x="1989594" y="188119"/>
                </a:lnTo>
                <a:lnTo>
                  <a:pt x="1978109" y="190103"/>
                </a:lnTo>
                <a:lnTo>
                  <a:pt x="1966624" y="192881"/>
                </a:lnTo>
                <a:lnTo>
                  <a:pt x="1955139" y="196453"/>
                </a:lnTo>
                <a:lnTo>
                  <a:pt x="1944050" y="200819"/>
                </a:lnTo>
                <a:lnTo>
                  <a:pt x="1932962" y="205978"/>
                </a:lnTo>
                <a:lnTo>
                  <a:pt x="1922269" y="211534"/>
                </a:lnTo>
                <a:lnTo>
                  <a:pt x="1914348" y="216297"/>
                </a:lnTo>
                <a:lnTo>
                  <a:pt x="1906823" y="221853"/>
                </a:lnTo>
                <a:lnTo>
                  <a:pt x="1899695" y="227409"/>
                </a:lnTo>
                <a:lnTo>
                  <a:pt x="1892962" y="233363"/>
                </a:lnTo>
                <a:lnTo>
                  <a:pt x="1886230" y="239713"/>
                </a:lnTo>
                <a:lnTo>
                  <a:pt x="1880289" y="246063"/>
                </a:lnTo>
                <a:lnTo>
                  <a:pt x="1874349" y="252809"/>
                </a:lnTo>
                <a:lnTo>
                  <a:pt x="1869200" y="259953"/>
                </a:lnTo>
                <a:lnTo>
                  <a:pt x="1864052" y="267097"/>
                </a:lnTo>
                <a:lnTo>
                  <a:pt x="1859300" y="274241"/>
                </a:lnTo>
                <a:lnTo>
                  <a:pt x="1855339" y="281781"/>
                </a:lnTo>
                <a:lnTo>
                  <a:pt x="1850983" y="289719"/>
                </a:lnTo>
                <a:lnTo>
                  <a:pt x="1847419" y="297656"/>
                </a:lnTo>
                <a:lnTo>
                  <a:pt x="1844646" y="305594"/>
                </a:lnTo>
                <a:lnTo>
                  <a:pt x="1841874" y="313928"/>
                </a:lnTo>
                <a:lnTo>
                  <a:pt x="1839102" y="322263"/>
                </a:lnTo>
                <a:lnTo>
                  <a:pt x="1837518" y="330597"/>
                </a:lnTo>
                <a:lnTo>
                  <a:pt x="1835934" y="339328"/>
                </a:lnTo>
                <a:lnTo>
                  <a:pt x="1834350" y="348059"/>
                </a:lnTo>
                <a:lnTo>
                  <a:pt x="1833557" y="356791"/>
                </a:lnTo>
                <a:lnTo>
                  <a:pt x="1833557" y="365125"/>
                </a:lnTo>
                <a:lnTo>
                  <a:pt x="1833557" y="373856"/>
                </a:lnTo>
                <a:lnTo>
                  <a:pt x="1833953" y="382984"/>
                </a:lnTo>
                <a:lnTo>
                  <a:pt x="1835142" y="391716"/>
                </a:lnTo>
                <a:lnTo>
                  <a:pt x="1836726" y="400050"/>
                </a:lnTo>
                <a:lnTo>
                  <a:pt x="1838310" y="409178"/>
                </a:lnTo>
                <a:lnTo>
                  <a:pt x="1840290" y="417513"/>
                </a:lnTo>
                <a:lnTo>
                  <a:pt x="1843458" y="426244"/>
                </a:lnTo>
                <a:lnTo>
                  <a:pt x="1846230" y="434578"/>
                </a:lnTo>
                <a:lnTo>
                  <a:pt x="1850191" y="443310"/>
                </a:lnTo>
                <a:lnTo>
                  <a:pt x="1853755" y="451247"/>
                </a:lnTo>
                <a:lnTo>
                  <a:pt x="1858507" y="459581"/>
                </a:lnTo>
                <a:lnTo>
                  <a:pt x="1864844" y="469503"/>
                </a:lnTo>
                <a:lnTo>
                  <a:pt x="1871973" y="479028"/>
                </a:lnTo>
                <a:lnTo>
                  <a:pt x="1879497" y="488156"/>
                </a:lnTo>
                <a:lnTo>
                  <a:pt x="1887418" y="496888"/>
                </a:lnTo>
                <a:lnTo>
                  <a:pt x="1896527" y="504428"/>
                </a:lnTo>
                <a:lnTo>
                  <a:pt x="1905239" y="511969"/>
                </a:lnTo>
                <a:lnTo>
                  <a:pt x="1914744" y="518716"/>
                </a:lnTo>
                <a:lnTo>
                  <a:pt x="1924645" y="524669"/>
                </a:lnTo>
                <a:lnTo>
                  <a:pt x="1934942" y="529828"/>
                </a:lnTo>
                <a:lnTo>
                  <a:pt x="1945635" y="534988"/>
                </a:lnTo>
                <a:lnTo>
                  <a:pt x="1956723" y="538956"/>
                </a:lnTo>
                <a:lnTo>
                  <a:pt x="1967812" y="542131"/>
                </a:lnTo>
                <a:lnTo>
                  <a:pt x="1979297" y="545306"/>
                </a:lnTo>
                <a:lnTo>
                  <a:pt x="1990782" y="546894"/>
                </a:lnTo>
                <a:lnTo>
                  <a:pt x="2002267" y="548085"/>
                </a:lnTo>
                <a:lnTo>
                  <a:pt x="2014544" y="548481"/>
                </a:lnTo>
                <a:lnTo>
                  <a:pt x="2026425" y="548085"/>
                </a:lnTo>
                <a:lnTo>
                  <a:pt x="2038306" y="546894"/>
                </a:lnTo>
                <a:lnTo>
                  <a:pt x="2049791" y="544910"/>
                </a:lnTo>
                <a:lnTo>
                  <a:pt x="2061672" y="542131"/>
                </a:lnTo>
                <a:lnTo>
                  <a:pt x="2073157" y="538560"/>
                </a:lnTo>
                <a:lnTo>
                  <a:pt x="2084246" y="534194"/>
                </a:lnTo>
                <a:lnTo>
                  <a:pt x="2095335" y="529035"/>
                </a:lnTo>
                <a:lnTo>
                  <a:pt x="2106028" y="523081"/>
                </a:lnTo>
                <a:lnTo>
                  <a:pt x="2113552" y="518716"/>
                </a:lnTo>
                <a:lnTo>
                  <a:pt x="2121077" y="513556"/>
                </a:lnTo>
                <a:lnTo>
                  <a:pt x="2128206" y="508000"/>
                </a:lnTo>
                <a:lnTo>
                  <a:pt x="2134938" y="502047"/>
                </a:lnTo>
                <a:lnTo>
                  <a:pt x="2141275" y="496491"/>
                </a:lnTo>
                <a:lnTo>
                  <a:pt x="2147215" y="490141"/>
                </a:lnTo>
                <a:lnTo>
                  <a:pt x="2153156" y="483394"/>
                </a:lnTo>
                <a:lnTo>
                  <a:pt x="2158304" y="476647"/>
                </a:lnTo>
                <a:lnTo>
                  <a:pt x="2163452" y="469503"/>
                </a:lnTo>
                <a:lnTo>
                  <a:pt x="2168601" y="461566"/>
                </a:lnTo>
                <a:lnTo>
                  <a:pt x="2172957" y="454025"/>
                </a:lnTo>
                <a:lnTo>
                  <a:pt x="2176917" y="446485"/>
                </a:lnTo>
                <a:lnTo>
                  <a:pt x="2180482" y="438150"/>
                </a:lnTo>
                <a:lnTo>
                  <a:pt x="2183650" y="430213"/>
                </a:lnTo>
                <a:lnTo>
                  <a:pt x="2186818" y="421481"/>
                </a:lnTo>
                <a:lnTo>
                  <a:pt x="2189195" y="412750"/>
                </a:lnTo>
                <a:lnTo>
                  <a:pt x="2191175" y="404019"/>
                </a:lnTo>
                <a:lnTo>
                  <a:pt x="2192363" y="395288"/>
                </a:lnTo>
                <a:lnTo>
                  <a:pt x="2193947" y="386159"/>
                </a:lnTo>
                <a:lnTo>
                  <a:pt x="2194739" y="377428"/>
                </a:lnTo>
                <a:lnTo>
                  <a:pt x="2194739" y="368697"/>
                </a:lnTo>
                <a:lnTo>
                  <a:pt x="2194739" y="359569"/>
                </a:lnTo>
                <a:lnTo>
                  <a:pt x="2194343" y="351234"/>
                </a:lnTo>
                <a:lnTo>
                  <a:pt x="2192759" y="342503"/>
                </a:lnTo>
                <a:lnTo>
                  <a:pt x="2191571" y="333375"/>
                </a:lnTo>
                <a:lnTo>
                  <a:pt x="2189591" y="325041"/>
                </a:lnTo>
                <a:lnTo>
                  <a:pt x="2187610" y="316706"/>
                </a:lnTo>
                <a:lnTo>
                  <a:pt x="2184838" y="308372"/>
                </a:lnTo>
                <a:lnTo>
                  <a:pt x="2181670" y="299641"/>
                </a:lnTo>
                <a:lnTo>
                  <a:pt x="2178106" y="291703"/>
                </a:lnTo>
                <a:lnTo>
                  <a:pt x="2174145" y="283766"/>
                </a:lnTo>
                <a:lnTo>
                  <a:pt x="2169789" y="275828"/>
                </a:lnTo>
                <a:lnTo>
                  <a:pt x="2163452" y="265509"/>
                </a:lnTo>
                <a:lnTo>
                  <a:pt x="2156324" y="255984"/>
                </a:lnTo>
                <a:lnTo>
                  <a:pt x="2148799" y="247253"/>
                </a:lnTo>
                <a:lnTo>
                  <a:pt x="2140879" y="238522"/>
                </a:lnTo>
                <a:lnTo>
                  <a:pt x="2131770" y="230584"/>
                </a:lnTo>
                <a:lnTo>
                  <a:pt x="2123057" y="223441"/>
                </a:lnTo>
                <a:lnTo>
                  <a:pt x="2113552" y="216694"/>
                </a:lnTo>
                <a:lnTo>
                  <a:pt x="2103255" y="210344"/>
                </a:lnTo>
                <a:lnTo>
                  <a:pt x="2093355" y="204788"/>
                </a:lnTo>
                <a:lnTo>
                  <a:pt x="2082662" y="200422"/>
                </a:lnTo>
                <a:lnTo>
                  <a:pt x="2071969" y="196056"/>
                </a:lnTo>
                <a:lnTo>
                  <a:pt x="2060484" y="192881"/>
                </a:lnTo>
                <a:lnTo>
                  <a:pt x="2048999" y="190103"/>
                </a:lnTo>
                <a:lnTo>
                  <a:pt x="2037118" y="188119"/>
                </a:lnTo>
                <a:lnTo>
                  <a:pt x="2025633" y="186928"/>
                </a:lnTo>
                <a:lnTo>
                  <a:pt x="2013752" y="186531"/>
                </a:lnTo>
                <a:close/>
                <a:moveTo>
                  <a:pt x="2066028" y="0"/>
                </a:moveTo>
                <a:lnTo>
                  <a:pt x="2156324" y="23812"/>
                </a:lnTo>
                <a:lnTo>
                  <a:pt x="2146027" y="100013"/>
                </a:lnTo>
                <a:lnTo>
                  <a:pt x="2140916" y="118533"/>
                </a:lnTo>
                <a:lnTo>
                  <a:pt x="2134542" y="115094"/>
                </a:lnTo>
                <a:lnTo>
                  <a:pt x="2132671" y="114357"/>
                </a:lnTo>
                <a:lnTo>
                  <a:pt x="2132562" y="114300"/>
                </a:lnTo>
                <a:lnTo>
                  <a:pt x="2123453" y="110728"/>
                </a:lnTo>
                <a:lnTo>
                  <a:pt x="2132671" y="114357"/>
                </a:lnTo>
                <a:lnTo>
                  <a:pt x="2140879" y="118666"/>
                </a:lnTo>
                <a:lnTo>
                  <a:pt x="2140916" y="118533"/>
                </a:lnTo>
                <a:lnTo>
                  <a:pt x="2144839" y="120650"/>
                </a:lnTo>
                <a:lnTo>
                  <a:pt x="2153552" y="125413"/>
                </a:lnTo>
                <a:lnTo>
                  <a:pt x="2167413" y="133747"/>
                </a:lnTo>
                <a:lnTo>
                  <a:pt x="2174145" y="138113"/>
                </a:lnTo>
                <a:lnTo>
                  <a:pt x="2180878" y="142875"/>
                </a:lnTo>
                <a:lnTo>
                  <a:pt x="2181274" y="143272"/>
                </a:lnTo>
                <a:lnTo>
                  <a:pt x="2187610" y="148034"/>
                </a:lnTo>
                <a:lnTo>
                  <a:pt x="2193947" y="153194"/>
                </a:lnTo>
                <a:lnTo>
                  <a:pt x="2205432" y="163909"/>
                </a:lnTo>
                <a:lnTo>
                  <a:pt x="2212560" y="170656"/>
                </a:lnTo>
                <a:lnTo>
                  <a:pt x="2221273" y="180181"/>
                </a:lnTo>
                <a:lnTo>
                  <a:pt x="2226433" y="186128"/>
                </a:lnTo>
                <a:lnTo>
                  <a:pt x="2226422" y="186134"/>
                </a:lnTo>
                <a:lnTo>
                  <a:pt x="2229194" y="189309"/>
                </a:lnTo>
                <a:lnTo>
                  <a:pt x="2226433" y="186128"/>
                </a:lnTo>
                <a:lnTo>
                  <a:pt x="2244639" y="175419"/>
                </a:lnTo>
                <a:lnTo>
                  <a:pt x="2315925" y="143669"/>
                </a:lnTo>
                <a:lnTo>
                  <a:pt x="2363053" y="224234"/>
                </a:lnTo>
                <a:lnTo>
                  <a:pt x="2302064" y="270669"/>
                </a:lnTo>
                <a:lnTo>
                  <a:pt x="2280282" y="283369"/>
                </a:lnTo>
                <a:lnTo>
                  <a:pt x="2284242" y="296466"/>
                </a:lnTo>
                <a:lnTo>
                  <a:pt x="2287015" y="309166"/>
                </a:lnTo>
                <a:lnTo>
                  <a:pt x="2289787" y="322263"/>
                </a:lnTo>
                <a:lnTo>
                  <a:pt x="2291371" y="335359"/>
                </a:lnTo>
                <a:lnTo>
                  <a:pt x="2292559" y="348456"/>
                </a:lnTo>
                <a:lnTo>
                  <a:pt x="2293351" y="361553"/>
                </a:lnTo>
                <a:lnTo>
                  <a:pt x="2293351" y="374650"/>
                </a:lnTo>
                <a:lnTo>
                  <a:pt x="2292559" y="387350"/>
                </a:lnTo>
                <a:lnTo>
                  <a:pt x="2318301" y="394097"/>
                </a:lnTo>
                <a:lnTo>
                  <a:pt x="2390775" y="422275"/>
                </a:lnTo>
                <a:lnTo>
                  <a:pt x="2367409" y="512763"/>
                </a:lnTo>
                <a:lnTo>
                  <a:pt x="2291371" y="502047"/>
                </a:lnTo>
                <a:lnTo>
                  <a:pt x="2262857" y="494506"/>
                </a:lnTo>
                <a:lnTo>
                  <a:pt x="2256916" y="506016"/>
                </a:lnTo>
                <a:lnTo>
                  <a:pt x="2250183" y="517128"/>
                </a:lnTo>
                <a:lnTo>
                  <a:pt x="2243451" y="527447"/>
                </a:lnTo>
                <a:lnTo>
                  <a:pt x="2235926" y="537766"/>
                </a:lnTo>
                <a:lnTo>
                  <a:pt x="2228006" y="547688"/>
                </a:lnTo>
                <a:lnTo>
                  <a:pt x="2219293" y="557610"/>
                </a:lnTo>
                <a:lnTo>
                  <a:pt x="2210580" y="566738"/>
                </a:lnTo>
                <a:lnTo>
                  <a:pt x="2201075" y="575469"/>
                </a:lnTo>
                <a:lnTo>
                  <a:pt x="2216125" y="601266"/>
                </a:lnTo>
                <a:lnTo>
                  <a:pt x="2247807" y="671910"/>
                </a:lnTo>
                <a:lnTo>
                  <a:pt x="2167413" y="719932"/>
                </a:lnTo>
                <a:lnTo>
                  <a:pt x="2121077" y="658416"/>
                </a:lnTo>
                <a:lnTo>
                  <a:pt x="2105632" y="632222"/>
                </a:lnTo>
                <a:lnTo>
                  <a:pt x="2110780" y="629841"/>
                </a:lnTo>
                <a:lnTo>
                  <a:pt x="2115929" y="627857"/>
                </a:lnTo>
                <a:lnTo>
                  <a:pt x="2104048" y="632222"/>
                </a:lnTo>
                <a:lnTo>
                  <a:pt x="2092563" y="635794"/>
                </a:lnTo>
                <a:lnTo>
                  <a:pt x="2083058" y="638969"/>
                </a:lnTo>
                <a:lnTo>
                  <a:pt x="2067217" y="642541"/>
                </a:lnTo>
                <a:lnTo>
                  <a:pt x="2059296" y="643732"/>
                </a:lnTo>
                <a:lnTo>
                  <a:pt x="2050583" y="644922"/>
                </a:lnTo>
                <a:lnTo>
                  <a:pt x="2048999" y="644922"/>
                </a:lnTo>
                <a:lnTo>
                  <a:pt x="2033554" y="646907"/>
                </a:lnTo>
                <a:lnTo>
                  <a:pt x="2018505" y="647303"/>
                </a:lnTo>
                <a:lnTo>
                  <a:pt x="2014544" y="647700"/>
                </a:lnTo>
                <a:lnTo>
                  <a:pt x="2008208" y="647303"/>
                </a:lnTo>
                <a:lnTo>
                  <a:pt x="2002617" y="647117"/>
                </a:lnTo>
                <a:lnTo>
                  <a:pt x="1994743" y="646510"/>
                </a:lnTo>
                <a:lnTo>
                  <a:pt x="1984842" y="645716"/>
                </a:lnTo>
                <a:lnTo>
                  <a:pt x="1996327" y="646907"/>
                </a:lnTo>
                <a:lnTo>
                  <a:pt x="2002617" y="647117"/>
                </a:lnTo>
                <a:lnTo>
                  <a:pt x="2005039" y="647303"/>
                </a:lnTo>
                <a:lnTo>
                  <a:pt x="1994347" y="687785"/>
                </a:lnTo>
                <a:lnTo>
                  <a:pt x="1970189" y="747713"/>
                </a:lnTo>
                <a:lnTo>
                  <a:pt x="1879497" y="724297"/>
                </a:lnTo>
                <a:lnTo>
                  <a:pt x="1886230" y="662385"/>
                </a:lnTo>
                <a:lnTo>
                  <a:pt x="1896923" y="621507"/>
                </a:lnTo>
                <a:lnTo>
                  <a:pt x="1904447" y="625078"/>
                </a:lnTo>
                <a:lnTo>
                  <a:pt x="1893754" y="619919"/>
                </a:lnTo>
                <a:lnTo>
                  <a:pt x="1883061" y="614363"/>
                </a:lnTo>
                <a:lnTo>
                  <a:pt x="1874745" y="609997"/>
                </a:lnTo>
                <a:lnTo>
                  <a:pt x="1860884" y="601663"/>
                </a:lnTo>
                <a:lnTo>
                  <a:pt x="1854151" y="596900"/>
                </a:lnTo>
                <a:lnTo>
                  <a:pt x="1847419" y="592535"/>
                </a:lnTo>
                <a:lnTo>
                  <a:pt x="1846627" y="592138"/>
                </a:lnTo>
                <a:lnTo>
                  <a:pt x="1840290" y="586978"/>
                </a:lnTo>
                <a:lnTo>
                  <a:pt x="1834350" y="581819"/>
                </a:lnTo>
                <a:lnTo>
                  <a:pt x="1822469" y="571103"/>
                </a:lnTo>
                <a:lnTo>
                  <a:pt x="1815736" y="564356"/>
                </a:lnTo>
                <a:lnTo>
                  <a:pt x="1809516" y="557841"/>
                </a:lnTo>
                <a:lnTo>
                  <a:pt x="1805439" y="553244"/>
                </a:lnTo>
                <a:lnTo>
                  <a:pt x="1799103" y="545703"/>
                </a:lnTo>
                <a:lnTo>
                  <a:pt x="1807023" y="555228"/>
                </a:lnTo>
                <a:lnTo>
                  <a:pt x="1809516" y="557841"/>
                </a:lnTo>
                <a:lnTo>
                  <a:pt x="1811776" y="560388"/>
                </a:lnTo>
                <a:lnTo>
                  <a:pt x="1779697" y="579438"/>
                </a:lnTo>
                <a:lnTo>
                  <a:pt x="1720292" y="604044"/>
                </a:lnTo>
                <a:lnTo>
                  <a:pt x="1673164" y="523875"/>
                </a:lnTo>
                <a:lnTo>
                  <a:pt x="1721480" y="484585"/>
                </a:lnTo>
                <a:lnTo>
                  <a:pt x="1752767" y="465931"/>
                </a:lnTo>
                <a:lnTo>
                  <a:pt x="1748410" y="452835"/>
                </a:lnTo>
                <a:lnTo>
                  <a:pt x="1744450" y="439341"/>
                </a:lnTo>
                <a:lnTo>
                  <a:pt x="1741282" y="425847"/>
                </a:lnTo>
                <a:lnTo>
                  <a:pt x="1738510" y="412353"/>
                </a:lnTo>
                <a:lnTo>
                  <a:pt x="1736530" y="398860"/>
                </a:lnTo>
                <a:lnTo>
                  <a:pt x="1735737" y="385366"/>
                </a:lnTo>
                <a:lnTo>
                  <a:pt x="1734945" y="371475"/>
                </a:lnTo>
                <a:lnTo>
                  <a:pt x="1735341" y="357981"/>
                </a:lnTo>
                <a:lnTo>
                  <a:pt x="1704451" y="350441"/>
                </a:lnTo>
                <a:lnTo>
                  <a:pt x="1644650" y="325438"/>
                </a:lnTo>
                <a:lnTo>
                  <a:pt x="1668412" y="235347"/>
                </a:lnTo>
                <a:lnTo>
                  <a:pt x="1730193" y="242094"/>
                </a:lnTo>
                <a:lnTo>
                  <a:pt x="1760687" y="250031"/>
                </a:lnTo>
                <a:lnTo>
                  <a:pt x="1766628" y="237331"/>
                </a:lnTo>
                <a:lnTo>
                  <a:pt x="1773361" y="225028"/>
                </a:lnTo>
                <a:lnTo>
                  <a:pt x="1781281" y="213519"/>
                </a:lnTo>
                <a:lnTo>
                  <a:pt x="1789202" y="201613"/>
                </a:lnTo>
                <a:lnTo>
                  <a:pt x="1797915" y="190500"/>
                </a:lnTo>
                <a:lnTo>
                  <a:pt x="1807023" y="179784"/>
                </a:lnTo>
                <a:lnTo>
                  <a:pt x="1816924" y="169069"/>
                </a:lnTo>
                <a:lnTo>
                  <a:pt x="1827221" y="159544"/>
                </a:lnTo>
                <a:lnTo>
                  <a:pt x="1812964" y="135334"/>
                </a:lnTo>
                <a:lnTo>
                  <a:pt x="1788410" y="75406"/>
                </a:lnTo>
                <a:lnTo>
                  <a:pt x="1868804" y="27781"/>
                </a:lnTo>
                <a:lnTo>
                  <a:pt x="1907219" y="76994"/>
                </a:lnTo>
                <a:lnTo>
                  <a:pt x="1923061" y="102791"/>
                </a:lnTo>
                <a:lnTo>
                  <a:pt x="1917516" y="105172"/>
                </a:lnTo>
                <a:lnTo>
                  <a:pt x="1912368" y="107156"/>
                </a:lnTo>
                <a:lnTo>
                  <a:pt x="1924249" y="102791"/>
                </a:lnTo>
                <a:lnTo>
                  <a:pt x="1935734" y="99219"/>
                </a:lnTo>
                <a:lnTo>
                  <a:pt x="1945239" y="96044"/>
                </a:lnTo>
                <a:lnTo>
                  <a:pt x="1961080" y="92869"/>
                </a:lnTo>
                <a:lnTo>
                  <a:pt x="1969001" y="91281"/>
                </a:lnTo>
                <a:lnTo>
                  <a:pt x="1977317" y="89694"/>
                </a:lnTo>
                <a:lnTo>
                  <a:pt x="1979297" y="89694"/>
                </a:lnTo>
                <a:lnTo>
                  <a:pt x="1994347" y="88106"/>
                </a:lnTo>
                <a:lnTo>
                  <a:pt x="2009792" y="87709"/>
                </a:lnTo>
                <a:lnTo>
                  <a:pt x="2013752" y="87709"/>
                </a:lnTo>
                <a:lnTo>
                  <a:pt x="2019693" y="87709"/>
                </a:lnTo>
                <a:lnTo>
                  <a:pt x="2031970" y="88503"/>
                </a:lnTo>
                <a:lnTo>
                  <a:pt x="2043455" y="89297"/>
                </a:lnTo>
                <a:lnTo>
                  <a:pt x="2034346" y="88503"/>
                </a:lnTo>
                <a:lnTo>
                  <a:pt x="2038306" y="72628"/>
                </a:lnTo>
                <a:lnTo>
                  <a:pt x="206602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1C666E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7" name="KSO_Shape"/>
          <p:cNvSpPr/>
          <p:nvPr/>
        </p:nvSpPr>
        <p:spPr bwMode="auto">
          <a:xfrm>
            <a:off x="9978130" y="3683162"/>
            <a:ext cx="518574" cy="440787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rgbClr val="1C666E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8" name="文本框 9"/>
          <p:cNvSpPr txBox="1"/>
          <p:nvPr/>
        </p:nvSpPr>
        <p:spPr>
          <a:xfrm>
            <a:off x="2871167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工作完成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情况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9" name="文本框 9"/>
          <p:cNvSpPr txBox="1"/>
          <p:nvPr/>
        </p:nvSpPr>
        <p:spPr>
          <a:xfrm>
            <a:off x="4964131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成功项目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展示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0" name="文本框 9"/>
          <p:cNvSpPr txBox="1"/>
          <p:nvPr/>
        </p:nvSpPr>
        <p:spPr>
          <a:xfrm>
            <a:off x="7022648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工作不足之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处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1" name="文本框 9"/>
          <p:cNvSpPr txBox="1"/>
          <p:nvPr/>
        </p:nvSpPr>
        <p:spPr>
          <a:xfrm>
            <a:off x="9159156" y="4589238"/>
            <a:ext cx="2102061" cy="376994"/>
          </a:xfrm>
          <a:prstGeom prst="rect">
            <a:avLst/>
          </a:prstGeom>
          <a:noFill/>
        </p:spPr>
        <p:txBody>
          <a:bodyPr wrap="square" lIns="68548" tIns="34274" rIns="68548" bIns="34274" rtlCol="0">
            <a:spAutoFit/>
          </a:bodyPr>
          <a:lstStyle/>
          <a:p>
            <a:pPr marL="0" lvl="1" algn="ctr"/>
            <a:r>
              <a:rPr lang="zh-CN" altLang="en-US" sz="2000" b="1" dirty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明年工作</a:t>
            </a:r>
            <a:r>
              <a:rPr lang="zh-CN" altLang="en-US" sz="2000" b="1" dirty="0" smtClean="0">
                <a:solidFill>
                  <a:srgbClr val="1C50A2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计划</a:t>
            </a:r>
            <a:endParaRPr lang="en-US" altLang="zh-CN" sz="2000" b="1" dirty="0">
              <a:solidFill>
                <a:srgbClr val="1C50A2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2" name="KSO_Shape"/>
          <p:cNvSpPr/>
          <p:nvPr/>
        </p:nvSpPr>
        <p:spPr bwMode="auto">
          <a:xfrm>
            <a:off x="7877208" y="3634619"/>
            <a:ext cx="519011" cy="519011"/>
          </a:xfrm>
          <a:custGeom>
            <a:avLst/>
            <a:gdLst>
              <a:gd name="T0" fmla="*/ 984018 w 1589088"/>
              <a:gd name="T1" fmla="*/ 589506 h 1589088"/>
              <a:gd name="T2" fmla="*/ 955171 w 1589088"/>
              <a:gd name="T3" fmla="*/ 645802 h 1589088"/>
              <a:gd name="T4" fmla="*/ 898294 w 1589088"/>
              <a:gd name="T5" fmla="*/ 673272 h 1589088"/>
              <a:gd name="T6" fmla="*/ 881422 w 1589088"/>
              <a:gd name="T7" fmla="*/ 964824 h 1589088"/>
              <a:gd name="T8" fmla="*/ 873530 w 1589088"/>
              <a:gd name="T9" fmla="*/ 1040159 h 1589088"/>
              <a:gd name="T10" fmla="*/ 824817 w 1589088"/>
              <a:gd name="T11" fmla="*/ 1084490 h 1589088"/>
              <a:gd name="T12" fmla="*/ 756238 w 1589088"/>
              <a:gd name="T13" fmla="*/ 1088026 h 1589088"/>
              <a:gd name="T14" fmla="*/ 703444 w 1589088"/>
              <a:gd name="T15" fmla="*/ 1048590 h 1589088"/>
              <a:gd name="T16" fmla="*/ 686571 w 1589088"/>
              <a:gd name="T17" fmla="*/ 985493 h 1589088"/>
              <a:gd name="T18" fmla="*/ 486007 w 1589088"/>
              <a:gd name="T19" fmla="*/ 893024 h 1589088"/>
              <a:gd name="T20" fmla="*/ 398106 w 1589088"/>
              <a:gd name="T21" fmla="*/ 820680 h 1589088"/>
              <a:gd name="T22" fmla="*/ 402189 w 1589088"/>
              <a:gd name="T23" fmla="*/ 755134 h 1589088"/>
              <a:gd name="T24" fmla="*/ 446547 w 1589088"/>
              <a:gd name="T25" fmla="*/ 706452 h 1589088"/>
              <a:gd name="T26" fmla="*/ 514037 w 1589088"/>
              <a:gd name="T27" fmla="*/ 696389 h 1589088"/>
              <a:gd name="T28" fmla="*/ 570641 w 1589088"/>
              <a:gd name="T29" fmla="*/ 730385 h 1589088"/>
              <a:gd name="T30" fmla="*/ 593501 w 1589088"/>
              <a:gd name="T31" fmla="*/ 794027 h 1589088"/>
              <a:gd name="T32" fmla="*/ 818558 w 1589088"/>
              <a:gd name="T33" fmla="*/ 648522 h 1589088"/>
              <a:gd name="T34" fmla="*/ 785901 w 1589088"/>
              <a:gd name="T35" fmla="*/ 575091 h 1589088"/>
              <a:gd name="T36" fmla="*/ 808761 w 1589088"/>
              <a:gd name="T37" fmla="*/ 511721 h 1589088"/>
              <a:gd name="T38" fmla="*/ 865365 w 1589088"/>
              <a:gd name="T39" fmla="*/ 477726 h 1589088"/>
              <a:gd name="T40" fmla="*/ 728574 w 1589088"/>
              <a:gd name="T41" fmla="*/ 144010 h 1589088"/>
              <a:gd name="T42" fmla="*/ 531280 w 1589088"/>
              <a:gd name="T43" fmla="*/ 182593 h 1589088"/>
              <a:gd name="T44" fmla="*/ 353281 w 1589088"/>
              <a:gd name="T45" fmla="*/ 288291 h 1589088"/>
              <a:gd name="T46" fmla="*/ 219577 w 1589088"/>
              <a:gd name="T47" fmla="*/ 451592 h 1589088"/>
              <a:gd name="T48" fmla="*/ 152454 w 1589088"/>
              <a:gd name="T49" fmla="*/ 642880 h 1589088"/>
              <a:gd name="T50" fmla="*/ 152454 w 1589088"/>
              <a:gd name="T51" fmla="*/ 843135 h 1589088"/>
              <a:gd name="T52" fmla="*/ 219577 w 1589088"/>
              <a:gd name="T53" fmla="*/ 1034422 h 1589088"/>
              <a:gd name="T54" fmla="*/ 353281 w 1589088"/>
              <a:gd name="T55" fmla="*/ 1197724 h 1589088"/>
              <a:gd name="T56" fmla="*/ 531280 w 1589088"/>
              <a:gd name="T57" fmla="*/ 1303421 h 1589088"/>
              <a:gd name="T58" fmla="*/ 728574 w 1589088"/>
              <a:gd name="T59" fmla="*/ 1341734 h 1589088"/>
              <a:gd name="T60" fmla="*/ 927227 w 1589088"/>
              <a:gd name="T61" fmla="*/ 1312931 h 1589088"/>
              <a:gd name="T62" fmla="*/ 1109302 w 1589088"/>
              <a:gd name="T63" fmla="*/ 1217015 h 1589088"/>
              <a:gd name="T64" fmla="*/ 1251431 w 1589088"/>
              <a:gd name="T65" fmla="*/ 1059964 h 1589088"/>
              <a:gd name="T66" fmla="*/ 1328065 w 1589088"/>
              <a:gd name="T67" fmla="*/ 871393 h 1589088"/>
              <a:gd name="T68" fmla="*/ 1337576 w 1589088"/>
              <a:gd name="T69" fmla="*/ 671410 h 1589088"/>
              <a:gd name="T70" fmla="*/ 1280237 w 1589088"/>
              <a:gd name="T71" fmla="*/ 477677 h 1589088"/>
              <a:gd name="T72" fmla="*/ 1155500 w 1589088"/>
              <a:gd name="T73" fmla="*/ 308670 h 1589088"/>
              <a:gd name="T74" fmla="*/ 981849 w 1589088"/>
              <a:gd name="T75" fmla="*/ 193462 h 1589088"/>
              <a:gd name="T76" fmla="*/ 785915 w 1589088"/>
              <a:gd name="T77" fmla="*/ 145640 h 1589088"/>
              <a:gd name="T78" fmla="*/ 902226 w 1589088"/>
              <a:gd name="T79" fmla="*/ 17390 h 1589088"/>
              <a:gd name="T80" fmla="*/ 1136207 w 1589088"/>
              <a:gd name="T81" fmla="*/ 112491 h 1589088"/>
              <a:gd name="T82" fmla="*/ 1320999 w 1589088"/>
              <a:gd name="T83" fmla="*/ 276063 h 1589088"/>
              <a:gd name="T84" fmla="*/ 1429702 w 1589088"/>
              <a:gd name="T85" fmla="*/ 459201 h 1589088"/>
              <a:gd name="T86" fmla="*/ 1481334 w 1589088"/>
              <a:gd name="T87" fmla="*/ 660270 h 1589088"/>
              <a:gd name="T88" fmla="*/ 1475356 w 1589088"/>
              <a:gd name="T89" fmla="*/ 866502 h 1589088"/>
              <a:gd name="T90" fmla="*/ 1412581 w 1589088"/>
              <a:gd name="T91" fmla="*/ 1064855 h 1589088"/>
              <a:gd name="T92" fmla="*/ 1892771 w 1589088"/>
              <a:gd name="T93" fmla="*/ 1636001 h 1589088"/>
              <a:gd name="T94" fmla="*/ 1896304 w 1589088"/>
              <a:gd name="T95" fmla="*/ 1759632 h 1589088"/>
              <a:gd name="T96" fmla="*/ 1783798 w 1589088"/>
              <a:gd name="T97" fmla="*/ 1885980 h 1589088"/>
              <a:gd name="T98" fmla="*/ 1662866 w 1589088"/>
              <a:gd name="T99" fmla="*/ 1900381 h 1589088"/>
              <a:gd name="T100" fmla="*/ 1104954 w 1589088"/>
              <a:gd name="T101" fmla="*/ 1391458 h 1589088"/>
              <a:gd name="T102" fmla="*/ 909835 w 1589088"/>
              <a:gd name="T103" fmla="*/ 1466451 h 1589088"/>
              <a:gd name="T104" fmla="*/ 704388 w 1589088"/>
              <a:gd name="T105" fmla="*/ 1484656 h 1589088"/>
              <a:gd name="T106" fmla="*/ 501116 w 1589088"/>
              <a:gd name="T107" fmla="*/ 1445528 h 1589088"/>
              <a:gd name="T108" fmla="*/ 313061 w 1589088"/>
              <a:gd name="T109" fmla="*/ 1349069 h 1589088"/>
              <a:gd name="T110" fmla="*/ 143758 w 1589088"/>
              <a:gd name="T111" fmla="*/ 1181965 h 1589088"/>
              <a:gd name="T112" fmla="*/ 30708 w 1589088"/>
              <a:gd name="T113" fmla="*/ 954538 h 1589088"/>
              <a:gd name="T114" fmla="*/ 815 w 1589088"/>
              <a:gd name="T115" fmla="*/ 707277 h 1589088"/>
              <a:gd name="T116" fmla="*/ 54351 w 1589088"/>
              <a:gd name="T117" fmla="*/ 463275 h 1589088"/>
              <a:gd name="T118" fmla="*/ 191315 w 1589088"/>
              <a:gd name="T119" fmla="*/ 245360 h 1589088"/>
              <a:gd name="T120" fmla="*/ 397577 w 1589088"/>
              <a:gd name="T121" fmla="*/ 85319 h 1589088"/>
              <a:gd name="T122" fmla="*/ 636177 w 1589088"/>
              <a:gd name="T123" fmla="*/ 7880 h 158908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89088" h="1589088">
                <a:moveTo>
                  <a:pt x="916859" y="288925"/>
                </a:moveTo>
                <a:lnTo>
                  <a:pt x="954088" y="332030"/>
                </a:lnTo>
                <a:lnTo>
                  <a:pt x="816067" y="450682"/>
                </a:lnTo>
                <a:lnTo>
                  <a:pt x="817430" y="454085"/>
                </a:lnTo>
                <a:lnTo>
                  <a:pt x="818338" y="457488"/>
                </a:lnTo>
                <a:lnTo>
                  <a:pt x="819246" y="461118"/>
                </a:lnTo>
                <a:lnTo>
                  <a:pt x="820381" y="464748"/>
                </a:lnTo>
                <a:lnTo>
                  <a:pt x="820835" y="468378"/>
                </a:lnTo>
                <a:lnTo>
                  <a:pt x="821289" y="472008"/>
                </a:lnTo>
                <a:lnTo>
                  <a:pt x="821743" y="475865"/>
                </a:lnTo>
                <a:lnTo>
                  <a:pt x="821743" y="479722"/>
                </a:lnTo>
                <a:lnTo>
                  <a:pt x="821743" y="483805"/>
                </a:lnTo>
                <a:lnTo>
                  <a:pt x="821289" y="487662"/>
                </a:lnTo>
                <a:lnTo>
                  <a:pt x="820835" y="491746"/>
                </a:lnTo>
                <a:lnTo>
                  <a:pt x="820154" y="495602"/>
                </a:lnTo>
                <a:lnTo>
                  <a:pt x="819246" y="499459"/>
                </a:lnTo>
                <a:lnTo>
                  <a:pt x="818338" y="503089"/>
                </a:lnTo>
                <a:lnTo>
                  <a:pt x="816976" y="506946"/>
                </a:lnTo>
                <a:lnTo>
                  <a:pt x="815840" y="510349"/>
                </a:lnTo>
                <a:lnTo>
                  <a:pt x="814251" y="513979"/>
                </a:lnTo>
                <a:lnTo>
                  <a:pt x="812662" y="517382"/>
                </a:lnTo>
                <a:lnTo>
                  <a:pt x="810619" y="520785"/>
                </a:lnTo>
                <a:lnTo>
                  <a:pt x="808803" y="523961"/>
                </a:lnTo>
                <a:lnTo>
                  <a:pt x="806760" y="527137"/>
                </a:lnTo>
                <a:lnTo>
                  <a:pt x="804263" y="530313"/>
                </a:lnTo>
                <a:lnTo>
                  <a:pt x="801993" y="533036"/>
                </a:lnTo>
                <a:lnTo>
                  <a:pt x="799496" y="535985"/>
                </a:lnTo>
                <a:lnTo>
                  <a:pt x="796772" y="538707"/>
                </a:lnTo>
                <a:lnTo>
                  <a:pt x="794048" y="541203"/>
                </a:lnTo>
                <a:lnTo>
                  <a:pt x="791324" y="543698"/>
                </a:lnTo>
                <a:lnTo>
                  <a:pt x="788146" y="545967"/>
                </a:lnTo>
                <a:lnTo>
                  <a:pt x="785194" y="548009"/>
                </a:lnTo>
                <a:lnTo>
                  <a:pt x="781789" y="550051"/>
                </a:lnTo>
                <a:lnTo>
                  <a:pt x="778611" y="552093"/>
                </a:lnTo>
                <a:lnTo>
                  <a:pt x="775433" y="553908"/>
                </a:lnTo>
                <a:lnTo>
                  <a:pt x="771801" y="555496"/>
                </a:lnTo>
                <a:lnTo>
                  <a:pt x="768396" y="556857"/>
                </a:lnTo>
                <a:lnTo>
                  <a:pt x="764537" y="558218"/>
                </a:lnTo>
                <a:lnTo>
                  <a:pt x="760905" y="559352"/>
                </a:lnTo>
                <a:lnTo>
                  <a:pt x="757046" y="560260"/>
                </a:lnTo>
                <a:lnTo>
                  <a:pt x="753413" y="560940"/>
                </a:lnTo>
                <a:lnTo>
                  <a:pt x="749327" y="561621"/>
                </a:lnTo>
                <a:lnTo>
                  <a:pt x="745241" y="562075"/>
                </a:lnTo>
                <a:lnTo>
                  <a:pt x="692121" y="754005"/>
                </a:lnTo>
                <a:lnTo>
                  <a:pt x="697343" y="756728"/>
                </a:lnTo>
                <a:lnTo>
                  <a:pt x="702110" y="759904"/>
                </a:lnTo>
                <a:lnTo>
                  <a:pt x="706650" y="763080"/>
                </a:lnTo>
                <a:lnTo>
                  <a:pt x="710963" y="766937"/>
                </a:lnTo>
                <a:lnTo>
                  <a:pt x="715049" y="770794"/>
                </a:lnTo>
                <a:lnTo>
                  <a:pt x="718908" y="774877"/>
                </a:lnTo>
                <a:lnTo>
                  <a:pt x="722313" y="779188"/>
                </a:lnTo>
                <a:lnTo>
                  <a:pt x="725718" y="783952"/>
                </a:lnTo>
                <a:lnTo>
                  <a:pt x="728670" y="788943"/>
                </a:lnTo>
                <a:lnTo>
                  <a:pt x="731167" y="793934"/>
                </a:lnTo>
                <a:lnTo>
                  <a:pt x="733437" y="799379"/>
                </a:lnTo>
                <a:lnTo>
                  <a:pt x="735253" y="804824"/>
                </a:lnTo>
                <a:lnTo>
                  <a:pt x="736615" y="810496"/>
                </a:lnTo>
                <a:lnTo>
                  <a:pt x="737750" y="816167"/>
                </a:lnTo>
                <a:lnTo>
                  <a:pt x="738431" y="822066"/>
                </a:lnTo>
                <a:lnTo>
                  <a:pt x="738658" y="828191"/>
                </a:lnTo>
                <a:lnTo>
                  <a:pt x="738658" y="832729"/>
                </a:lnTo>
                <a:lnTo>
                  <a:pt x="738431" y="836812"/>
                </a:lnTo>
                <a:lnTo>
                  <a:pt x="737523" y="840896"/>
                </a:lnTo>
                <a:lnTo>
                  <a:pt x="736842" y="844980"/>
                </a:lnTo>
                <a:lnTo>
                  <a:pt x="735934" y="849063"/>
                </a:lnTo>
                <a:lnTo>
                  <a:pt x="734799" y="852920"/>
                </a:lnTo>
                <a:lnTo>
                  <a:pt x="733664" y="856777"/>
                </a:lnTo>
                <a:lnTo>
                  <a:pt x="732075" y="860407"/>
                </a:lnTo>
                <a:lnTo>
                  <a:pt x="730259" y="864263"/>
                </a:lnTo>
                <a:lnTo>
                  <a:pt x="728670" y="867666"/>
                </a:lnTo>
                <a:lnTo>
                  <a:pt x="726626" y="871296"/>
                </a:lnTo>
                <a:lnTo>
                  <a:pt x="724583" y="874699"/>
                </a:lnTo>
                <a:lnTo>
                  <a:pt x="722086" y="877876"/>
                </a:lnTo>
                <a:lnTo>
                  <a:pt x="719589" y="881052"/>
                </a:lnTo>
                <a:lnTo>
                  <a:pt x="717092" y="884228"/>
                </a:lnTo>
                <a:lnTo>
                  <a:pt x="714141" y="886950"/>
                </a:lnTo>
                <a:lnTo>
                  <a:pt x="711417" y="889673"/>
                </a:lnTo>
                <a:lnTo>
                  <a:pt x="708239" y="892395"/>
                </a:lnTo>
                <a:lnTo>
                  <a:pt x="705288" y="894891"/>
                </a:lnTo>
                <a:lnTo>
                  <a:pt x="702110" y="896933"/>
                </a:lnTo>
                <a:lnTo>
                  <a:pt x="698705" y="899428"/>
                </a:lnTo>
                <a:lnTo>
                  <a:pt x="695299" y="901243"/>
                </a:lnTo>
                <a:lnTo>
                  <a:pt x="691440" y="903058"/>
                </a:lnTo>
                <a:lnTo>
                  <a:pt x="688035" y="904646"/>
                </a:lnTo>
                <a:lnTo>
                  <a:pt x="684176" y="906234"/>
                </a:lnTo>
                <a:lnTo>
                  <a:pt x="680317" y="907595"/>
                </a:lnTo>
                <a:lnTo>
                  <a:pt x="676231" y="908730"/>
                </a:lnTo>
                <a:lnTo>
                  <a:pt x="672372" y="909637"/>
                </a:lnTo>
                <a:lnTo>
                  <a:pt x="668286" y="910318"/>
                </a:lnTo>
                <a:lnTo>
                  <a:pt x="664199" y="910771"/>
                </a:lnTo>
                <a:lnTo>
                  <a:pt x="659886" y="911225"/>
                </a:lnTo>
                <a:lnTo>
                  <a:pt x="655573" y="911225"/>
                </a:lnTo>
                <a:lnTo>
                  <a:pt x="651260" y="911225"/>
                </a:lnTo>
                <a:lnTo>
                  <a:pt x="646947" y="910771"/>
                </a:lnTo>
                <a:lnTo>
                  <a:pt x="643088" y="910318"/>
                </a:lnTo>
                <a:lnTo>
                  <a:pt x="638775" y="909637"/>
                </a:lnTo>
                <a:lnTo>
                  <a:pt x="634915" y="908730"/>
                </a:lnTo>
                <a:lnTo>
                  <a:pt x="630829" y="907595"/>
                </a:lnTo>
                <a:lnTo>
                  <a:pt x="627197" y="906234"/>
                </a:lnTo>
                <a:lnTo>
                  <a:pt x="623338" y="904646"/>
                </a:lnTo>
                <a:lnTo>
                  <a:pt x="619706" y="903058"/>
                </a:lnTo>
                <a:lnTo>
                  <a:pt x="616074" y="901243"/>
                </a:lnTo>
                <a:lnTo>
                  <a:pt x="612669" y="899428"/>
                </a:lnTo>
                <a:lnTo>
                  <a:pt x="609037" y="896933"/>
                </a:lnTo>
                <a:lnTo>
                  <a:pt x="605858" y="894891"/>
                </a:lnTo>
                <a:lnTo>
                  <a:pt x="602680" y="892395"/>
                </a:lnTo>
                <a:lnTo>
                  <a:pt x="599729" y="889673"/>
                </a:lnTo>
                <a:lnTo>
                  <a:pt x="596778" y="886950"/>
                </a:lnTo>
                <a:lnTo>
                  <a:pt x="594054" y="884228"/>
                </a:lnTo>
                <a:lnTo>
                  <a:pt x="591557" y="881052"/>
                </a:lnTo>
                <a:lnTo>
                  <a:pt x="588833" y="877876"/>
                </a:lnTo>
                <a:lnTo>
                  <a:pt x="586790" y="874699"/>
                </a:lnTo>
                <a:lnTo>
                  <a:pt x="584520" y="871296"/>
                </a:lnTo>
                <a:lnTo>
                  <a:pt x="582704" y="867666"/>
                </a:lnTo>
                <a:lnTo>
                  <a:pt x="580661" y="864263"/>
                </a:lnTo>
                <a:lnTo>
                  <a:pt x="579072" y="860407"/>
                </a:lnTo>
                <a:lnTo>
                  <a:pt x="577710" y="856777"/>
                </a:lnTo>
                <a:lnTo>
                  <a:pt x="576348" y="852920"/>
                </a:lnTo>
                <a:lnTo>
                  <a:pt x="575212" y="849063"/>
                </a:lnTo>
                <a:lnTo>
                  <a:pt x="574077" y="844980"/>
                </a:lnTo>
                <a:lnTo>
                  <a:pt x="573396" y="840896"/>
                </a:lnTo>
                <a:lnTo>
                  <a:pt x="572942" y="836812"/>
                </a:lnTo>
                <a:lnTo>
                  <a:pt x="572488" y="832729"/>
                </a:lnTo>
                <a:lnTo>
                  <a:pt x="572488" y="828191"/>
                </a:lnTo>
                <a:lnTo>
                  <a:pt x="572488" y="825242"/>
                </a:lnTo>
                <a:lnTo>
                  <a:pt x="572715" y="822066"/>
                </a:lnTo>
                <a:lnTo>
                  <a:pt x="573623" y="815940"/>
                </a:lnTo>
                <a:lnTo>
                  <a:pt x="574986" y="810042"/>
                </a:lnTo>
                <a:lnTo>
                  <a:pt x="576575" y="804370"/>
                </a:lnTo>
                <a:lnTo>
                  <a:pt x="454445" y="733134"/>
                </a:lnTo>
                <a:lnTo>
                  <a:pt x="449904" y="736083"/>
                </a:lnTo>
                <a:lnTo>
                  <a:pt x="444910" y="738352"/>
                </a:lnTo>
                <a:lnTo>
                  <a:pt x="439689" y="740166"/>
                </a:lnTo>
                <a:lnTo>
                  <a:pt x="434468" y="741981"/>
                </a:lnTo>
                <a:lnTo>
                  <a:pt x="429020" y="743569"/>
                </a:lnTo>
                <a:lnTo>
                  <a:pt x="423571" y="744477"/>
                </a:lnTo>
                <a:lnTo>
                  <a:pt x="417669" y="745158"/>
                </a:lnTo>
                <a:lnTo>
                  <a:pt x="412221" y="745384"/>
                </a:lnTo>
                <a:lnTo>
                  <a:pt x="408589" y="745158"/>
                </a:lnTo>
                <a:lnTo>
                  <a:pt x="405411" y="744931"/>
                </a:lnTo>
                <a:lnTo>
                  <a:pt x="398828" y="744023"/>
                </a:lnTo>
                <a:lnTo>
                  <a:pt x="305755" y="898294"/>
                </a:lnTo>
                <a:lnTo>
                  <a:pt x="257175" y="869255"/>
                </a:lnTo>
                <a:lnTo>
                  <a:pt x="349113" y="716118"/>
                </a:lnTo>
                <a:lnTo>
                  <a:pt x="347070" y="713396"/>
                </a:lnTo>
                <a:lnTo>
                  <a:pt x="344573" y="710220"/>
                </a:lnTo>
                <a:lnTo>
                  <a:pt x="342757" y="707497"/>
                </a:lnTo>
                <a:lnTo>
                  <a:pt x="340714" y="704321"/>
                </a:lnTo>
                <a:lnTo>
                  <a:pt x="339125" y="701145"/>
                </a:lnTo>
                <a:lnTo>
                  <a:pt x="337536" y="697969"/>
                </a:lnTo>
                <a:lnTo>
                  <a:pt x="335720" y="694793"/>
                </a:lnTo>
                <a:lnTo>
                  <a:pt x="334358" y="691390"/>
                </a:lnTo>
                <a:lnTo>
                  <a:pt x="333223" y="687987"/>
                </a:lnTo>
                <a:lnTo>
                  <a:pt x="332087" y="684584"/>
                </a:lnTo>
                <a:lnTo>
                  <a:pt x="331179" y="680954"/>
                </a:lnTo>
                <a:lnTo>
                  <a:pt x="330498" y="677324"/>
                </a:lnTo>
                <a:lnTo>
                  <a:pt x="329590" y="673467"/>
                </a:lnTo>
                <a:lnTo>
                  <a:pt x="329136" y="670064"/>
                </a:lnTo>
                <a:lnTo>
                  <a:pt x="328909" y="665981"/>
                </a:lnTo>
                <a:lnTo>
                  <a:pt x="328909" y="662351"/>
                </a:lnTo>
                <a:lnTo>
                  <a:pt x="328909" y="658040"/>
                </a:lnTo>
                <a:lnTo>
                  <a:pt x="329363" y="653730"/>
                </a:lnTo>
                <a:lnTo>
                  <a:pt x="330044" y="649646"/>
                </a:lnTo>
                <a:lnTo>
                  <a:pt x="330725" y="645335"/>
                </a:lnTo>
                <a:lnTo>
                  <a:pt x="331633" y="641479"/>
                </a:lnTo>
                <a:lnTo>
                  <a:pt x="332768" y="637395"/>
                </a:lnTo>
                <a:lnTo>
                  <a:pt x="333904" y="633765"/>
                </a:lnTo>
                <a:lnTo>
                  <a:pt x="335493" y="629908"/>
                </a:lnTo>
                <a:lnTo>
                  <a:pt x="337082" y="626279"/>
                </a:lnTo>
                <a:lnTo>
                  <a:pt x="339125" y="622649"/>
                </a:lnTo>
                <a:lnTo>
                  <a:pt x="340941" y="619246"/>
                </a:lnTo>
                <a:lnTo>
                  <a:pt x="342984" y="615843"/>
                </a:lnTo>
                <a:lnTo>
                  <a:pt x="345481" y="612666"/>
                </a:lnTo>
                <a:lnTo>
                  <a:pt x="347978" y="609263"/>
                </a:lnTo>
                <a:lnTo>
                  <a:pt x="350475" y="606314"/>
                </a:lnTo>
                <a:lnTo>
                  <a:pt x="353426" y="603592"/>
                </a:lnTo>
                <a:lnTo>
                  <a:pt x="356150" y="600642"/>
                </a:lnTo>
                <a:lnTo>
                  <a:pt x="359101" y="598147"/>
                </a:lnTo>
                <a:lnTo>
                  <a:pt x="362279" y="595878"/>
                </a:lnTo>
                <a:lnTo>
                  <a:pt x="365458" y="593383"/>
                </a:lnTo>
                <a:lnTo>
                  <a:pt x="369090" y="591341"/>
                </a:lnTo>
                <a:lnTo>
                  <a:pt x="372495" y="589299"/>
                </a:lnTo>
                <a:lnTo>
                  <a:pt x="376127" y="587484"/>
                </a:lnTo>
                <a:lnTo>
                  <a:pt x="379759" y="585669"/>
                </a:lnTo>
                <a:lnTo>
                  <a:pt x="383618" y="584308"/>
                </a:lnTo>
                <a:lnTo>
                  <a:pt x="387250" y="582947"/>
                </a:lnTo>
                <a:lnTo>
                  <a:pt x="391336" y="581812"/>
                </a:lnTo>
                <a:lnTo>
                  <a:pt x="395196" y="580905"/>
                </a:lnTo>
                <a:lnTo>
                  <a:pt x="399509" y="580224"/>
                </a:lnTo>
                <a:lnTo>
                  <a:pt x="403368" y="579544"/>
                </a:lnTo>
                <a:lnTo>
                  <a:pt x="407681" y="579317"/>
                </a:lnTo>
                <a:lnTo>
                  <a:pt x="412221" y="579090"/>
                </a:lnTo>
                <a:lnTo>
                  <a:pt x="416307" y="579317"/>
                </a:lnTo>
                <a:lnTo>
                  <a:pt x="420620" y="579544"/>
                </a:lnTo>
                <a:lnTo>
                  <a:pt x="424707" y="580224"/>
                </a:lnTo>
                <a:lnTo>
                  <a:pt x="428793" y="580905"/>
                </a:lnTo>
                <a:lnTo>
                  <a:pt x="432652" y="581812"/>
                </a:lnTo>
                <a:lnTo>
                  <a:pt x="436738" y="582947"/>
                </a:lnTo>
                <a:lnTo>
                  <a:pt x="440597" y="584308"/>
                </a:lnTo>
                <a:lnTo>
                  <a:pt x="444456" y="585669"/>
                </a:lnTo>
                <a:lnTo>
                  <a:pt x="447861" y="587484"/>
                </a:lnTo>
                <a:lnTo>
                  <a:pt x="451720" y="589299"/>
                </a:lnTo>
                <a:lnTo>
                  <a:pt x="454899" y="591341"/>
                </a:lnTo>
                <a:lnTo>
                  <a:pt x="458531" y="593383"/>
                </a:lnTo>
                <a:lnTo>
                  <a:pt x="461709" y="595878"/>
                </a:lnTo>
                <a:lnTo>
                  <a:pt x="464887" y="598147"/>
                </a:lnTo>
                <a:lnTo>
                  <a:pt x="467838" y="600642"/>
                </a:lnTo>
                <a:lnTo>
                  <a:pt x="470562" y="603592"/>
                </a:lnTo>
                <a:lnTo>
                  <a:pt x="473513" y="606314"/>
                </a:lnTo>
                <a:lnTo>
                  <a:pt x="476010" y="609263"/>
                </a:lnTo>
                <a:lnTo>
                  <a:pt x="478734" y="612666"/>
                </a:lnTo>
                <a:lnTo>
                  <a:pt x="481004" y="615843"/>
                </a:lnTo>
                <a:lnTo>
                  <a:pt x="483047" y="619246"/>
                </a:lnTo>
                <a:lnTo>
                  <a:pt x="484864" y="622649"/>
                </a:lnTo>
                <a:lnTo>
                  <a:pt x="486907" y="626279"/>
                </a:lnTo>
                <a:lnTo>
                  <a:pt x="488496" y="629908"/>
                </a:lnTo>
                <a:lnTo>
                  <a:pt x="490085" y="633765"/>
                </a:lnTo>
                <a:lnTo>
                  <a:pt x="491220" y="637395"/>
                </a:lnTo>
                <a:lnTo>
                  <a:pt x="492355" y="641479"/>
                </a:lnTo>
                <a:lnTo>
                  <a:pt x="493490" y="645335"/>
                </a:lnTo>
                <a:lnTo>
                  <a:pt x="494171" y="649646"/>
                </a:lnTo>
                <a:lnTo>
                  <a:pt x="494625" y="653730"/>
                </a:lnTo>
                <a:lnTo>
                  <a:pt x="495079" y="658040"/>
                </a:lnTo>
                <a:lnTo>
                  <a:pt x="495079" y="662351"/>
                </a:lnTo>
                <a:lnTo>
                  <a:pt x="495079" y="665527"/>
                </a:lnTo>
                <a:lnTo>
                  <a:pt x="494852" y="669157"/>
                </a:lnTo>
                <a:lnTo>
                  <a:pt x="494398" y="672333"/>
                </a:lnTo>
                <a:lnTo>
                  <a:pt x="493944" y="675509"/>
                </a:lnTo>
                <a:lnTo>
                  <a:pt x="492355" y="682088"/>
                </a:lnTo>
                <a:lnTo>
                  <a:pt x="490539" y="688214"/>
                </a:lnTo>
                <a:lnTo>
                  <a:pt x="610853" y="758543"/>
                </a:lnTo>
                <a:lnTo>
                  <a:pt x="616528" y="755140"/>
                </a:lnTo>
                <a:lnTo>
                  <a:pt x="622430" y="752417"/>
                </a:lnTo>
                <a:lnTo>
                  <a:pt x="628559" y="749922"/>
                </a:lnTo>
                <a:lnTo>
                  <a:pt x="634915" y="748107"/>
                </a:lnTo>
                <a:lnTo>
                  <a:pt x="690305" y="547101"/>
                </a:lnTo>
                <a:lnTo>
                  <a:pt x="686673" y="544152"/>
                </a:lnTo>
                <a:lnTo>
                  <a:pt x="682814" y="540976"/>
                </a:lnTo>
                <a:lnTo>
                  <a:pt x="679409" y="537800"/>
                </a:lnTo>
                <a:lnTo>
                  <a:pt x="676004" y="533943"/>
                </a:lnTo>
                <a:lnTo>
                  <a:pt x="673053" y="530540"/>
                </a:lnTo>
                <a:lnTo>
                  <a:pt x="670102" y="526456"/>
                </a:lnTo>
                <a:lnTo>
                  <a:pt x="667605" y="522373"/>
                </a:lnTo>
                <a:lnTo>
                  <a:pt x="665107" y="518062"/>
                </a:lnTo>
                <a:lnTo>
                  <a:pt x="662837" y="513979"/>
                </a:lnTo>
                <a:lnTo>
                  <a:pt x="661021" y="509214"/>
                </a:lnTo>
                <a:lnTo>
                  <a:pt x="659432" y="504450"/>
                </a:lnTo>
                <a:lnTo>
                  <a:pt x="658070" y="499913"/>
                </a:lnTo>
                <a:lnTo>
                  <a:pt x="657162" y="494922"/>
                </a:lnTo>
                <a:lnTo>
                  <a:pt x="656027" y="489931"/>
                </a:lnTo>
                <a:lnTo>
                  <a:pt x="655573" y="484940"/>
                </a:lnTo>
                <a:lnTo>
                  <a:pt x="655573" y="479722"/>
                </a:lnTo>
                <a:lnTo>
                  <a:pt x="655573" y="475411"/>
                </a:lnTo>
                <a:lnTo>
                  <a:pt x="655800" y="471327"/>
                </a:lnTo>
                <a:lnTo>
                  <a:pt x="656708" y="467017"/>
                </a:lnTo>
                <a:lnTo>
                  <a:pt x="657389" y="463160"/>
                </a:lnTo>
                <a:lnTo>
                  <a:pt x="658297" y="458850"/>
                </a:lnTo>
                <a:lnTo>
                  <a:pt x="659432" y="455220"/>
                </a:lnTo>
                <a:lnTo>
                  <a:pt x="660567" y="451136"/>
                </a:lnTo>
                <a:lnTo>
                  <a:pt x="661929" y="447506"/>
                </a:lnTo>
                <a:lnTo>
                  <a:pt x="663745" y="443649"/>
                </a:lnTo>
                <a:lnTo>
                  <a:pt x="665561" y="440246"/>
                </a:lnTo>
                <a:lnTo>
                  <a:pt x="667605" y="436617"/>
                </a:lnTo>
                <a:lnTo>
                  <a:pt x="669648" y="433440"/>
                </a:lnTo>
                <a:lnTo>
                  <a:pt x="672145" y="430037"/>
                </a:lnTo>
                <a:lnTo>
                  <a:pt x="674642" y="426861"/>
                </a:lnTo>
                <a:lnTo>
                  <a:pt x="677139" y="423912"/>
                </a:lnTo>
                <a:lnTo>
                  <a:pt x="679863" y="420963"/>
                </a:lnTo>
                <a:lnTo>
                  <a:pt x="682814" y="418240"/>
                </a:lnTo>
                <a:lnTo>
                  <a:pt x="685765" y="415518"/>
                </a:lnTo>
                <a:lnTo>
                  <a:pt x="688943" y="413249"/>
                </a:lnTo>
                <a:lnTo>
                  <a:pt x="692121" y="410980"/>
                </a:lnTo>
                <a:lnTo>
                  <a:pt x="695526" y="408712"/>
                </a:lnTo>
                <a:lnTo>
                  <a:pt x="698932" y="406670"/>
                </a:lnTo>
                <a:lnTo>
                  <a:pt x="702791" y="404855"/>
                </a:lnTo>
                <a:lnTo>
                  <a:pt x="706196" y="403267"/>
                </a:lnTo>
                <a:lnTo>
                  <a:pt x="710055" y="401679"/>
                </a:lnTo>
                <a:lnTo>
                  <a:pt x="713914" y="400318"/>
                </a:lnTo>
                <a:lnTo>
                  <a:pt x="718000" y="399410"/>
                </a:lnTo>
                <a:lnTo>
                  <a:pt x="721859" y="398503"/>
                </a:lnTo>
                <a:lnTo>
                  <a:pt x="725945" y="397595"/>
                </a:lnTo>
                <a:lnTo>
                  <a:pt x="730032" y="397141"/>
                </a:lnTo>
                <a:lnTo>
                  <a:pt x="734345" y="396915"/>
                </a:lnTo>
                <a:lnTo>
                  <a:pt x="738658" y="396688"/>
                </a:lnTo>
                <a:lnTo>
                  <a:pt x="744106" y="396915"/>
                </a:lnTo>
                <a:lnTo>
                  <a:pt x="749554" y="397595"/>
                </a:lnTo>
                <a:lnTo>
                  <a:pt x="754775" y="398276"/>
                </a:lnTo>
                <a:lnTo>
                  <a:pt x="759770" y="399637"/>
                </a:lnTo>
                <a:lnTo>
                  <a:pt x="764764" y="400998"/>
                </a:lnTo>
                <a:lnTo>
                  <a:pt x="769758" y="403040"/>
                </a:lnTo>
                <a:lnTo>
                  <a:pt x="774298" y="405082"/>
                </a:lnTo>
                <a:lnTo>
                  <a:pt x="778838" y="407577"/>
                </a:lnTo>
                <a:lnTo>
                  <a:pt x="916859" y="288925"/>
                </a:lnTo>
                <a:close/>
                <a:moveTo>
                  <a:pt x="607752" y="120128"/>
                </a:moveTo>
                <a:lnTo>
                  <a:pt x="595738" y="120581"/>
                </a:lnTo>
                <a:lnTo>
                  <a:pt x="583950" y="121488"/>
                </a:lnTo>
                <a:lnTo>
                  <a:pt x="571936" y="122621"/>
                </a:lnTo>
                <a:lnTo>
                  <a:pt x="559921" y="123755"/>
                </a:lnTo>
                <a:lnTo>
                  <a:pt x="548133" y="125341"/>
                </a:lnTo>
                <a:lnTo>
                  <a:pt x="536119" y="127154"/>
                </a:lnTo>
                <a:lnTo>
                  <a:pt x="524331" y="129421"/>
                </a:lnTo>
                <a:lnTo>
                  <a:pt x="512543" y="131688"/>
                </a:lnTo>
                <a:lnTo>
                  <a:pt x="500755" y="134407"/>
                </a:lnTo>
                <a:lnTo>
                  <a:pt x="489194" y="137581"/>
                </a:lnTo>
                <a:lnTo>
                  <a:pt x="477406" y="140754"/>
                </a:lnTo>
                <a:lnTo>
                  <a:pt x="466072" y="144380"/>
                </a:lnTo>
                <a:lnTo>
                  <a:pt x="454511" y="148234"/>
                </a:lnTo>
                <a:lnTo>
                  <a:pt x="443176" y="152313"/>
                </a:lnTo>
                <a:lnTo>
                  <a:pt x="431615" y="156620"/>
                </a:lnTo>
                <a:lnTo>
                  <a:pt x="420508" y="161380"/>
                </a:lnTo>
                <a:lnTo>
                  <a:pt x="409400" y="166593"/>
                </a:lnTo>
                <a:lnTo>
                  <a:pt x="398519" y="171579"/>
                </a:lnTo>
                <a:lnTo>
                  <a:pt x="387411" y="177246"/>
                </a:lnTo>
                <a:lnTo>
                  <a:pt x="376530" y="183139"/>
                </a:lnTo>
                <a:lnTo>
                  <a:pt x="365876" y="189485"/>
                </a:lnTo>
                <a:lnTo>
                  <a:pt x="355221" y="195831"/>
                </a:lnTo>
                <a:lnTo>
                  <a:pt x="344794" y="202631"/>
                </a:lnTo>
                <a:lnTo>
                  <a:pt x="334593" y="209431"/>
                </a:lnTo>
                <a:lnTo>
                  <a:pt x="324392" y="216684"/>
                </a:lnTo>
                <a:lnTo>
                  <a:pt x="314191" y="224163"/>
                </a:lnTo>
                <a:lnTo>
                  <a:pt x="304443" y="232323"/>
                </a:lnTo>
                <a:lnTo>
                  <a:pt x="294695" y="240483"/>
                </a:lnTo>
                <a:lnTo>
                  <a:pt x="284948" y="248869"/>
                </a:lnTo>
                <a:lnTo>
                  <a:pt x="275654" y="257482"/>
                </a:lnTo>
                <a:lnTo>
                  <a:pt x="266359" y="266548"/>
                </a:lnTo>
                <a:lnTo>
                  <a:pt x="257518" y="275614"/>
                </a:lnTo>
                <a:lnTo>
                  <a:pt x="248678" y="285134"/>
                </a:lnTo>
                <a:lnTo>
                  <a:pt x="240290" y="294654"/>
                </a:lnTo>
                <a:lnTo>
                  <a:pt x="232129" y="304400"/>
                </a:lnTo>
                <a:lnTo>
                  <a:pt x="224195" y="314373"/>
                </a:lnTo>
                <a:lnTo>
                  <a:pt x="216714" y="324346"/>
                </a:lnTo>
                <a:lnTo>
                  <a:pt x="209460" y="334545"/>
                </a:lnTo>
                <a:lnTo>
                  <a:pt x="202433" y="344971"/>
                </a:lnTo>
                <a:lnTo>
                  <a:pt x="195632" y="355397"/>
                </a:lnTo>
                <a:lnTo>
                  <a:pt x="189058" y="366050"/>
                </a:lnTo>
                <a:lnTo>
                  <a:pt x="183164" y="376703"/>
                </a:lnTo>
                <a:lnTo>
                  <a:pt x="177271" y="387583"/>
                </a:lnTo>
                <a:lnTo>
                  <a:pt x="171603" y="398462"/>
                </a:lnTo>
                <a:lnTo>
                  <a:pt x="166390" y="409342"/>
                </a:lnTo>
                <a:lnTo>
                  <a:pt x="161402" y="420448"/>
                </a:lnTo>
                <a:lnTo>
                  <a:pt x="156642" y="431554"/>
                </a:lnTo>
                <a:lnTo>
                  <a:pt x="152108" y="443114"/>
                </a:lnTo>
                <a:lnTo>
                  <a:pt x="148028" y="454673"/>
                </a:lnTo>
                <a:lnTo>
                  <a:pt x="144174" y="466006"/>
                </a:lnTo>
                <a:lnTo>
                  <a:pt x="140774" y="477565"/>
                </a:lnTo>
                <a:lnTo>
                  <a:pt x="137373" y="489125"/>
                </a:lnTo>
                <a:lnTo>
                  <a:pt x="134426" y="500911"/>
                </a:lnTo>
                <a:lnTo>
                  <a:pt x="131706" y="512470"/>
                </a:lnTo>
                <a:lnTo>
                  <a:pt x="129213" y="524256"/>
                </a:lnTo>
                <a:lnTo>
                  <a:pt x="127172" y="536269"/>
                </a:lnTo>
                <a:lnTo>
                  <a:pt x="125359" y="548055"/>
                </a:lnTo>
                <a:lnTo>
                  <a:pt x="123772" y="560068"/>
                </a:lnTo>
                <a:lnTo>
                  <a:pt x="122185" y="571854"/>
                </a:lnTo>
                <a:lnTo>
                  <a:pt x="121278" y="583867"/>
                </a:lnTo>
                <a:lnTo>
                  <a:pt x="120598" y="595880"/>
                </a:lnTo>
                <a:lnTo>
                  <a:pt x="120145" y="607666"/>
                </a:lnTo>
                <a:lnTo>
                  <a:pt x="120145" y="619905"/>
                </a:lnTo>
                <a:lnTo>
                  <a:pt x="120145" y="631918"/>
                </a:lnTo>
                <a:lnTo>
                  <a:pt x="120598" y="643704"/>
                </a:lnTo>
                <a:lnTo>
                  <a:pt x="121278" y="655717"/>
                </a:lnTo>
                <a:lnTo>
                  <a:pt x="122185" y="667503"/>
                </a:lnTo>
                <a:lnTo>
                  <a:pt x="123772" y="679516"/>
                </a:lnTo>
                <a:lnTo>
                  <a:pt x="125359" y="691529"/>
                </a:lnTo>
                <a:lnTo>
                  <a:pt x="127172" y="703315"/>
                </a:lnTo>
                <a:lnTo>
                  <a:pt x="129213" y="715328"/>
                </a:lnTo>
                <a:lnTo>
                  <a:pt x="131706" y="726887"/>
                </a:lnTo>
                <a:lnTo>
                  <a:pt x="134426" y="738673"/>
                </a:lnTo>
                <a:lnTo>
                  <a:pt x="137373" y="750460"/>
                </a:lnTo>
                <a:lnTo>
                  <a:pt x="140774" y="762019"/>
                </a:lnTo>
                <a:lnTo>
                  <a:pt x="144174" y="773579"/>
                </a:lnTo>
                <a:lnTo>
                  <a:pt x="148028" y="784911"/>
                </a:lnTo>
                <a:lnTo>
                  <a:pt x="152108" y="796471"/>
                </a:lnTo>
                <a:lnTo>
                  <a:pt x="156642" y="807804"/>
                </a:lnTo>
                <a:lnTo>
                  <a:pt x="161402" y="819136"/>
                </a:lnTo>
                <a:lnTo>
                  <a:pt x="166390" y="830016"/>
                </a:lnTo>
                <a:lnTo>
                  <a:pt x="171603" y="841122"/>
                </a:lnTo>
                <a:lnTo>
                  <a:pt x="177271" y="852002"/>
                </a:lnTo>
                <a:lnTo>
                  <a:pt x="183164" y="862881"/>
                </a:lnTo>
                <a:lnTo>
                  <a:pt x="189058" y="873534"/>
                </a:lnTo>
                <a:lnTo>
                  <a:pt x="195632" y="884187"/>
                </a:lnTo>
                <a:lnTo>
                  <a:pt x="202433" y="894613"/>
                </a:lnTo>
                <a:lnTo>
                  <a:pt x="209460" y="904813"/>
                </a:lnTo>
                <a:lnTo>
                  <a:pt x="216714" y="915239"/>
                </a:lnTo>
                <a:lnTo>
                  <a:pt x="224195" y="925212"/>
                </a:lnTo>
                <a:lnTo>
                  <a:pt x="232129" y="934958"/>
                </a:lnTo>
                <a:lnTo>
                  <a:pt x="240290" y="944931"/>
                </a:lnTo>
                <a:lnTo>
                  <a:pt x="248678" y="954450"/>
                </a:lnTo>
                <a:lnTo>
                  <a:pt x="257518" y="963743"/>
                </a:lnTo>
                <a:lnTo>
                  <a:pt x="266359" y="973036"/>
                </a:lnTo>
                <a:lnTo>
                  <a:pt x="275654" y="982102"/>
                </a:lnTo>
                <a:lnTo>
                  <a:pt x="284948" y="990715"/>
                </a:lnTo>
                <a:lnTo>
                  <a:pt x="294695" y="999102"/>
                </a:lnTo>
                <a:lnTo>
                  <a:pt x="304443" y="1007261"/>
                </a:lnTo>
                <a:lnTo>
                  <a:pt x="314191" y="1015194"/>
                </a:lnTo>
                <a:lnTo>
                  <a:pt x="324392" y="1022674"/>
                </a:lnTo>
                <a:lnTo>
                  <a:pt x="334593" y="1029927"/>
                </a:lnTo>
                <a:lnTo>
                  <a:pt x="344794" y="1036953"/>
                </a:lnTo>
                <a:lnTo>
                  <a:pt x="355221" y="1043753"/>
                </a:lnTo>
                <a:lnTo>
                  <a:pt x="365876" y="1050099"/>
                </a:lnTo>
                <a:lnTo>
                  <a:pt x="376530" y="1056446"/>
                </a:lnTo>
                <a:lnTo>
                  <a:pt x="387411" y="1062339"/>
                </a:lnTo>
                <a:lnTo>
                  <a:pt x="398292" y="1067779"/>
                </a:lnTo>
                <a:lnTo>
                  <a:pt x="409400" y="1072992"/>
                </a:lnTo>
                <a:lnTo>
                  <a:pt x="420508" y="1078205"/>
                </a:lnTo>
                <a:lnTo>
                  <a:pt x="431615" y="1082738"/>
                </a:lnTo>
                <a:lnTo>
                  <a:pt x="443176" y="1087271"/>
                </a:lnTo>
                <a:lnTo>
                  <a:pt x="454511" y="1091351"/>
                </a:lnTo>
                <a:lnTo>
                  <a:pt x="466072" y="1095204"/>
                </a:lnTo>
                <a:lnTo>
                  <a:pt x="477406" y="1098830"/>
                </a:lnTo>
                <a:lnTo>
                  <a:pt x="489194" y="1102004"/>
                </a:lnTo>
                <a:lnTo>
                  <a:pt x="500755" y="1104950"/>
                </a:lnTo>
                <a:lnTo>
                  <a:pt x="512543" y="1107897"/>
                </a:lnTo>
                <a:lnTo>
                  <a:pt x="524331" y="1110163"/>
                </a:lnTo>
                <a:lnTo>
                  <a:pt x="536119" y="1112203"/>
                </a:lnTo>
                <a:lnTo>
                  <a:pt x="548133" y="1114243"/>
                </a:lnTo>
                <a:lnTo>
                  <a:pt x="559921" y="1115830"/>
                </a:lnTo>
                <a:lnTo>
                  <a:pt x="571936" y="1116963"/>
                </a:lnTo>
                <a:lnTo>
                  <a:pt x="583950" y="1118096"/>
                </a:lnTo>
                <a:lnTo>
                  <a:pt x="595738" y="1118776"/>
                </a:lnTo>
                <a:lnTo>
                  <a:pt x="607752" y="1119230"/>
                </a:lnTo>
                <a:lnTo>
                  <a:pt x="619540" y="1119230"/>
                </a:lnTo>
                <a:lnTo>
                  <a:pt x="631782" y="1119230"/>
                </a:lnTo>
                <a:lnTo>
                  <a:pt x="643796" y="1118776"/>
                </a:lnTo>
                <a:lnTo>
                  <a:pt x="655584" y="1118096"/>
                </a:lnTo>
                <a:lnTo>
                  <a:pt x="667598" y="1116963"/>
                </a:lnTo>
                <a:lnTo>
                  <a:pt x="679613" y="1115830"/>
                </a:lnTo>
                <a:lnTo>
                  <a:pt x="691401" y="1114243"/>
                </a:lnTo>
                <a:lnTo>
                  <a:pt x="703415" y="1112203"/>
                </a:lnTo>
                <a:lnTo>
                  <a:pt x="715203" y="1110163"/>
                </a:lnTo>
                <a:lnTo>
                  <a:pt x="726991" y="1107897"/>
                </a:lnTo>
                <a:lnTo>
                  <a:pt x="738779" y="1104950"/>
                </a:lnTo>
                <a:lnTo>
                  <a:pt x="750340" y="1102004"/>
                </a:lnTo>
                <a:lnTo>
                  <a:pt x="762128" y="1098830"/>
                </a:lnTo>
                <a:lnTo>
                  <a:pt x="773462" y="1095204"/>
                </a:lnTo>
                <a:lnTo>
                  <a:pt x="785023" y="1091351"/>
                </a:lnTo>
                <a:lnTo>
                  <a:pt x="796358" y="1087271"/>
                </a:lnTo>
                <a:lnTo>
                  <a:pt x="807692" y="1082738"/>
                </a:lnTo>
                <a:lnTo>
                  <a:pt x="819026" y="1078205"/>
                </a:lnTo>
                <a:lnTo>
                  <a:pt x="830134" y="1072992"/>
                </a:lnTo>
                <a:lnTo>
                  <a:pt x="841015" y="1067779"/>
                </a:lnTo>
                <a:lnTo>
                  <a:pt x="852123" y="1062339"/>
                </a:lnTo>
                <a:lnTo>
                  <a:pt x="862777" y="1056446"/>
                </a:lnTo>
                <a:lnTo>
                  <a:pt x="873658" y="1050099"/>
                </a:lnTo>
                <a:lnTo>
                  <a:pt x="884086" y="1043753"/>
                </a:lnTo>
                <a:lnTo>
                  <a:pt x="894740" y="1036953"/>
                </a:lnTo>
                <a:lnTo>
                  <a:pt x="904941" y="1029927"/>
                </a:lnTo>
                <a:lnTo>
                  <a:pt x="915142" y="1022674"/>
                </a:lnTo>
                <a:lnTo>
                  <a:pt x="925343" y="1015194"/>
                </a:lnTo>
                <a:lnTo>
                  <a:pt x="935091" y="1007261"/>
                </a:lnTo>
                <a:lnTo>
                  <a:pt x="944839" y="999102"/>
                </a:lnTo>
                <a:lnTo>
                  <a:pt x="954586" y="990715"/>
                </a:lnTo>
                <a:lnTo>
                  <a:pt x="963880" y="982102"/>
                </a:lnTo>
                <a:lnTo>
                  <a:pt x="972948" y="973036"/>
                </a:lnTo>
                <a:lnTo>
                  <a:pt x="982016" y="963743"/>
                </a:lnTo>
                <a:lnTo>
                  <a:pt x="990856" y="954450"/>
                </a:lnTo>
                <a:lnTo>
                  <a:pt x="999244" y="944931"/>
                </a:lnTo>
                <a:lnTo>
                  <a:pt x="1007405" y="934958"/>
                </a:lnTo>
                <a:lnTo>
                  <a:pt x="1015339" y="925212"/>
                </a:lnTo>
                <a:lnTo>
                  <a:pt x="1022820" y="915239"/>
                </a:lnTo>
                <a:lnTo>
                  <a:pt x="1030074" y="904813"/>
                </a:lnTo>
                <a:lnTo>
                  <a:pt x="1037101" y="894613"/>
                </a:lnTo>
                <a:lnTo>
                  <a:pt x="1043902" y="884187"/>
                </a:lnTo>
                <a:lnTo>
                  <a:pt x="1050249" y="873534"/>
                </a:lnTo>
                <a:lnTo>
                  <a:pt x="1056370" y="862881"/>
                </a:lnTo>
                <a:lnTo>
                  <a:pt x="1062263" y="852002"/>
                </a:lnTo>
                <a:lnTo>
                  <a:pt x="1067931" y="841122"/>
                </a:lnTo>
                <a:lnTo>
                  <a:pt x="1073144" y="830016"/>
                </a:lnTo>
                <a:lnTo>
                  <a:pt x="1078132" y="819136"/>
                </a:lnTo>
                <a:lnTo>
                  <a:pt x="1082892" y="807804"/>
                </a:lnTo>
                <a:lnTo>
                  <a:pt x="1087426" y="796471"/>
                </a:lnTo>
                <a:lnTo>
                  <a:pt x="1091280" y="784911"/>
                </a:lnTo>
                <a:lnTo>
                  <a:pt x="1095360" y="773579"/>
                </a:lnTo>
                <a:lnTo>
                  <a:pt x="1098760" y="762019"/>
                </a:lnTo>
                <a:lnTo>
                  <a:pt x="1102161" y="750460"/>
                </a:lnTo>
                <a:lnTo>
                  <a:pt x="1105108" y="738673"/>
                </a:lnTo>
                <a:lnTo>
                  <a:pt x="1107828" y="726887"/>
                </a:lnTo>
                <a:lnTo>
                  <a:pt x="1110321" y="715328"/>
                </a:lnTo>
                <a:lnTo>
                  <a:pt x="1112362" y="703315"/>
                </a:lnTo>
                <a:lnTo>
                  <a:pt x="1114175" y="691529"/>
                </a:lnTo>
                <a:lnTo>
                  <a:pt x="1115762" y="679516"/>
                </a:lnTo>
                <a:lnTo>
                  <a:pt x="1117122" y="667503"/>
                </a:lnTo>
                <a:lnTo>
                  <a:pt x="1118256" y="655717"/>
                </a:lnTo>
                <a:lnTo>
                  <a:pt x="1118936" y="643704"/>
                </a:lnTo>
                <a:lnTo>
                  <a:pt x="1119389" y="631918"/>
                </a:lnTo>
                <a:lnTo>
                  <a:pt x="1119389" y="619905"/>
                </a:lnTo>
                <a:lnTo>
                  <a:pt x="1119389" y="607666"/>
                </a:lnTo>
                <a:lnTo>
                  <a:pt x="1118936" y="595880"/>
                </a:lnTo>
                <a:lnTo>
                  <a:pt x="1118256" y="583867"/>
                </a:lnTo>
                <a:lnTo>
                  <a:pt x="1117122" y="571854"/>
                </a:lnTo>
                <a:lnTo>
                  <a:pt x="1115762" y="560068"/>
                </a:lnTo>
                <a:lnTo>
                  <a:pt x="1114175" y="548055"/>
                </a:lnTo>
                <a:lnTo>
                  <a:pt x="1112362" y="536269"/>
                </a:lnTo>
                <a:lnTo>
                  <a:pt x="1110321" y="524256"/>
                </a:lnTo>
                <a:lnTo>
                  <a:pt x="1107828" y="512470"/>
                </a:lnTo>
                <a:lnTo>
                  <a:pt x="1105108" y="500911"/>
                </a:lnTo>
                <a:lnTo>
                  <a:pt x="1102161" y="489125"/>
                </a:lnTo>
                <a:lnTo>
                  <a:pt x="1098760" y="477565"/>
                </a:lnTo>
                <a:lnTo>
                  <a:pt x="1095360" y="466006"/>
                </a:lnTo>
                <a:lnTo>
                  <a:pt x="1091280" y="454673"/>
                </a:lnTo>
                <a:lnTo>
                  <a:pt x="1087426" y="443114"/>
                </a:lnTo>
                <a:lnTo>
                  <a:pt x="1082892" y="431554"/>
                </a:lnTo>
                <a:lnTo>
                  <a:pt x="1078132" y="420448"/>
                </a:lnTo>
                <a:lnTo>
                  <a:pt x="1073144" y="409342"/>
                </a:lnTo>
                <a:lnTo>
                  <a:pt x="1067931" y="398462"/>
                </a:lnTo>
                <a:lnTo>
                  <a:pt x="1062263" y="387583"/>
                </a:lnTo>
                <a:lnTo>
                  <a:pt x="1056370" y="376703"/>
                </a:lnTo>
                <a:lnTo>
                  <a:pt x="1050249" y="366050"/>
                </a:lnTo>
                <a:lnTo>
                  <a:pt x="1043902" y="355397"/>
                </a:lnTo>
                <a:lnTo>
                  <a:pt x="1037101" y="344971"/>
                </a:lnTo>
                <a:lnTo>
                  <a:pt x="1030074" y="334545"/>
                </a:lnTo>
                <a:lnTo>
                  <a:pt x="1022820" y="324346"/>
                </a:lnTo>
                <a:lnTo>
                  <a:pt x="1015339" y="314373"/>
                </a:lnTo>
                <a:lnTo>
                  <a:pt x="1007405" y="304400"/>
                </a:lnTo>
                <a:lnTo>
                  <a:pt x="999244" y="294654"/>
                </a:lnTo>
                <a:lnTo>
                  <a:pt x="990856" y="285134"/>
                </a:lnTo>
                <a:lnTo>
                  <a:pt x="982016" y="275614"/>
                </a:lnTo>
                <a:lnTo>
                  <a:pt x="972948" y="266548"/>
                </a:lnTo>
                <a:lnTo>
                  <a:pt x="963880" y="257482"/>
                </a:lnTo>
                <a:lnTo>
                  <a:pt x="954586" y="248869"/>
                </a:lnTo>
                <a:lnTo>
                  <a:pt x="944839" y="240483"/>
                </a:lnTo>
                <a:lnTo>
                  <a:pt x="935091" y="232323"/>
                </a:lnTo>
                <a:lnTo>
                  <a:pt x="925343" y="224163"/>
                </a:lnTo>
                <a:lnTo>
                  <a:pt x="915142" y="216684"/>
                </a:lnTo>
                <a:lnTo>
                  <a:pt x="904941" y="209431"/>
                </a:lnTo>
                <a:lnTo>
                  <a:pt x="894740" y="202631"/>
                </a:lnTo>
                <a:lnTo>
                  <a:pt x="884086" y="195831"/>
                </a:lnTo>
                <a:lnTo>
                  <a:pt x="873658" y="189485"/>
                </a:lnTo>
                <a:lnTo>
                  <a:pt x="862777" y="183139"/>
                </a:lnTo>
                <a:lnTo>
                  <a:pt x="852123" y="177246"/>
                </a:lnTo>
                <a:lnTo>
                  <a:pt x="841015" y="171579"/>
                </a:lnTo>
                <a:lnTo>
                  <a:pt x="830134" y="166593"/>
                </a:lnTo>
                <a:lnTo>
                  <a:pt x="819026" y="161380"/>
                </a:lnTo>
                <a:lnTo>
                  <a:pt x="807692" y="156620"/>
                </a:lnTo>
                <a:lnTo>
                  <a:pt x="796358" y="152313"/>
                </a:lnTo>
                <a:lnTo>
                  <a:pt x="785023" y="148234"/>
                </a:lnTo>
                <a:lnTo>
                  <a:pt x="773462" y="144380"/>
                </a:lnTo>
                <a:lnTo>
                  <a:pt x="762128" y="140754"/>
                </a:lnTo>
                <a:lnTo>
                  <a:pt x="750340" y="137581"/>
                </a:lnTo>
                <a:lnTo>
                  <a:pt x="738779" y="134407"/>
                </a:lnTo>
                <a:lnTo>
                  <a:pt x="726991" y="131688"/>
                </a:lnTo>
                <a:lnTo>
                  <a:pt x="715203" y="129421"/>
                </a:lnTo>
                <a:lnTo>
                  <a:pt x="703415" y="127154"/>
                </a:lnTo>
                <a:lnTo>
                  <a:pt x="691401" y="125341"/>
                </a:lnTo>
                <a:lnTo>
                  <a:pt x="679613" y="123755"/>
                </a:lnTo>
                <a:lnTo>
                  <a:pt x="667598" y="122621"/>
                </a:lnTo>
                <a:lnTo>
                  <a:pt x="655584" y="121488"/>
                </a:lnTo>
                <a:lnTo>
                  <a:pt x="643796" y="120581"/>
                </a:lnTo>
                <a:lnTo>
                  <a:pt x="631782" y="120128"/>
                </a:lnTo>
                <a:lnTo>
                  <a:pt x="619540" y="120128"/>
                </a:lnTo>
                <a:lnTo>
                  <a:pt x="607752" y="120128"/>
                </a:lnTo>
                <a:close/>
                <a:moveTo>
                  <a:pt x="619540" y="0"/>
                </a:moveTo>
                <a:lnTo>
                  <a:pt x="634502" y="227"/>
                </a:lnTo>
                <a:lnTo>
                  <a:pt x="649690" y="907"/>
                </a:lnTo>
                <a:lnTo>
                  <a:pt x="664198" y="1587"/>
                </a:lnTo>
                <a:lnTo>
                  <a:pt x="678933" y="3173"/>
                </a:lnTo>
                <a:lnTo>
                  <a:pt x="694121" y="4533"/>
                </a:lnTo>
                <a:lnTo>
                  <a:pt x="708629" y="6573"/>
                </a:lnTo>
                <a:lnTo>
                  <a:pt x="723364" y="8840"/>
                </a:lnTo>
                <a:lnTo>
                  <a:pt x="738098" y="11560"/>
                </a:lnTo>
                <a:lnTo>
                  <a:pt x="752607" y="14506"/>
                </a:lnTo>
                <a:lnTo>
                  <a:pt x="767115" y="17906"/>
                </a:lnTo>
                <a:lnTo>
                  <a:pt x="781623" y="21533"/>
                </a:lnTo>
                <a:lnTo>
                  <a:pt x="796131" y="25839"/>
                </a:lnTo>
                <a:lnTo>
                  <a:pt x="810412" y="30146"/>
                </a:lnTo>
                <a:lnTo>
                  <a:pt x="824694" y="34905"/>
                </a:lnTo>
                <a:lnTo>
                  <a:pt x="838975" y="40118"/>
                </a:lnTo>
                <a:lnTo>
                  <a:pt x="853030" y="45558"/>
                </a:lnTo>
                <a:lnTo>
                  <a:pt x="866858" y="51451"/>
                </a:lnTo>
                <a:lnTo>
                  <a:pt x="880686" y="57571"/>
                </a:lnTo>
                <a:lnTo>
                  <a:pt x="894514" y="64144"/>
                </a:lnTo>
                <a:lnTo>
                  <a:pt x="907888" y="71170"/>
                </a:lnTo>
                <a:lnTo>
                  <a:pt x="921263" y="78423"/>
                </a:lnTo>
                <a:lnTo>
                  <a:pt x="934638" y="85903"/>
                </a:lnTo>
                <a:lnTo>
                  <a:pt x="947786" y="93836"/>
                </a:lnTo>
                <a:lnTo>
                  <a:pt x="960934" y="102222"/>
                </a:lnTo>
                <a:lnTo>
                  <a:pt x="973401" y="110835"/>
                </a:lnTo>
                <a:lnTo>
                  <a:pt x="986096" y="119901"/>
                </a:lnTo>
                <a:lnTo>
                  <a:pt x="998791" y="129421"/>
                </a:lnTo>
                <a:lnTo>
                  <a:pt x="1010805" y="139167"/>
                </a:lnTo>
                <a:lnTo>
                  <a:pt x="1023046" y="149140"/>
                </a:lnTo>
                <a:lnTo>
                  <a:pt x="1034607" y="159793"/>
                </a:lnTo>
                <a:lnTo>
                  <a:pt x="1046395" y="170446"/>
                </a:lnTo>
                <a:lnTo>
                  <a:pt x="1057956" y="181779"/>
                </a:lnTo>
                <a:lnTo>
                  <a:pt x="1067251" y="191072"/>
                </a:lnTo>
                <a:lnTo>
                  <a:pt x="1076318" y="200591"/>
                </a:lnTo>
                <a:lnTo>
                  <a:pt x="1084932" y="210564"/>
                </a:lnTo>
                <a:lnTo>
                  <a:pt x="1093546" y="220310"/>
                </a:lnTo>
                <a:lnTo>
                  <a:pt x="1101934" y="230283"/>
                </a:lnTo>
                <a:lnTo>
                  <a:pt x="1110095" y="240709"/>
                </a:lnTo>
                <a:lnTo>
                  <a:pt x="1117802" y="250909"/>
                </a:lnTo>
                <a:lnTo>
                  <a:pt x="1125510" y="261108"/>
                </a:lnTo>
                <a:lnTo>
                  <a:pt x="1132764" y="271988"/>
                </a:lnTo>
                <a:lnTo>
                  <a:pt x="1139791" y="282414"/>
                </a:lnTo>
                <a:lnTo>
                  <a:pt x="1146592" y="293294"/>
                </a:lnTo>
                <a:lnTo>
                  <a:pt x="1153166" y="304173"/>
                </a:lnTo>
                <a:lnTo>
                  <a:pt x="1159513" y="315279"/>
                </a:lnTo>
                <a:lnTo>
                  <a:pt x="1165634" y="326159"/>
                </a:lnTo>
                <a:lnTo>
                  <a:pt x="1171527" y="337492"/>
                </a:lnTo>
                <a:lnTo>
                  <a:pt x="1177195" y="348598"/>
                </a:lnTo>
                <a:lnTo>
                  <a:pt x="1182408" y="360157"/>
                </a:lnTo>
                <a:lnTo>
                  <a:pt x="1187622" y="371490"/>
                </a:lnTo>
                <a:lnTo>
                  <a:pt x="1192610" y="383050"/>
                </a:lnTo>
                <a:lnTo>
                  <a:pt x="1197143" y="394609"/>
                </a:lnTo>
                <a:lnTo>
                  <a:pt x="1201677" y="406395"/>
                </a:lnTo>
                <a:lnTo>
                  <a:pt x="1205984" y="418181"/>
                </a:lnTo>
                <a:lnTo>
                  <a:pt x="1209611" y="429741"/>
                </a:lnTo>
                <a:lnTo>
                  <a:pt x="1213465" y="441754"/>
                </a:lnTo>
                <a:lnTo>
                  <a:pt x="1216865" y="453540"/>
                </a:lnTo>
                <a:lnTo>
                  <a:pt x="1219812" y="465552"/>
                </a:lnTo>
                <a:lnTo>
                  <a:pt x="1222986" y="477792"/>
                </a:lnTo>
                <a:lnTo>
                  <a:pt x="1225706" y="489578"/>
                </a:lnTo>
                <a:lnTo>
                  <a:pt x="1228200" y="501818"/>
                </a:lnTo>
                <a:lnTo>
                  <a:pt x="1230240" y="514057"/>
                </a:lnTo>
                <a:lnTo>
                  <a:pt x="1232280" y="526070"/>
                </a:lnTo>
                <a:lnTo>
                  <a:pt x="1233867" y="538536"/>
                </a:lnTo>
                <a:lnTo>
                  <a:pt x="1235680" y="550775"/>
                </a:lnTo>
                <a:lnTo>
                  <a:pt x="1236814" y="563015"/>
                </a:lnTo>
                <a:lnTo>
                  <a:pt x="1237720" y="575254"/>
                </a:lnTo>
                <a:lnTo>
                  <a:pt x="1238401" y="587720"/>
                </a:lnTo>
                <a:lnTo>
                  <a:pt x="1239081" y="599733"/>
                </a:lnTo>
                <a:lnTo>
                  <a:pt x="1239307" y="612199"/>
                </a:lnTo>
                <a:lnTo>
                  <a:pt x="1239307" y="624665"/>
                </a:lnTo>
                <a:lnTo>
                  <a:pt x="1239081" y="636678"/>
                </a:lnTo>
                <a:lnTo>
                  <a:pt x="1238627" y="649144"/>
                </a:lnTo>
                <a:lnTo>
                  <a:pt x="1237947" y="661610"/>
                </a:lnTo>
                <a:lnTo>
                  <a:pt x="1237040" y="673623"/>
                </a:lnTo>
                <a:lnTo>
                  <a:pt x="1235907" y="686089"/>
                </a:lnTo>
                <a:lnTo>
                  <a:pt x="1234320" y="698102"/>
                </a:lnTo>
                <a:lnTo>
                  <a:pt x="1232507" y="710341"/>
                </a:lnTo>
                <a:lnTo>
                  <a:pt x="1230693" y="722807"/>
                </a:lnTo>
                <a:lnTo>
                  <a:pt x="1228653" y="734820"/>
                </a:lnTo>
                <a:lnTo>
                  <a:pt x="1226159" y="746833"/>
                </a:lnTo>
                <a:lnTo>
                  <a:pt x="1223439" y="759073"/>
                </a:lnTo>
                <a:lnTo>
                  <a:pt x="1220719" y="771085"/>
                </a:lnTo>
                <a:lnTo>
                  <a:pt x="1217545" y="783098"/>
                </a:lnTo>
                <a:lnTo>
                  <a:pt x="1214145" y="795111"/>
                </a:lnTo>
                <a:lnTo>
                  <a:pt x="1210518" y="806897"/>
                </a:lnTo>
                <a:lnTo>
                  <a:pt x="1206664" y="818683"/>
                </a:lnTo>
                <a:lnTo>
                  <a:pt x="1202357" y="830469"/>
                </a:lnTo>
                <a:lnTo>
                  <a:pt x="1198277" y="842255"/>
                </a:lnTo>
                <a:lnTo>
                  <a:pt x="1193516" y="853588"/>
                </a:lnTo>
                <a:lnTo>
                  <a:pt x="1188529" y="865374"/>
                </a:lnTo>
                <a:lnTo>
                  <a:pt x="1183769" y="876934"/>
                </a:lnTo>
                <a:lnTo>
                  <a:pt x="1178328" y="888267"/>
                </a:lnTo>
                <a:lnTo>
                  <a:pt x="1172661" y="899599"/>
                </a:lnTo>
                <a:lnTo>
                  <a:pt x="1166767" y="910706"/>
                </a:lnTo>
                <a:lnTo>
                  <a:pt x="1160646" y="921812"/>
                </a:lnTo>
                <a:lnTo>
                  <a:pt x="1534229" y="1295115"/>
                </a:lnTo>
                <a:lnTo>
                  <a:pt x="1540350" y="1301461"/>
                </a:lnTo>
                <a:lnTo>
                  <a:pt x="1545790" y="1308034"/>
                </a:lnTo>
                <a:lnTo>
                  <a:pt x="1551231" y="1314607"/>
                </a:lnTo>
                <a:lnTo>
                  <a:pt x="1556445" y="1321407"/>
                </a:lnTo>
                <a:lnTo>
                  <a:pt x="1560752" y="1328433"/>
                </a:lnTo>
                <a:lnTo>
                  <a:pt x="1565286" y="1335460"/>
                </a:lnTo>
                <a:lnTo>
                  <a:pt x="1569366" y="1342713"/>
                </a:lnTo>
                <a:lnTo>
                  <a:pt x="1572766" y="1349966"/>
                </a:lnTo>
                <a:lnTo>
                  <a:pt x="1576167" y="1357219"/>
                </a:lnTo>
                <a:lnTo>
                  <a:pt x="1578887" y="1364698"/>
                </a:lnTo>
                <a:lnTo>
                  <a:pt x="1581381" y="1372178"/>
                </a:lnTo>
                <a:lnTo>
                  <a:pt x="1583648" y="1379658"/>
                </a:lnTo>
                <a:lnTo>
                  <a:pt x="1585461" y="1387137"/>
                </a:lnTo>
                <a:lnTo>
                  <a:pt x="1586821" y="1394617"/>
                </a:lnTo>
                <a:lnTo>
                  <a:pt x="1587955" y="1402323"/>
                </a:lnTo>
                <a:lnTo>
                  <a:pt x="1588635" y="1409803"/>
                </a:lnTo>
                <a:lnTo>
                  <a:pt x="1589088" y="1417283"/>
                </a:lnTo>
                <a:lnTo>
                  <a:pt x="1589088" y="1424762"/>
                </a:lnTo>
                <a:lnTo>
                  <a:pt x="1588861" y="1432242"/>
                </a:lnTo>
                <a:lnTo>
                  <a:pt x="1588181" y="1439495"/>
                </a:lnTo>
                <a:lnTo>
                  <a:pt x="1587274" y="1446748"/>
                </a:lnTo>
                <a:lnTo>
                  <a:pt x="1585914" y="1454001"/>
                </a:lnTo>
                <a:lnTo>
                  <a:pt x="1584101" y="1461027"/>
                </a:lnTo>
                <a:lnTo>
                  <a:pt x="1581834" y="1467827"/>
                </a:lnTo>
                <a:lnTo>
                  <a:pt x="1579340" y="1474627"/>
                </a:lnTo>
                <a:lnTo>
                  <a:pt x="1576620" y="1481200"/>
                </a:lnTo>
                <a:lnTo>
                  <a:pt x="1573220" y="1487773"/>
                </a:lnTo>
                <a:lnTo>
                  <a:pt x="1569593" y="1494119"/>
                </a:lnTo>
                <a:lnTo>
                  <a:pt x="1565512" y="1500239"/>
                </a:lnTo>
                <a:lnTo>
                  <a:pt x="1561432" y="1506132"/>
                </a:lnTo>
                <a:lnTo>
                  <a:pt x="1556445" y="1511572"/>
                </a:lnTo>
                <a:lnTo>
                  <a:pt x="1551231" y="1517011"/>
                </a:lnTo>
                <a:lnTo>
                  <a:pt x="1517228" y="1551237"/>
                </a:lnTo>
                <a:lnTo>
                  <a:pt x="1511787" y="1556223"/>
                </a:lnTo>
                <a:lnTo>
                  <a:pt x="1506120" y="1561209"/>
                </a:lnTo>
                <a:lnTo>
                  <a:pt x="1500226" y="1565516"/>
                </a:lnTo>
                <a:lnTo>
                  <a:pt x="1494106" y="1569369"/>
                </a:lnTo>
                <a:lnTo>
                  <a:pt x="1487985" y="1573222"/>
                </a:lnTo>
                <a:lnTo>
                  <a:pt x="1481411" y="1576395"/>
                </a:lnTo>
                <a:lnTo>
                  <a:pt x="1474837" y="1579342"/>
                </a:lnTo>
                <a:lnTo>
                  <a:pt x="1468036" y="1581835"/>
                </a:lnTo>
                <a:lnTo>
                  <a:pt x="1461009" y="1583875"/>
                </a:lnTo>
                <a:lnTo>
                  <a:pt x="1453982" y="1585688"/>
                </a:lnTo>
                <a:lnTo>
                  <a:pt x="1446728" y="1587275"/>
                </a:lnTo>
                <a:lnTo>
                  <a:pt x="1439474" y="1588182"/>
                </a:lnTo>
                <a:lnTo>
                  <a:pt x="1432219" y="1588862"/>
                </a:lnTo>
                <a:lnTo>
                  <a:pt x="1424739" y="1589088"/>
                </a:lnTo>
                <a:lnTo>
                  <a:pt x="1417258" y="1589088"/>
                </a:lnTo>
                <a:lnTo>
                  <a:pt x="1409777" y="1588862"/>
                </a:lnTo>
                <a:lnTo>
                  <a:pt x="1402296" y="1587955"/>
                </a:lnTo>
                <a:lnTo>
                  <a:pt x="1394589" y="1587048"/>
                </a:lnTo>
                <a:lnTo>
                  <a:pt x="1387108" y="1585235"/>
                </a:lnTo>
                <a:lnTo>
                  <a:pt x="1379628" y="1583422"/>
                </a:lnTo>
                <a:lnTo>
                  <a:pt x="1372147" y="1581382"/>
                </a:lnTo>
                <a:lnTo>
                  <a:pt x="1364666" y="1578662"/>
                </a:lnTo>
                <a:lnTo>
                  <a:pt x="1357186" y="1575942"/>
                </a:lnTo>
                <a:lnTo>
                  <a:pt x="1349931" y="1572769"/>
                </a:lnTo>
                <a:lnTo>
                  <a:pt x="1342677" y="1569142"/>
                </a:lnTo>
                <a:lnTo>
                  <a:pt x="1335423" y="1565289"/>
                </a:lnTo>
                <a:lnTo>
                  <a:pt x="1328396" y="1560756"/>
                </a:lnTo>
                <a:lnTo>
                  <a:pt x="1321369" y="1556223"/>
                </a:lnTo>
                <a:lnTo>
                  <a:pt x="1314568" y="1551237"/>
                </a:lnTo>
                <a:lnTo>
                  <a:pt x="1307994" y="1545797"/>
                </a:lnTo>
                <a:lnTo>
                  <a:pt x="1301420" y="1540130"/>
                </a:lnTo>
                <a:lnTo>
                  <a:pt x="1295299" y="1534011"/>
                </a:lnTo>
                <a:lnTo>
                  <a:pt x="921716" y="1160708"/>
                </a:lnTo>
                <a:lnTo>
                  <a:pt x="910835" y="1166827"/>
                </a:lnTo>
                <a:lnTo>
                  <a:pt x="899501" y="1172720"/>
                </a:lnTo>
                <a:lnTo>
                  <a:pt x="888166" y="1178160"/>
                </a:lnTo>
                <a:lnTo>
                  <a:pt x="876832" y="1183600"/>
                </a:lnTo>
                <a:lnTo>
                  <a:pt x="865498" y="1188586"/>
                </a:lnTo>
                <a:lnTo>
                  <a:pt x="853710" y="1193346"/>
                </a:lnTo>
                <a:lnTo>
                  <a:pt x="842375" y="1198106"/>
                </a:lnTo>
                <a:lnTo>
                  <a:pt x="830588" y="1202412"/>
                </a:lnTo>
                <a:lnTo>
                  <a:pt x="818573" y="1206492"/>
                </a:lnTo>
                <a:lnTo>
                  <a:pt x="807012" y="1210572"/>
                </a:lnTo>
                <a:lnTo>
                  <a:pt x="794997" y="1213972"/>
                </a:lnTo>
                <a:lnTo>
                  <a:pt x="783210" y="1217598"/>
                </a:lnTo>
                <a:lnTo>
                  <a:pt x="771195" y="1220545"/>
                </a:lnTo>
                <a:lnTo>
                  <a:pt x="758954" y="1223265"/>
                </a:lnTo>
                <a:lnTo>
                  <a:pt x="746939" y="1226211"/>
                </a:lnTo>
                <a:lnTo>
                  <a:pt x="734698" y="1228478"/>
                </a:lnTo>
                <a:lnTo>
                  <a:pt x="722457" y="1230518"/>
                </a:lnTo>
                <a:lnTo>
                  <a:pt x="710442" y="1232784"/>
                </a:lnTo>
                <a:lnTo>
                  <a:pt x="698201" y="1234371"/>
                </a:lnTo>
                <a:lnTo>
                  <a:pt x="685960" y="1235731"/>
                </a:lnTo>
                <a:lnTo>
                  <a:pt x="673719" y="1236864"/>
                </a:lnTo>
                <a:lnTo>
                  <a:pt x="661478" y="1237771"/>
                </a:lnTo>
                <a:lnTo>
                  <a:pt x="649010" y="1238451"/>
                </a:lnTo>
                <a:lnTo>
                  <a:pt x="636769" y="1239131"/>
                </a:lnTo>
                <a:lnTo>
                  <a:pt x="624527" y="1239357"/>
                </a:lnTo>
                <a:lnTo>
                  <a:pt x="612060" y="1239357"/>
                </a:lnTo>
                <a:lnTo>
                  <a:pt x="599818" y="1239131"/>
                </a:lnTo>
                <a:lnTo>
                  <a:pt x="587577" y="1238451"/>
                </a:lnTo>
                <a:lnTo>
                  <a:pt x="575109" y="1237544"/>
                </a:lnTo>
                <a:lnTo>
                  <a:pt x="562868" y="1236638"/>
                </a:lnTo>
                <a:lnTo>
                  <a:pt x="550627" y="1235504"/>
                </a:lnTo>
                <a:lnTo>
                  <a:pt x="538612" y="1233918"/>
                </a:lnTo>
                <a:lnTo>
                  <a:pt x="526145" y="1232331"/>
                </a:lnTo>
                <a:lnTo>
                  <a:pt x="513903" y="1230291"/>
                </a:lnTo>
                <a:lnTo>
                  <a:pt x="501889" y="1228025"/>
                </a:lnTo>
                <a:lnTo>
                  <a:pt x="489648" y="1225758"/>
                </a:lnTo>
                <a:lnTo>
                  <a:pt x="477633" y="1222811"/>
                </a:lnTo>
                <a:lnTo>
                  <a:pt x="465619" y="1219865"/>
                </a:lnTo>
                <a:lnTo>
                  <a:pt x="453604" y="1216918"/>
                </a:lnTo>
                <a:lnTo>
                  <a:pt x="441590" y="1213292"/>
                </a:lnTo>
                <a:lnTo>
                  <a:pt x="429802" y="1209665"/>
                </a:lnTo>
                <a:lnTo>
                  <a:pt x="418014" y="1205812"/>
                </a:lnTo>
                <a:lnTo>
                  <a:pt x="406453" y="1201506"/>
                </a:lnTo>
                <a:lnTo>
                  <a:pt x="394665" y="1197199"/>
                </a:lnTo>
                <a:lnTo>
                  <a:pt x="383104" y="1192440"/>
                </a:lnTo>
                <a:lnTo>
                  <a:pt x="371543" y="1187680"/>
                </a:lnTo>
                <a:lnTo>
                  <a:pt x="359982" y="1182467"/>
                </a:lnTo>
                <a:lnTo>
                  <a:pt x="348647" y="1177027"/>
                </a:lnTo>
                <a:lnTo>
                  <a:pt x="337313" y="1171360"/>
                </a:lnTo>
                <a:lnTo>
                  <a:pt x="326205" y="1165694"/>
                </a:lnTo>
                <a:lnTo>
                  <a:pt x="315097" y="1159574"/>
                </a:lnTo>
                <a:lnTo>
                  <a:pt x="304216" y="1153228"/>
                </a:lnTo>
                <a:lnTo>
                  <a:pt x="293109" y="1146655"/>
                </a:lnTo>
                <a:lnTo>
                  <a:pt x="282454" y="1139629"/>
                </a:lnTo>
                <a:lnTo>
                  <a:pt x="272026" y="1132602"/>
                </a:lnTo>
                <a:lnTo>
                  <a:pt x="261145" y="1125349"/>
                </a:lnTo>
                <a:lnTo>
                  <a:pt x="250944" y="1117643"/>
                </a:lnTo>
                <a:lnTo>
                  <a:pt x="240517" y="1109937"/>
                </a:lnTo>
                <a:lnTo>
                  <a:pt x="230316" y="1101777"/>
                </a:lnTo>
                <a:lnTo>
                  <a:pt x="220341" y="1093617"/>
                </a:lnTo>
                <a:lnTo>
                  <a:pt x="210367" y="1085004"/>
                </a:lnTo>
                <a:lnTo>
                  <a:pt x="200620" y="1076391"/>
                </a:lnTo>
                <a:lnTo>
                  <a:pt x="191099" y="1067099"/>
                </a:lnTo>
                <a:lnTo>
                  <a:pt x="181578" y="1057806"/>
                </a:lnTo>
                <a:lnTo>
                  <a:pt x="170470" y="1046473"/>
                </a:lnTo>
                <a:lnTo>
                  <a:pt x="159589" y="1034913"/>
                </a:lnTo>
                <a:lnTo>
                  <a:pt x="149161" y="1022901"/>
                </a:lnTo>
                <a:lnTo>
                  <a:pt x="139187" y="1010888"/>
                </a:lnTo>
                <a:lnTo>
                  <a:pt x="129213" y="998648"/>
                </a:lnTo>
                <a:lnTo>
                  <a:pt x="119918" y="985956"/>
                </a:lnTo>
                <a:lnTo>
                  <a:pt x="110851" y="973489"/>
                </a:lnTo>
                <a:lnTo>
                  <a:pt x="102237" y="960797"/>
                </a:lnTo>
                <a:lnTo>
                  <a:pt x="93849" y="947651"/>
                </a:lnTo>
                <a:lnTo>
                  <a:pt x="85688" y="934505"/>
                </a:lnTo>
                <a:lnTo>
                  <a:pt x="78208" y="921358"/>
                </a:lnTo>
                <a:lnTo>
                  <a:pt x="70954" y="907986"/>
                </a:lnTo>
                <a:lnTo>
                  <a:pt x="64153" y="894386"/>
                </a:lnTo>
                <a:lnTo>
                  <a:pt x="57579" y="880560"/>
                </a:lnTo>
                <a:lnTo>
                  <a:pt x="51232" y="866734"/>
                </a:lnTo>
                <a:lnTo>
                  <a:pt x="45338" y="852908"/>
                </a:lnTo>
                <a:lnTo>
                  <a:pt x="39897" y="838856"/>
                </a:lnTo>
                <a:lnTo>
                  <a:pt x="34910" y="824803"/>
                </a:lnTo>
                <a:lnTo>
                  <a:pt x="30150" y="810524"/>
                </a:lnTo>
                <a:lnTo>
                  <a:pt x="25616" y="796244"/>
                </a:lnTo>
                <a:lnTo>
                  <a:pt x="21535" y="781738"/>
                </a:lnTo>
                <a:lnTo>
                  <a:pt x="17682" y="767232"/>
                </a:lnTo>
                <a:lnTo>
                  <a:pt x="14508" y="752726"/>
                </a:lnTo>
                <a:lnTo>
                  <a:pt x="11334" y="738220"/>
                </a:lnTo>
                <a:lnTo>
                  <a:pt x="8841" y="723487"/>
                </a:lnTo>
                <a:lnTo>
                  <a:pt x="6574" y="708755"/>
                </a:lnTo>
                <a:lnTo>
                  <a:pt x="4307" y="694022"/>
                </a:lnTo>
                <a:lnTo>
                  <a:pt x="2947" y="679289"/>
                </a:lnTo>
                <a:lnTo>
                  <a:pt x="1587" y="664330"/>
                </a:lnTo>
                <a:lnTo>
                  <a:pt x="680" y="649597"/>
                </a:lnTo>
                <a:lnTo>
                  <a:pt x="227" y="634638"/>
                </a:lnTo>
                <a:lnTo>
                  <a:pt x="0" y="619905"/>
                </a:lnTo>
                <a:lnTo>
                  <a:pt x="227" y="604946"/>
                </a:lnTo>
                <a:lnTo>
                  <a:pt x="680" y="589987"/>
                </a:lnTo>
                <a:lnTo>
                  <a:pt x="1587" y="575254"/>
                </a:lnTo>
                <a:lnTo>
                  <a:pt x="2947" y="560295"/>
                </a:lnTo>
                <a:lnTo>
                  <a:pt x="4307" y="545562"/>
                </a:lnTo>
                <a:lnTo>
                  <a:pt x="6574" y="530830"/>
                </a:lnTo>
                <a:lnTo>
                  <a:pt x="8841" y="516097"/>
                </a:lnTo>
                <a:lnTo>
                  <a:pt x="11334" y="501364"/>
                </a:lnTo>
                <a:lnTo>
                  <a:pt x="14508" y="486858"/>
                </a:lnTo>
                <a:lnTo>
                  <a:pt x="17682" y="472352"/>
                </a:lnTo>
                <a:lnTo>
                  <a:pt x="21535" y="457846"/>
                </a:lnTo>
                <a:lnTo>
                  <a:pt x="25616" y="443340"/>
                </a:lnTo>
                <a:lnTo>
                  <a:pt x="30150" y="429061"/>
                </a:lnTo>
                <a:lnTo>
                  <a:pt x="34910" y="414781"/>
                </a:lnTo>
                <a:lnTo>
                  <a:pt x="39897" y="400502"/>
                </a:lnTo>
                <a:lnTo>
                  <a:pt x="45338" y="386449"/>
                </a:lnTo>
                <a:lnTo>
                  <a:pt x="51232" y="372850"/>
                </a:lnTo>
                <a:lnTo>
                  <a:pt x="57579" y="359024"/>
                </a:lnTo>
                <a:lnTo>
                  <a:pt x="64153" y="345198"/>
                </a:lnTo>
                <a:lnTo>
                  <a:pt x="70954" y="331599"/>
                </a:lnTo>
                <a:lnTo>
                  <a:pt x="78208" y="318226"/>
                </a:lnTo>
                <a:lnTo>
                  <a:pt x="85688" y="304853"/>
                </a:lnTo>
                <a:lnTo>
                  <a:pt x="93849" y="291934"/>
                </a:lnTo>
                <a:lnTo>
                  <a:pt x="102237" y="278788"/>
                </a:lnTo>
                <a:lnTo>
                  <a:pt x="110851" y="266095"/>
                </a:lnTo>
                <a:lnTo>
                  <a:pt x="119918" y="253402"/>
                </a:lnTo>
                <a:lnTo>
                  <a:pt x="129213" y="240936"/>
                </a:lnTo>
                <a:lnTo>
                  <a:pt x="139187" y="228697"/>
                </a:lnTo>
                <a:lnTo>
                  <a:pt x="149161" y="216457"/>
                </a:lnTo>
                <a:lnTo>
                  <a:pt x="159589" y="204671"/>
                </a:lnTo>
                <a:lnTo>
                  <a:pt x="170470" y="193111"/>
                </a:lnTo>
                <a:lnTo>
                  <a:pt x="181578" y="181779"/>
                </a:lnTo>
                <a:lnTo>
                  <a:pt x="193139" y="170446"/>
                </a:lnTo>
                <a:lnTo>
                  <a:pt x="204473" y="159793"/>
                </a:lnTo>
                <a:lnTo>
                  <a:pt x="216488" y="149140"/>
                </a:lnTo>
                <a:lnTo>
                  <a:pt x="228729" y="139167"/>
                </a:lnTo>
                <a:lnTo>
                  <a:pt x="240743" y="129421"/>
                </a:lnTo>
                <a:lnTo>
                  <a:pt x="253438" y="119901"/>
                </a:lnTo>
                <a:lnTo>
                  <a:pt x="266133" y="110835"/>
                </a:lnTo>
                <a:lnTo>
                  <a:pt x="278600" y="102222"/>
                </a:lnTo>
                <a:lnTo>
                  <a:pt x="291748" y="93836"/>
                </a:lnTo>
                <a:lnTo>
                  <a:pt x="304896" y="85903"/>
                </a:lnTo>
                <a:lnTo>
                  <a:pt x="318271" y="78423"/>
                </a:lnTo>
                <a:lnTo>
                  <a:pt x="331646" y="71170"/>
                </a:lnTo>
                <a:lnTo>
                  <a:pt x="345020" y="64144"/>
                </a:lnTo>
                <a:lnTo>
                  <a:pt x="358848" y="57571"/>
                </a:lnTo>
                <a:lnTo>
                  <a:pt x="372676" y="51451"/>
                </a:lnTo>
                <a:lnTo>
                  <a:pt x="386504" y="45558"/>
                </a:lnTo>
                <a:lnTo>
                  <a:pt x="400559" y="40118"/>
                </a:lnTo>
                <a:lnTo>
                  <a:pt x="414840" y="34905"/>
                </a:lnTo>
                <a:lnTo>
                  <a:pt x="429122" y="30146"/>
                </a:lnTo>
                <a:lnTo>
                  <a:pt x="443403" y="25839"/>
                </a:lnTo>
                <a:lnTo>
                  <a:pt x="457911" y="21533"/>
                </a:lnTo>
                <a:lnTo>
                  <a:pt x="472419" y="17906"/>
                </a:lnTo>
                <a:lnTo>
                  <a:pt x="486927" y="14506"/>
                </a:lnTo>
                <a:lnTo>
                  <a:pt x="501435" y="11560"/>
                </a:lnTo>
                <a:lnTo>
                  <a:pt x="515944" y="8840"/>
                </a:lnTo>
                <a:lnTo>
                  <a:pt x="530678" y="6573"/>
                </a:lnTo>
                <a:lnTo>
                  <a:pt x="545413" y="4533"/>
                </a:lnTo>
                <a:lnTo>
                  <a:pt x="560148" y="3173"/>
                </a:lnTo>
                <a:lnTo>
                  <a:pt x="575109" y="1587"/>
                </a:lnTo>
                <a:lnTo>
                  <a:pt x="589844" y="907"/>
                </a:lnTo>
                <a:lnTo>
                  <a:pt x="604806" y="227"/>
                </a:lnTo>
                <a:lnTo>
                  <a:pt x="61954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3" name="KSO_Shape"/>
          <p:cNvSpPr/>
          <p:nvPr/>
        </p:nvSpPr>
        <p:spPr bwMode="auto">
          <a:xfrm>
            <a:off x="1400551" y="3683162"/>
            <a:ext cx="585395" cy="443922"/>
          </a:xfrm>
          <a:custGeom>
            <a:avLst/>
            <a:gdLst>
              <a:gd name="T0" fmla="*/ 104753 w 3040062"/>
              <a:gd name="T1" fmla="*/ 1241540 h 2303463"/>
              <a:gd name="T2" fmla="*/ 251725 w 3040062"/>
              <a:gd name="T3" fmla="*/ 1260899 h 2303463"/>
              <a:gd name="T4" fmla="*/ 265692 w 3040062"/>
              <a:gd name="T5" fmla="*/ 1110467 h 2303463"/>
              <a:gd name="T6" fmla="*/ 844867 w 3040062"/>
              <a:gd name="T7" fmla="*/ 970596 h 2303463"/>
              <a:gd name="T8" fmla="*/ 870584 w 3040062"/>
              <a:gd name="T9" fmla="*/ 987377 h 2303463"/>
              <a:gd name="T10" fmla="*/ 872172 w 3040062"/>
              <a:gd name="T11" fmla="*/ 1402771 h 2303463"/>
              <a:gd name="T12" fmla="*/ 848359 w 3040062"/>
              <a:gd name="T13" fmla="*/ 1421768 h 2303463"/>
              <a:gd name="T14" fmla="*/ 615315 w 3040062"/>
              <a:gd name="T15" fmla="*/ 1415119 h 2303463"/>
              <a:gd name="T16" fmla="*/ 603250 w 3040062"/>
              <a:gd name="T17" fmla="*/ 1002891 h 2303463"/>
              <a:gd name="T18" fmla="*/ 617855 w 3040062"/>
              <a:gd name="T19" fmla="*/ 975662 h 2303463"/>
              <a:gd name="T20" fmla="*/ 1240437 w 3040062"/>
              <a:gd name="T21" fmla="*/ 749300 h 2303463"/>
              <a:gd name="T22" fmla="*/ 1265867 w 3040062"/>
              <a:gd name="T23" fmla="*/ 766421 h 2303463"/>
              <a:gd name="T24" fmla="*/ 1267138 w 3040062"/>
              <a:gd name="T25" fmla="*/ 1402743 h 2303463"/>
              <a:gd name="T26" fmla="*/ 1243616 w 3040062"/>
              <a:gd name="T27" fmla="*/ 1421766 h 2303463"/>
              <a:gd name="T28" fmla="*/ 1010298 w 3040062"/>
              <a:gd name="T29" fmla="*/ 1415108 h 2303463"/>
              <a:gd name="T30" fmla="*/ 998537 w 3040062"/>
              <a:gd name="T31" fmla="*/ 782273 h 2303463"/>
              <a:gd name="T32" fmla="*/ 1012841 w 3040062"/>
              <a:gd name="T33" fmla="*/ 755007 h 2303463"/>
              <a:gd name="T34" fmla="*/ 2175011 w 3040062"/>
              <a:gd name="T35" fmla="*/ 666432 h 2303463"/>
              <a:gd name="T36" fmla="*/ 2235666 w 3040062"/>
              <a:gd name="T37" fmla="*/ 692135 h 2303463"/>
              <a:gd name="T38" fmla="*/ 2277268 w 3040062"/>
              <a:gd name="T39" fmla="*/ 742271 h 2303463"/>
              <a:gd name="T40" fmla="*/ 2290605 w 3040062"/>
              <a:gd name="T41" fmla="*/ 1286150 h 2303463"/>
              <a:gd name="T42" fmla="*/ 2948603 w 3040062"/>
              <a:gd name="T43" fmla="*/ 1365796 h 2303463"/>
              <a:gd name="T44" fmla="*/ 3005765 w 3040062"/>
              <a:gd name="T45" fmla="*/ 1408316 h 2303463"/>
              <a:gd name="T46" fmla="*/ 3036887 w 3040062"/>
              <a:gd name="T47" fmla="*/ 1473366 h 2303463"/>
              <a:gd name="T48" fmla="*/ 3035616 w 3040062"/>
              <a:gd name="T49" fmla="*/ 2191451 h 2303463"/>
              <a:gd name="T50" fmla="*/ 3001319 w 3040062"/>
              <a:gd name="T51" fmla="*/ 2254597 h 2303463"/>
              <a:gd name="T52" fmla="*/ 2941934 w 3040062"/>
              <a:gd name="T53" fmla="*/ 2294578 h 2303463"/>
              <a:gd name="T54" fmla="*/ 2171200 w 3040062"/>
              <a:gd name="T55" fmla="*/ 2303146 h 2303463"/>
              <a:gd name="T56" fmla="*/ 2113403 w 3040062"/>
              <a:gd name="T57" fmla="*/ 2292040 h 2303463"/>
              <a:gd name="T58" fmla="*/ 1552263 w 3040062"/>
              <a:gd name="T59" fmla="*/ 1741815 h 2303463"/>
              <a:gd name="T60" fmla="*/ 1526223 w 3040062"/>
              <a:gd name="T61" fmla="*/ 1686919 h 2303463"/>
              <a:gd name="T62" fmla="*/ 1529081 w 3040062"/>
              <a:gd name="T63" fmla="*/ 1626946 h 2303463"/>
              <a:gd name="T64" fmla="*/ 1560520 w 3040062"/>
              <a:gd name="T65" fmla="*/ 1574272 h 2303463"/>
              <a:gd name="T66" fmla="*/ 1612919 w 3040062"/>
              <a:gd name="T67" fmla="*/ 1542858 h 2303463"/>
              <a:gd name="T68" fmla="*/ 1673891 w 3040062"/>
              <a:gd name="T69" fmla="*/ 1539685 h 2303463"/>
              <a:gd name="T70" fmla="*/ 1728513 w 3040062"/>
              <a:gd name="T71" fmla="*/ 1565705 h 2303463"/>
              <a:gd name="T72" fmla="*/ 2024167 w 3040062"/>
              <a:gd name="T73" fmla="*/ 760992 h 2303463"/>
              <a:gd name="T74" fmla="*/ 2057829 w 3040062"/>
              <a:gd name="T75" fmla="*/ 704828 h 2303463"/>
              <a:gd name="T76" fmla="*/ 2113721 w 3040062"/>
              <a:gd name="T77" fmla="*/ 670875 h 2303463"/>
              <a:gd name="T78" fmla="*/ 1640947 w 3040062"/>
              <a:gd name="T79" fmla="*/ 485773 h 2303463"/>
              <a:gd name="T80" fmla="*/ 1662436 w 3040062"/>
              <a:gd name="T81" fmla="*/ 507334 h 2303463"/>
              <a:gd name="T82" fmla="*/ 1658328 w 3040062"/>
              <a:gd name="T83" fmla="*/ 1408133 h 2303463"/>
              <a:gd name="T84" fmla="*/ 1631151 w 3040062"/>
              <a:gd name="T85" fmla="*/ 1422401 h 2303463"/>
              <a:gd name="T86" fmla="*/ 1401409 w 3040062"/>
              <a:gd name="T87" fmla="*/ 1410669 h 2303463"/>
              <a:gd name="T88" fmla="*/ 1394457 w 3040062"/>
              <a:gd name="T89" fmla="*/ 510505 h 2303463"/>
              <a:gd name="T90" fmla="*/ 1413734 w 3040062"/>
              <a:gd name="T91" fmla="*/ 486725 h 2303463"/>
              <a:gd name="T92" fmla="*/ 2856582 w 3040062"/>
              <a:gd name="T93" fmla="*/ 2539 h 2303463"/>
              <a:gd name="T94" fmla="*/ 2942924 w 3040062"/>
              <a:gd name="T95" fmla="*/ 45384 h 2303463"/>
              <a:gd name="T96" fmla="*/ 3001649 w 3040062"/>
              <a:gd name="T97" fmla="*/ 130121 h 2303463"/>
              <a:gd name="T98" fmla="*/ 3021012 w 3040062"/>
              <a:gd name="T99" fmla="*/ 1276768 h 2303463"/>
              <a:gd name="T100" fmla="*/ 2944193 w 3040062"/>
              <a:gd name="T101" fmla="*/ 1247252 h 2303463"/>
              <a:gd name="T102" fmla="*/ 374889 w 3040062"/>
              <a:gd name="T103" fmla="*/ 1959424 h 2303463"/>
              <a:gd name="T104" fmla="*/ 127291 w 3040062"/>
              <a:gd name="T105" fmla="*/ 2259336 h 2303463"/>
              <a:gd name="T106" fmla="*/ 50472 w 3040062"/>
              <a:gd name="T107" fmla="*/ 2198402 h 2303463"/>
              <a:gd name="T108" fmla="*/ 6349 w 3040062"/>
              <a:gd name="T109" fmla="*/ 2100970 h 2303463"/>
              <a:gd name="T110" fmla="*/ 3809 w 3040062"/>
              <a:gd name="T111" fmla="*/ 183438 h 2303463"/>
              <a:gd name="T112" fmla="*/ 44441 w 3040062"/>
              <a:gd name="T113" fmla="*/ 83468 h 2303463"/>
              <a:gd name="T114" fmla="*/ 118720 w 3040062"/>
              <a:gd name="T115" fmla="*/ 17773 h 2303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40062" h="2303463">
                <a:moveTo>
                  <a:pt x="124116" y="1098725"/>
                </a:moveTo>
                <a:lnTo>
                  <a:pt x="120307" y="1099042"/>
                </a:lnTo>
                <a:lnTo>
                  <a:pt x="116498" y="1099994"/>
                </a:lnTo>
                <a:lnTo>
                  <a:pt x="113324" y="1101898"/>
                </a:lnTo>
                <a:lnTo>
                  <a:pt x="110467" y="1104120"/>
                </a:lnTo>
                <a:lnTo>
                  <a:pt x="108245" y="1107294"/>
                </a:lnTo>
                <a:lnTo>
                  <a:pt x="106340" y="1110467"/>
                </a:lnTo>
                <a:lnTo>
                  <a:pt x="105071" y="1114276"/>
                </a:lnTo>
                <a:lnTo>
                  <a:pt x="104753" y="1118084"/>
                </a:lnTo>
                <a:lnTo>
                  <a:pt x="104753" y="1241540"/>
                </a:lnTo>
                <a:lnTo>
                  <a:pt x="105071" y="1245348"/>
                </a:lnTo>
                <a:lnTo>
                  <a:pt x="106340" y="1249157"/>
                </a:lnTo>
                <a:lnTo>
                  <a:pt x="108245" y="1252330"/>
                </a:lnTo>
                <a:lnTo>
                  <a:pt x="110467" y="1255187"/>
                </a:lnTo>
                <a:lnTo>
                  <a:pt x="113324" y="1257726"/>
                </a:lnTo>
                <a:lnTo>
                  <a:pt x="116498" y="1259312"/>
                </a:lnTo>
                <a:lnTo>
                  <a:pt x="120307" y="1260899"/>
                </a:lnTo>
                <a:lnTo>
                  <a:pt x="124116" y="1261217"/>
                </a:lnTo>
                <a:lnTo>
                  <a:pt x="247598" y="1261217"/>
                </a:lnTo>
                <a:lnTo>
                  <a:pt x="251725" y="1260899"/>
                </a:lnTo>
                <a:lnTo>
                  <a:pt x="255216" y="1259312"/>
                </a:lnTo>
                <a:lnTo>
                  <a:pt x="258708" y="1257726"/>
                </a:lnTo>
                <a:lnTo>
                  <a:pt x="261565" y="1255187"/>
                </a:lnTo>
                <a:lnTo>
                  <a:pt x="264105" y="1252330"/>
                </a:lnTo>
                <a:lnTo>
                  <a:pt x="265692" y="1249157"/>
                </a:lnTo>
                <a:lnTo>
                  <a:pt x="266644" y="1245348"/>
                </a:lnTo>
                <a:lnTo>
                  <a:pt x="266961" y="1241540"/>
                </a:lnTo>
                <a:lnTo>
                  <a:pt x="266961" y="1118084"/>
                </a:lnTo>
                <a:lnTo>
                  <a:pt x="266644" y="1114276"/>
                </a:lnTo>
                <a:lnTo>
                  <a:pt x="265692" y="1110467"/>
                </a:lnTo>
                <a:lnTo>
                  <a:pt x="264105" y="1107294"/>
                </a:lnTo>
                <a:lnTo>
                  <a:pt x="261565" y="1104120"/>
                </a:lnTo>
                <a:lnTo>
                  <a:pt x="258708" y="1101898"/>
                </a:lnTo>
                <a:lnTo>
                  <a:pt x="255216" y="1099994"/>
                </a:lnTo>
                <a:lnTo>
                  <a:pt x="251725" y="1099042"/>
                </a:lnTo>
                <a:lnTo>
                  <a:pt x="247598" y="1098725"/>
                </a:lnTo>
                <a:lnTo>
                  <a:pt x="124116" y="1098725"/>
                </a:lnTo>
                <a:close/>
                <a:moveTo>
                  <a:pt x="636270" y="969963"/>
                </a:moveTo>
                <a:lnTo>
                  <a:pt x="841692" y="969963"/>
                </a:lnTo>
                <a:lnTo>
                  <a:pt x="844867" y="970596"/>
                </a:lnTo>
                <a:lnTo>
                  <a:pt x="848359" y="970913"/>
                </a:lnTo>
                <a:lnTo>
                  <a:pt x="851534" y="971546"/>
                </a:lnTo>
                <a:lnTo>
                  <a:pt x="854709" y="972813"/>
                </a:lnTo>
                <a:lnTo>
                  <a:pt x="857567" y="974396"/>
                </a:lnTo>
                <a:lnTo>
                  <a:pt x="860107" y="975662"/>
                </a:lnTo>
                <a:lnTo>
                  <a:pt x="862647" y="977878"/>
                </a:lnTo>
                <a:lnTo>
                  <a:pt x="865187" y="979778"/>
                </a:lnTo>
                <a:lnTo>
                  <a:pt x="867092" y="982311"/>
                </a:lnTo>
                <a:lnTo>
                  <a:pt x="868997" y="984844"/>
                </a:lnTo>
                <a:lnTo>
                  <a:pt x="870584" y="987377"/>
                </a:lnTo>
                <a:lnTo>
                  <a:pt x="872172" y="990226"/>
                </a:lnTo>
                <a:lnTo>
                  <a:pt x="873124" y="993076"/>
                </a:lnTo>
                <a:lnTo>
                  <a:pt x="873760" y="996242"/>
                </a:lnTo>
                <a:lnTo>
                  <a:pt x="874712" y="999725"/>
                </a:lnTo>
                <a:lnTo>
                  <a:pt x="874712" y="1002891"/>
                </a:lnTo>
                <a:lnTo>
                  <a:pt x="874712" y="1389790"/>
                </a:lnTo>
                <a:lnTo>
                  <a:pt x="874712" y="1393273"/>
                </a:lnTo>
                <a:lnTo>
                  <a:pt x="873760" y="1396439"/>
                </a:lnTo>
                <a:lnTo>
                  <a:pt x="873124" y="1399605"/>
                </a:lnTo>
                <a:lnTo>
                  <a:pt x="872172" y="1402771"/>
                </a:lnTo>
                <a:lnTo>
                  <a:pt x="870584" y="1405304"/>
                </a:lnTo>
                <a:lnTo>
                  <a:pt x="868997" y="1408154"/>
                </a:lnTo>
                <a:lnTo>
                  <a:pt x="867092" y="1410686"/>
                </a:lnTo>
                <a:lnTo>
                  <a:pt x="865187" y="1413219"/>
                </a:lnTo>
                <a:lnTo>
                  <a:pt x="862647" y="1415119"/>
                </a:lnTo>
                <a:lnTo>
                  <a:pt x="860107" y="1417019"/>
                </a:lnTo>
                <a:lnTo>
                  <a:pt x="857567" y="1418602"/>
                </a:lnTo>
                <a:lnTo>
                  <a:pt x="854709" y="1420185"/>
                </a:lnTo>
                <a:lnTo>
                  <a:pt x="851534" y="1421135"/>
                </a:lnTo>
                <a:lnTo>
                  <a:pt x="848359" y="1421768"/>
                </a:lnTo>
                <a:lnTo>
                  <a:pt x="844867" y="1422401"/>
                </a:lnTo>
                <a:lnTo>
                  <a:pt x="841692" y="1422401"/>
                </a:lnTo>
                <a:lnTo>
                  <a:pt x="636270" y="1422401"/>
                </a:lnTo>
                <a:lnTo>
                  <a:pt x="632777" y="1422401"/>
                </a:lnTo>
                <a:lnTo>
                  <a:pt x="629920" y="1421768"/>
                </a:lnTo>
                <a:lnTo>
                  <a:pt x="626745" y="1421135"/>
                </a:lnTo>
                <a:lnTo>
                  <a:pt x="623570" y="1420185"/>
                </a:lnTo>
                <a:lnTo>
                  <a:pt x="620713" y="1418602"/>
                </a:lnTo>
                <a:lnTo>
                  <a:pt x="617855" y="1417019"/>
                </a:lnTo>
                <a:lnTo>
                  <a:pt x="615315" y="1415119"/>
                </a:lnTo>
                <a:lnTo>
                  <a:pt x="613093" y="1413219"/>
                </a:lnTo>
                <a:lnTo>
                  <a:pt x="610870" y="1410686"/>
                </a:lnTo>
                <a:lnTo>
                  <a:pt x="608965" y="1408154"/>
                </a:lnTo>
                <a:lnTo>
                  <a:pt x="607378" y="1405304"/>
                </a:lnTo>
                <a:lnTo>
                  <a:pt x="606108" y="1402771"/>
                </a:lnTo>
                <a:lnTo>
                  <a:pt x="605155" y="1399605"/>
                </a:lnTo>
                <a:lnTo>
                  <a:pt x="603885" y="1396439"/>
                </a:lnTo>
                <a:lnTo>
                  <a:pt x="603568" y="1393273"/>
                </a:lnTo>
                <a:lnTo>
                  <a:pt x="603250" y="1389790"/>
                </a:lnTo>
                <a:lnTo>
                  <a:pt x="603250" y="1002891"/>
                </a:lnTo>
                <a:lnTo>
                  <a:pt x="603568" y="999725"/>
                </a:lnTo>
                <a:lnTo>
                  <a:pt x="603885" y="996242"/>
                </a:lnTo>
                <a:lnTo>
                  <a:pt x="605155" y="993076"/>
                </a:lnTo>
                <a:lnTo>
                  <a:pt x="606108" y="990226"/>
                </a:lnTo>
                <a:lnTo>
                  <a:pt x="607378" y="987377"/>
                </a:lnTo>
                <a:lnTo>
                  <a:pt x="608965" y="984844"/>
                </a:lnTo>
                <a:lnTo>
                  <a:pt x="610870" y="982311"/>
                </a:lnTo>
                <a:lnTo>
                  <a:pt x="613093" y="979778"/>
                </a:lnTo>
                <a:lnTo>
                  <a:pt x="615315" y="977878"/>
                </a:lnTo>
                <a:lnTo>
                  <a:pt x="617855" y="975662"/>
                </a:lnTo>
                <a:lnTo>
                  <a:pt x="620713" y="974396"/>
                </a:lnTo>
                <a:lnTo>
                  <a:pt x="623570" y="972813"/>
                </a:lnTo>
                <a:lnTo>
                  <a:pt x="626745" y="971546"/>
                </a:lnTo>
                <a:lnTo>
                  <a:pt x="629920" y="970913"/>
                </a:lnTo>
                <a:lnTo>
                  <a:pt x="632777" y="970596"/>
                </a:lnTo>
                <a:lnTo>
                  <a:pt x="636270" y="969963"/>
                </a:lnTo>
                <a:close/>
                <a:moveTo>
                  <a:pt x="1027781" y="749300"/>
                </a:moveTo>
                <a:lnTo>
                  <a:pt x="1031278" y="749300"/>
                </a:lnTo>
                <a:lnTo>
                  <a:pt x="1236940" y="749300"/>
                </a:lnTo>
                <a:lnTo>
                  <a:pt x="1240437" y="749300"/>
                </a:lnTo>
                <a:lnTo>
                  <a:pt x="1243616" y="750251"/>
                </a:lnTo>
                <a:lnTo>
                  <a:pt x="1246476" y="750885"/>
                </a:lnTo>
                <a:lnTo>
                  <a:pt x="1249655" y="751837"/>
                </a:lnTo>
                <a:lnTo>
                  <a:pt x="1252516" y="753105"/>
                </a:lnTo>
                <a:lnTo>
                  <a:pt x="1255377" y="755007"/>
                </a:lnTo>
                <a:lnTo>
                  <a:pt x="1257920" y="756592"/>
                </a:lnTo>
                <a:lnTo>
                  <a:pt x="1260145" y="758812"/>
                </a:lnTo>
                <a:lnTo>
                  <a:pt x="1262370" y="761348"/>
                </a:lnTo>
                <a:lnTo>
                  <a:pt x="1264595" y="763567"/>
                </a:lnTo>
                <a:lnTo>
                  <a:pt x="1265867" y="766421"/>
                </a:lnTo>
                <a:lnTo>
                  <a:pt x="1267138" y="769274"/>
                </a:lnTo>
                <a:lnTo>
                  <a:pt x="1268410" y="772445"/>
                </a:lnTo>
                <a:lnTo>
                  <a:pt x="1269363" y="775615"/>
                </a:lnTo>
                <a:lnTo>
                  <a:pt x="1269681" y="778786"/>
                </a:lnTo>
                <a:lnTo>
                  <a:pt x="1269999" y="782273"/>
                </a:lnTo>
                <a:lnTo>
                  <a:pt x="1269999" y="1389744"/>
                </a:lnTo>
                <a:lnTo>
                  <a:pt x="1269681" y="1393231"/>
                </a:lnTo>
                <a:lnTo>
                  <a:pt x="1269363" y="1396402"/>
                </a:lnTo>
                <a:lnTo>
                  <a:pt x="1268410" y="1399572"/>
                </a:lnTo>
                <a:lnTo>
                  <a:pt x="1267138" y="1402743"/>
                </a:lnTo>
                <a:lnTo>
                  <a:pt x="1265867" y="1405279"/>
                </a:lnTo>
                <a:lnTo>
                  <a:pt x="1264595" y="1408133"/>
                </a:lnTo>
                <a:lnTo>
                  <a:pt x="1262370" y="1410669"/>
                </a:lnTo>
                <a:lnTo>
                  <a:pt x="1260145" y="1413206"/>
                </a:lnTo>
                <a:lnTo>
                  <a:pt x="1257920" y="1415108"/>
                </a:lnTo>
                <a:lnTo>
                  <a:pt x="1255377" y="1417010"/>
                </a:lnTo>
                <a:lnTo>
                  <a:pt x="1252516" y="1418595"/>
                </a:lnTo>
                <a:lnTo>
                  <a:pt x="1249655" y="1420181"/>
                </a:lnTo>
                <a:lnTo>
                  <a:pt x="1246476" y="1421132"/>
                </a:lnTo>
                <a:lnTo>
                  <a:pt x="1243616" y="1421766"/>
                </a:lnTo>
                <a:lnTo>
                  <a:pt x="1240437" y="1422400"/>
                </a:lnTo>
                <a:lnTo>
                  <a:pt x="1236940" y="1422400"/>
                </a:lnTo>
                <a:lnTo>
                  <a:pt x="1031278" y="1422400"/>
                </a:lnTo>
                <a:lnTo>
                  <a:pt x="1027781" y="1422400"/>
                </a:lnTo>
                <a:lnTo>
                  <a:pt x="1024602" y="1421766"/>
                </a:lnTo>
                <a:lnTo>
                  <a:pt x="1021424" y="1421132"/>
                </a:lnTo>
                <a:lnTo>
                  <a:pt x="1018245" y="1420181"/>
                </a:lnTo>
                <a:lnTo>
                  <a:pt x="1015384" y="1418595"/>
                </a:lnTo>
                <a:lnTo>
                  <a:pt x="1012841" y="1417010"/>
                </a:lnTo>
                <a:lnTo>
                  <a:pt x="1010298" y="1415108"/>
                </a:lnTo>
                <a:lnTo>
                  <a:pt x="1007755" y="1413206"/>
                </a:lnTo>
                <a:lnTo>
                  <a:pt x="1005848" y="1410669"/>
                </a:lnTo>
                <a:lnTo>
                  <a:pt x="1003941" y="1408133"/>
                </a:lnTo>
                <a:lnTo>
                  <a:pt x="1002351" y="1405279"/>
                </a:lnTo>
                <a:lnTo>
                  <a:pt x="1000762" y="1402743"/>
                </a:lnTo>
                <a:lnTo>
                  <a:pt x="999808" y="1399572"/>
                </a:lnTo>
                <a:lnTo>
                  <a:pt x="999173" y="1396402"/>
                </a:lnTo>
                <a:lnTo>
                  <a:pt x="998537" y="1393231"/>
                </a:lnTo>
                <a:lnTo>
                  <a:pt x="998537" y="1389744"/>
                </a:lnTo>
                <a:lnTo>
                  <a:pt x="998537" y="782273"/>
                </a:lnTo>
                <a:lnTo>
                  <a:pt x="998537" y="778786"/>
                </a:lnTo>
                <a:lnTo>
                  <a:pt x="999173" y="775615"/>
                </a:lnTo>
                <a:lnTo>
                  <a:pt x="999808" y="772445"/>
                </a:lnTo>
                <a:lnTo>
                  <a:pt x="1000762" y="769274"/>
                </a:lnTo>
                <a:lnTo>
                  <a:pt x="1002351" y="766421"/>
                </a:lnTo>
                <a:lnTo>
                  <a:pt x="1003941" y="763567"/>
                </a:lnTo>
                <a:lnTo>
                  <a:pt x="1005848" y="761348"/>
                </a:lnTo>
                <a:lnTo>
                  <a:pt x="1007755" y="758812"/>
                </a:lnTo>
                <a:lnTo>
                  <a:pt x="1010298" y="756592"/>
                </a:lnTo>
                <a:lnTo>
                  <a:pt x="1012841" y="755007"/>
                </a:lnTo>
                <a:lnTo>
                  <a:pt x="1015384" y="753105"/>
                </a:lnTo>
                <a:lnTo>
                  <a:pt x="1018245" y="751837"/>
                </a:lnTo>
                <a:lnTo>
                  <a:pt x="1021424" y="750885"/>
                </a:lnTo>
                <a:lnTo>
                  <a:pt x="1024602" y="750251"/>
                </a:lnTo>
                <a:lnTo>
                  <a:pt x="1027781" y="749300"/>
                </a:lnTo>
                <a:close/>
                <a:moveTo>
                  <a:pt x="2147065" y="665163"/>
                </a:moveTo>
                <a:lnTo>
                  <a:pt x="2154052" y="665163"/>
                </a:lnTo>
                <a:lnTo>
                  <a:pt x="2161038" y="665163"/>
                </a:lnTo>
                <a:lnTo>
                  <a:pt x="2168025" y="665798"/>
                </a:lnTo>
                <a:lnTo>
                  <a:pt x="2175011" y="666432"/>
                </a:lnTo>
                <a:lnTo>
                  <a:pt x="2181680" y="667702"/>
                </a:lnTo>
                <a:lnTo>
                  <a:pt x="2188349" y="669288"/>
                </a:lnTo>
                <a:lnTo>
                  <a:pt x="2194700" y="670875"/>
                </a:lnTo>
                <a:lnTo>
                  <a:pt x="2201369" y="673413"/>
                </a:lnTo>
                <a:lnTo>
                  <a:pt x="2207085" y="675952"/>
                </a:lnTo>
                <a:lnTo>
                  <a:pt x="2213437" y="678173"/>
                </a:lnTo>
                <a:lnTo>
                  <a:pt x="2219471" y="681346"/>
                </a:lnTo>
                <a:lnTo>
                  <a:pt x="2224869" y="684519"/>
                </a:lnTo>
                <a:lnTo>
                  <a:pt x="2230585" y="688327"/>
                </a:lnTo>
                <a:lnTo>
                  <a:pt x="2235666" y="692135"/>
                </a:lnTo>
                <a:lnTo>
                  <a:pt x="2241065" y="695943"/>
                </a:lnTo>
                <a:lnTo>
                  <a:pt x="2245829" y="700702"/>
                </a:lnTo>
                <a:lnTo>
                  <a:pt x="2250910" y="704828"/>
                </a:lnTo>
                <a:lnTo>
                  <a:pt x="2255356" y="709587"/>
                </a:lnTo>
                <a:lnTo>
                  <a:pt x="2259484" y="714347"/>
                </a:lnTo>
                <a:lnTo>
                  <a:pt x="2263612" y="719741"/>
                </a:lnTo>
                <a:lnTo>
                  <a:pt x="2267423" y="724819"/>
                </a:lnTo>
                <a:lnTo>
                  <a:pt x="2270916" y="730530"/>
                </a:lnTo>
                <a:lnTo>
                  <a:pt x="2274092" y="736559"/>
                </a:lnTo>
                <a:lnTo>
                  <a:pt x="2277268" y="742271"/>
                </a:lnTo>
                <a:lnTo>
                  <a:pt x="2280126" y="748300"/>
                </a:lnTo>
                <a:lnTo>
                  <a:pt x="2282666" y="754646"/>
                </a:lnTo>
                <a:lnTo>
                  <a:pt x="2284572" y="760992"/>
                </a:lnTo>
                <a:lnTo>
                  <a:pt x="2286477" y="767021"/>
                </a:lnTo>
                <a:lnTo>
                  <a:pt x="2287747" y="773685"/>
                </a:lnTo>
                <a:lnTo>
                  <a:pt x="2289018" y="780349"/>
                </a:lnTo>
                <a:lnTo>
                  <a:pt x="2289970" y="787330"/>
                </a:lnTo>
                <a:lnTo>
                  <a:pt x="2290605" y="794311"/>
                </a:lnTo>
                <a:lnTo>
                  <a:pt x="2290605" y="801292"/>
                </a:lnTo>
                <a:lnTo>
                  <a:pt x="2290605" y="1286150"/>
                </a:lnTo>
                <a:lnTo>
                  <a:pt x="2884137" y="1353738"/>
                </a:lnTo>
                <a:lnTo>
                  <a:pt x="2890488" y="1354055"/>
                </a:lnTo>
                <a:lnTo>
                  <a:pt x="2898110" y="1354372"/>
                </a:lnTo>
                <a:lnTo>
                  <a:pt x="2905732" y="1355007"/>
                </a:lnTo>
                <a:lnTo>
                  <a:pt x="2913353" y="1355642"/>
                </a:lnTo>
                <a:lnTo>
                  <a:pt x="2920657" y="1357228"/>
                </a:lnTo>
                <a:lnTo>
                  <a:pt x="2927644" y="1358815"/>
                </a:lnTo>
                <a:lnTo>
                  <a:pt x="2934948" y="1361036"/>
                </a:lnTo>
                <a:lnTo>
                  <a:pt x="2941934" y="1362940"/>
                </a:lnTo>
                <a:lnTo>
                  <a:pt x="2948603" y="1365796"/>
                </a:lnTo>
                <a:lnTo>
                  <a:pt x="2955272" y="1368969"/>
                </a:lnTo>
                <a:lnTo>
                  <a:pt x="2961941" y="1372142"/>
                </a:lnTo>
                <a:lnTo>
                  <a:pt x="2968292" y="1375633"/>
                </a:lnTo>
                <a:lnTo>
                  <a:pt x="2974008" y="1379758"/>
                </a:lnTo>
                <a:lnTo>
                  <a:pt x="2980042" y="1383883"/>
                </a:lnTo>
                <a:lnTo>
                  <a:pt x="2985758" y="1388008"/>
                </a:lnTo>
                <a:lnTo>
                  <a:pt x="2990839" y="1393085"/>
                </a:lnTo>
                <a:lnTo>
                  <a:pt x="2996238" y="1397845"/>
                </a:lnTo>
                <a:lnTo>
                  <a:pt x="3001319" y="1403239"/>
                </a:lnTo>
                <a:lnTo>
                  <a:pt x="3005765" y="1408316"/>
                </a:lnTo>
                <a:lnTo>
                  <a:pt x="3010529" y="1414345"/>
                </a:lnTo>
                <a:lnTo>
                  <a:pt x="3014657" y="1419739"/>
                </a:lnTo>
                <a:lnTo>
                  <a:pt x="3018468" y="1426086"/>
                </a:lnTo>
                <a:lnTo>
                  <a:pt x="3021961" y="1432432"/>
                </a:lnTo>
                <a:lnTo>
                  <a:pt x="3025454" y="1438778"/>
                </a:lnTo>
                <a:lnTo>
                  <a:pt x="3028312" y="1445125"/>
                </a:lnTo>
                <a:lnTo>
                  <a:pt x="3030853" y="1452106"/>
                </a:lnTo>
                <a:lnTo>
                  <a:pt x="3033393" y="1459087"/>
                </a:lnTo>
                <a:lnTo>
                  <a:pt x="3035616" y="1466067"/>
                </a:lnTo>
                <a:lnTo>
                  <a:pt x="3036887" y="1473366"/>
                </a:lnTo>
                <a:lnTo>
                  <a:pt x="3038474" y="1480664"/>
                </a:lnTo>
                <a:lnTo>
                  <a:pt x="3039427" y="1488280"/>
                </a:lnTo>
                <a:lnTo>
                  <a:pt x="3040062" y="1495895"/>
                </a:lnTo>
                <a:lnTo>
                  <a:pt x="3040062" y="1503511"/>
                </a:lnTo>
                <a:lnTo>
                  <a:pt x="3040062" y="2154008"/>
                </a:lnTo>
                <a:lnTo>
                  <a:pt x="3040062" y="2161623"/>
                </a:lnTo>
                <a:lnTo>
                  <a:pt x="3039427" y="2169556"/>
                </a:lnTo>
                <a:lnTo>
                  <a:pt x="3038474" y="2177172"/>
                </a:lnTo>
                <a:lnTo>
                  <a:pt x="3036887" y="2184470"/>
                </a:lnTo>
                <a:lnTo>
                  <a:pt x="3035616" y="2191451"/>
                </a:lnTo>
                <a:lnTo>
                  <a:pt x="3033393" y="2198749"/>
                </a:lnTo>
                <a:lnTo>
                  <a:pt x="3030853" y="2205730"/>
                </a:lnTo>
                <a:lnTo>
                  <a:pt x="3028312" y="2212394"/>
                </a:lnTo>
                <a:lnTo>
                  <a:pt x="3025454" y="2219057"/>
                </a:lnTo>
                <a:lnTo>
                  <a:pt x="3021961" y="2225404"/>
                </a:lnTo>
                <a:lnTo>
                  <a:pt x="3018468" y="2231433"/>
                </a:lnTo>
                <a:lnTo>
                  <a:pt x="3014657" y="2237779"/>
                </a:lnTo>
                <a:lnTo>
                  <a:pt x="3010529" y="2243808"/>
                </a:lnTo>
                <a:lnTo>
                  <a:pt x="3005765" y="2249202"/>
                </a:lnTo>
                <a:lnTo>
                  <a:pt x="3001319" y="2254597"/>
                </a:lnTo>
                <a:lnTo>
                  <a:pt x="2996238" y="2259674"/>
                </a:lnTo>
                <a:lnTo>
                  <a:pt x="2990839" y="2264433"/>
                </a:lnTo>
                <a:lnTo>
                  <a:pt x="2985758" y="2269510"/>
                </a:lnTo>
                <a:lnTo>
                  <a:pt x="2980042" y="2273953"/>
                </a:lnTo>
                <a:lnTo>
                  <a:pt x="2974008" y="2278078"/>
                </a:lnTo>
                <a:lnTo>
                  <a:pt x="2968292" y="2281886"/>
                </a:lnTo>
                <a:lnTo>
                  <a:pt x="2961941" y="2285376"/>
                </a:lnTo>
                <a:lnTo>
                  <a:pt x="2955272" y="2288867"/>
                </a:lnTo>
                <a:lnTo>
                  <a:pt x="2948603" y="2291723"/>
                </a:lnTo>
                <a:lnTo>
                  <a:pt x="2941934" y="2294578"/>
                </a:lnTo>
                <a:lnTo>
                  <a:pt x="2934948" y="2297117"/>
                </a:lnTo>
                <a:lnTo>
                  <a:pt x="2927644" y="2298703"/>
                </a:lnTo>
                <a:lnTo>
                  <a:pt x="2920657" y="2300607"/>
                </a:lnTo>
                <a:lnTo>
                  <a:pt x="2913353" y="2301877"/>
                </a:lnTo>
                <a:lnTo>
                  <a:pt x="2905732" y="2302829"/>
                </a:lnTo>
                <a:lnTo>
                  <a:pt x="2898110" y="2303146"/>
                </a:lnTo>
                <a:lnTo>
                  <a:pt x="2890488" y="2303463"/>
                </a:lnTo>
                <a:lnTo>
                  <a:pt x="2177552" y="2303463"/>
                </a:lnTo>
                <a:lnTo>
                  <a:pt x="2173423" y="2303146"/>
                </a:lnTo>
                <a:lnTo>
                  <a:pt x="2171200" y="2303146"/>
                </a:lnTo>
                <a:lnTo>
                  <a:pt x="2169613" y="2303146"/>
                </a:lnTo>
                <a:lnTo>
                  <a:pt x="2162944" y="2303146"/>
                </a:lnTo>
                <a:lnTo>
                  <a:pt x="2156275" y="2303146"/>
                </a:lnTo>
                <a:lnTo>
                  <a:pt x="2149924" y="2302511"/>
                </a:lnTo>
                <a:lnTo>
                  <a:pt x="2143572" y="2301559"/>
                </a:lnTo>
                <a:lnTo>
                  <a:pt x="2137538" y="2300607"/>
                </a:lnTo>
                <a:lnTo>
                  <a:pt x="2131187" y="2298703"/>
                </a:lnTo>
                <a:lnTo>
                  <a:pt x="2125153" y="2297117"/>
                </a:lnTo>
                <a:lnTo>
                  <a:pt x="2119437" y="2294896"/>
                </a:lnTo>
                <a:lnTo>
                  <a:pt x="2113403" y="2292040"/>
                </a:lnTo>
                <a:lnTo>
                  <a:pt x="2107370" y="2289501"/>
                </a:lnTo>
                <a:lnTo>
                  <a:pt x="2101971" y="2286645"/>
                </a:lnTo>
                <a:lnTo>
                  <a:pt x="2096572" y="2283155"/>
                </a:lnTo>
                <a:lnTo>
                  <a:pt x="2091491" y="2279665"/>
                </a:lnTo>
                <a:lnTo>
                  <a:pt x="2086093" y="2275222"/>
                </a:lnTo>
                <a:lnTo>
                  <a:pt x="2081329" y="2271097"/>
                </a:lnTo>
                <a:lnTo>
                  <a:pt x="2076883" y="2266972"/>
                </a:lnTo>
                <a:lnTo>
                  <a:pt x="1560520" y="1751334"/>
                </a:lnTo>
                <a:lnTo>
                  <a:pt x="1556074" y="1746574"/>
                </a:lnTo>
                <a:lnTo>
                  <a:pt x="1552263" y="1741815"/>
                </a:lnTo>
                <a:lnTo>
                  <a:pt x="1548135" y="1737055"/>
                </a:lnTo>
                <a:lnTo>
                  <a:pt x="1544642" y="1731661"/>
                </a:lnTo>
                <a:lnTo>
                  <a:pt x="1541466" y="1726583"/>
                </a:lnTo>
                <a:lnTo>
                  <a:pt x="1538291" y="1720872"/>
                </a:lnTo>
                <a:lnTo>
                  <a:pt x="1535432" y="1715477"/>
                </a:lnTo>
                <a:lnTo>
                  <a:pt x="1532892" y="1709766"/>
                </a:lnTo>
                <a:lnTo>
                  <a:pt x="1530987" y="1704054"/>
                </a:lnTo>
                <a:lnTo>
                  <a:pt x="1529081" y="1698342"/>
                </a:lnTo>
                <a:lnTo>
                  <a:pt x="1527493" y="1692631"/>
                </a:lnTo>
                <a:lnTo>
                  <a:pt x="1526223" y="1686919"/>
                </a:lnTo>
                <a:lnTo>
                  <a:pt x="1525270" y="1680890"/>
                </a:lnTo>
                <a:lnTo>
                  <a:pt x="1524635" y="1674544"/>
                </a:lnTo>
                <a:lnTo>
                  <a:pt x="1524000" y="1668515"/>
                </a:lnTo>
                <a:lnTo>
                  <a:pt x="1524000" y="1662803"/>
                </a:lnTo>
                <a:lnTo>
                  <a:pt x="1524000" y="1656774"/>
                </a:lnTo>
                <a:lnTo>
                  <a:pt x="1524635" y="1650428"/>
                </a:lnTo>
                <a:lnTo>
                  <a:pt x="1525270" y="1644716"/>
                </a:lnTo>
                <a:lnTo>
                  <a:pt x="1526223" y="1638687"/>
                </a:lnTo>
                <a:lnTo>
                  <a:pt x="1527493" y="1632658"/>
                </a:lnTo>
                <a:lnTo>
                  <a:pt x="1529081" y="1626946"/>
                </a:lnTo>
                <a:lnTo>
                  <a:pt x="1530987" y="1621235"/>
                </a:lnTo>
                <a:lnTo>
                  <a:pt x="1532892" y="1615523"/>
                </a:lnTo>
                <a:lnTo>
                  <a:pt x="1535432" y="1609811"/>
                </a:lnTo>
                <a:lnTo>
                  <a:pt x="1538291" y="1604417"/>
                </a:lnTo>
                <a:lnTo>
                  <a:pt x="1541466" y="1599023"/>
                </a:lnTo>
                <a:lnTo>
                  <a:pt x="1544642" y="1593628"/>
                </a:lnTo>
                <a:lnTo>
                  <a:pt x="1548135" y="1588551"/>
                </a:lnTo>
                <a:lnTo>
                  <a:pt x="1552263" y="1583474"/>
                </a:lnTo>
                <a:lnTo>
                  <a:pt x="1556074" y="1578714"/>
                </a:lnTo>
                <a:lnTo>
                  <a:pt x="1560520" y="1574272"/>
                </a:lnTo>
                <a:lnTo>
                  <a:pt x="1564966" y="1569830"/>
                </a:lnTo>
                <a:lnTo>
                  <a:pt x="1570047" y="1565705"/>
                </a:lnTo>
                <a:lnTo>
                  <a:pt x="1574811" y="1561897"/>
                </a:lnTo>
                <a:lnTo>
                  <a:pt x="1579574" y="1558406"/>
                </a:lnTo>
                <a:lnTo>
                  <a:pt x="1584973" y="1554916"/>
                </a:lnTo>
                <a:lnTo>
                  <a:pt x="1590054" y="1552060"/>
                </a:lnTo>
                <a:lnTo>
                  <a:pt x="1595770" y="1549521"/>
                </a:lnTo>
                <a:lnTo>
                  <a:pt x="1601486" y="1546666"/>
                </a:lnTo>
                <a:lnTo>
                  <a:pt x="1606885" y="1544444"/>
                </a:lnTo>
                <a:lnTo>
                  <a:pt x="1612919" y="1542858"/>
                </a:lnTo>
                <a:lnTo>
                  <a:pt x="1618635" y="1540954"/>
                </a:lnTo>
                <a:lnTo>
                  <a:pt x="1624669" y="1539685"/>
                </a:lnTo>
                <a:lnTo>
                  <a:pt x="1630702" y="1538733"/>
                </a:lnTo>
                <a:lnTo>
                  <a:pt x="1637054" y="1538098"/>
                </a:lnTo>
                <a:lnTo>
                  <a:pt x="1642770" y="1537463"/>
                </a:lnTo>
                <a:lnTo>
                  <a:pt x="1649121" y="1537146"/>
                </a:lnTo>
                <a:lnTo>
                  <a:pt x="1655473" y="1537463"/>
                </a:lnTo>
                <a:lnTo>
                  <a:pt x="1661824" y="1538098"/>
                </a:lnTo>
                <a:lnTo>
                  <a:pt x="1667858" y="1538733"/>
                </a:lnTo>
                <a:lnTo>
                  <a:pt x="1673891" y="1539685"/>
                </a:lnTo>
                <a:lnTo>
                  <a:pt x="1679925" y="1540954"/>
                </a:lnTo>
                <a:lnTo>
                  <a:pt x="1685641" y="1542858"/>
                </a:lnTo>
                <a:lnTo>
                  <a:pt x="1691675" y="1544444"/>
                </a:lnTo>
                <a:lnTo>
                  <a:pt x="1697391" y="1546666"/>
                </a:lnTo>
                <a:lnTo>
                  <a:pt x="1702790" y="1549521"/>
                </a:lnTo>
                <a:lnTo>
                  <a:pt x="1708506" y="1552060"/>
                </a:lnTo>
                <a:lnTo>
                  <a:pt x="1713587" y="1554916"/>
                </a:lnTo>
                <a:lnTo>
                  <a:pt x="1718986" y="1558406"/>
                </a:lnTo>
                <a:lnTo>
                  <a:pt x="1723749" y="1561897"/>
                </a:lnTo>
                <a:lnTo>
                  <a:pt x="1728513" y="1565705"/>
                </a:lnTo>
                <a:lnTo>
                  <a:pt x="1733594" y="1569830"/>
                </a:lnTo>
                <a:lnTo>
                  <a:pt x="1738040" y="1574272"/>
                </a:lnTo>
                <a:lnTo>
                  <a:pt x="2017816" y="1853827"/>
                </a:lnTo>
                <a:lnTo>
                  <a:pt x="2017816" y="801292"/>
                </a:lnTo>
                <a:lnTo>
                  <a:pt x="2018133" y="794311"/>
                </a:lnTo>
                <a:lnTo>
                  <a:pt x="2018451" y="787330"/>
                </a:lnTo>
                <a:lnTo>
                  <a:pt x="2019404" y="780349"/>
                </a:lnTo>
                <a:lnTo>
                  <a:pt x="2020674" y="773685"/>
                </a:lnTo>
                <a:lnTo>
                  <a:pt x="2021944" y="767021"/>
                </a:lnTo>
                <a:lnTo>
                  <a:pt x="2024167" y="760992"/>
                </a:lnTo>
                <a:lnTo>
                  <a:pt x="2026073" y="754646"/>
                </a:lnTo>
                <a:lnTo>
                  <a:pt x="2028613" y="748300"/>
                </a:lnTo>
                <a:lnTo>
                  <a:pt x="2031471" y="742271"/>
                </a:lnTo>
                <a:lnTo>
                  <a:pt x="2034329" y="736559"/>
                </a:lnTo>
                <a:lnTo>
                  <a:pt x="2037823" y="730530"/>
                </a:lnTo>
                <a:lnTo>
                  <a:pt x="2040998" y="724819"/>
                </a:lnTo>
                <a:lnTo>
                  <a:pt x="2045127" y="719741"/>
                </a:lnTo>
                <a:lnTo>
                  <a:pt x="2048937" y="714347"/>
                </a:lnTo>
                <a:lnTo>
                  <a:pt x="2053383" y="709587"/>
                </a:lnTo>
                <a:lnTo>
                  <a:pt x="2057829" y="704828"/>
                </a:lnTo>
                <a:lnTo>
                  <a:pt x="2062275" y="700702"/>
                </a:lnTo>
                <a:lnTo>
                  <a:pt x="2067674" y="695943"/>
                </a:lnTo>
                <a:lnTo>
                  <a:pt x="2072437" y="692135"/>
                </a:lnTo>
                <a:lnTo>
                  <a:pt x="2078154" y="688327"/>
                </a:lnTo>
                <a:lnTo>
                  <a:pt x="2083552" y="684519"/>
                </a:lnTo>
                <a:lnTo>
                  <a:pt x="2089268" y="681346"/>
                </a:lnTo>
                <a:lnTo>
                  <a:pt x="2095302" y="678173"/>
                </a:lnTo>
                <a:lnTo>
                  <a:pt x="2101018" y="675952"/>
                </a:lnTo>
                <a:lnTo>
                  <a:pt x="2107370" y="673413"/>
                </a:lnTo>
                <a:lnTo>
                  <a:pt x="2113721" y="670875"/>
                </a:lnTo>
                <a:lnTo>
                  <a:pt x="2120390" y="669288"/>
                </a:lnTo>
                <a:lnTo>
                  <a:pt x="2127059" y="667702"/>
                </a:lnTo>
                <a:lnTo>
                  <a:pt x="2133728" y="666432"/>
                </a:lnTo>
                <a:lnTo>
                  <a:pt x="2140079" y="665798"/>
                </a:lnTo>
                <a:lnTo>
                  <a:pt x="2147065" y="665163"/>
                </a:lnTo>
                <a:close/>
                <a:moveTo>
                  <a:pt x="1426690" y="484188"/>
                </a:moveTo>
                <a:lnTo>
                  <a:pt x="1631151" y="484188"/>
                </a:lnTo>
                <a:lnTo>
                  <a:pt x="1634627" y="484505"/>
                </a:lnTo>
                <a:lnTo>
                  <a:pt x="1637787" y="484822"/>
                </a:lnTo>
                <a:lnTo>
                  <a:pt x="1640947" y="485773"/>
                </a:lnTo>
                <a:lnTo>
                  <a:pt x="1644107" y="486725"/>
                </a:lnTo>
                <a:lnTo>
                  <a:pt x="1646635" y="488310"/>
                </a:lnTo>
                <a:lnTo>
                  <a:pt x="1649479" y="489895"/>
                </a:lnTo>
                <a:lnTo>
                  <a:pt x="1652008" y="491798"/>
                </a:lnTo>
                <a:lnTo>
                  <a:pt x="1654536" y="493700"/>
                </a:lnTo>
                <a:lnTo>
                  <a:pt x="1656432" y="496237"/>
                </a:lnTo>
                <a:lnTo>
                  <a:pt x="1658328" y="498773"/>
                </a:lnTo>
                <a:lnTo>
                  <a:pt x="1659908" y="501310"/>
                </a:lnTo>
                <a:lnTo>
                  <a:pt x="1661488" y="504164"/>
                </a:lnTo>
                <a:lnTo>
                  <a:pt x="1662436" y="507334"/>
                </a:lnTo>
                <a:lnTo>
                  <a:pt x="1663068" y="510505"/>
                </a:lnTo>
                <a:lnTo>
                  <a:pt x="1663700" y="513676"/>
                </a:lnTo>
                <a:lnTo>
                  <a:pt x="1663700" y="517164"/>
                </a:lnTo>
                <a:lnTo>
                  <a:pt x="1663700" y="1389743"/>
                </a:lnTo>
                <a:lnTo>
                  <a:pt x="1663700" y="1393231"/>
                </a:lnTo>
                <a:lnTo>
                  <a:pt x="1663068" y="1396401"/>
                </a:lnTo>
                <a:lnTo>
                  <a:pt x="1662436" y="1399572"/>
                </a:lnTo>
                <a:lnTo>
                  <a:pt x="1661488" y="1402743"/>
                </a:lnTo>
                <a:lnTo>
                  <a:pt x="1659908" y="1405279"/>
                </a:lnTo>
                <a:lnTo>
                  <a:pt x="1658328" y="1408133"/>
                </a:lnTo>
                <a:lnTo>
                  <a:pt x="1656432" y="1410669"/>
                </a:lnTo>
                <a:lnTo>
                  <a:pt x="1654536" y="1413206"/>
                </a:lnTo>
                <a:lnTo>
                  <a:pt x="1652008" y="1415108"/>
                </a:lnTo>
                <a:lnTo>
                  <a:pt x="1649479" y="1417011"/>
                </a:lnTo>
                <a:lnTo>
                  <a:pt x="1646635" y="1418596"/>
                </a:lnTo>
                <a:lnTo>
                  <a:pt x="1644107" y="1420182"/>
                </a:lnTo>
                <a:lnTo>
                  <a:pt x="1640947" y="1421133"/>
                </a:lnTo>
                <a:lnTo>
                  <a:pt x="1637787" y="1421767"/>
                </a:lnTo>
                <a:lnTo>
                  <a:pt x="1634627" y="1422401"/>
                </a:lnTo>
                <a:lnTo>
                  <a:pt x="1631151" y="1422401"/>
                </a:lnTo>
                <a:lnTo>
                  <a:pt x="1426690" y="1422401"/>
                </a:lnTo>
                <a:lnTo>
                  <a:pt x="1423214" y="1422401"/>
                </a:lnTo>
                <a:lnTo>
                  <a:pt x="1420054" y="1421767"/>
                </a:lnTo>
                <a:lnTo>
                  <a:pt x="1416894" y="1421133"/>
                </a:lnTo>
                <a:lnTo>
                  <a:pt x="1413734" y="1420182"/>
                </a:lnTo>
                <a:lnTo>
                  <a:pt x="1411206" y="1418596"/>
                </a:lnTo>
                <a:lnTo>
                  <a:pt x="1408362" y="1417011"/>
                </a:lnTo>
                <a:lnTo>
                  <a:pt x="1405834" y="1415108"/>
                </a:lnTo>
                <a:lnTo>
                  <a:pt x="1403622" y="1413206"/>
                </a:lnTo>
                <a:lnTo>
                  <a:pt x="1401409" y="1410669"/>
                </a:lnTo>
                <a:lnTo>
                  <a:pt x="1399513" y="1408133"/>
                </a:lnTo>
                <a:lnTo>
                  <a:pt x="1397933" y="1405279"/>
                </a:lnTo>
                <a:lnTo>
                  <a:pt x="1396669" y="1402743"/>
                </a:lnTo>
                <a:lnTo>
                  <a:pt x="1395405" y="1399572"/>
                </a:lnTo>
                <a:lnTo>
                  <a:pt x="1394457" y="1396401"/>
                </a:lnTo>
                <a:lnTo>
                  <a:pt x="1394141" y="1393231"/>
                </a:lnTo>
                <a:lnTo>
                  <a:pt x="1393825" y="1389743"/>
                </a:lnTo>
                <a:lnTo>
                  <a:pt x="1393825" y="517164"/>
                </a:lnTo>
                <a:lnTo>
                  <a:pt x="1394141" y="513676"/>
                </a:lnTo>
                <a:lnTo>
                  <a:pt x="1394457" y="510505"/>
                </a:lnTo>
                <a:lnTo>
                  <a:pt x="1395405" y="507334"/>
                </a:lnTo>
                <a:lnTo>
                  <a:pt x="1396669" y="504164"/>
                </a:lnTo>
                <a:lnTo>
                  <a:pt x="1397933" y="501310"/>
                </a:lnTo>
                <a:lnTo>
                  <a:pt x="1399513" y="498773"/>
                </a:lnTo>
                <a:lnTo>
                  <a:pt x="1401409" y="496237"/>
                </a:lnTo>
                <a:lnTo>
                  <a:pt x="1403622" y="493700"/>
                </a:lnTo>
                <a:lnTo>
                  <a:pt x="1405834" y="491798"/>
                </a:lnTo>
                <a:lnTo>
                  <a:pt x="1408362" y="489895"/>
                </a:lnTo>
                <a:lnTo>
                  <a:pt x="1411206" y="488310"/>
                </a:lnTo>
                <a:lnTo>
                  <a:pt x="1413734" y="486725"/>
                </a:lnTo>
                <a:lnTo>
                  <a:pt x="1416894" y="485773"/>
                </a:lnTo>
                <a:lnTo>
                  <a:pt x="1420054" y="484822"/>
                </a:lnTo>
                <a:lnTo>
                  <a:pt x="1423214" y="484505"/>
                </a:lnTo>
                <a:lnTo>
                  <a:pt x="1426690" y="484188"/>
                </a:lnTo>
                <a:close/>
                <a:moveTo>
                  <a:pt x="183794" y="0"/>
                </a:moveTo>
                <a:lnTo>
                  <a:pt x="193952" y="0"/>
                </a:lnTo>
                <a:lnTo>
                  <a:pt x="2827060" y="0"/>
                </a:lnTo>
                <a:lnTo>
                  <a:pt x="2837218" y="0"/>
                </a:lnTo>
                <a:lnTo>
                  <a:pt x="2847059" y="952"/>
                </a:lnTo>
                <a:lnTo>
                  <a:pt x="2856582" y="2539"/>
                </a:lnTo>
                <a:lnTo>
                  <a:pt x="2866105" y="4443"/>
                </a:lnTo>
                <a:lnTo>
                  <a:pt x="2875628" y="6982"/>
                </a:lnTo>
                <a:lnTo>
                  <a:pt x="2884516" y="10156"/>
                </a:lnTo>
                <a:lnTo>
                  <a:pt x="2893721" y="13964"/>
                </a:lnTo>
                <a:lnTo>
                  <a:pt x="2902292" y="17773"/>
                </a:lnTo>
                <a:lnTo>
                  <a:pt x="2911180" y="22851"/>
                </a:lnTo>
                <a:lnTo>
                  <a:pt x="2919433" y="27611"/>
                </a:lnTo>
                <a:lnTo>
                  <a:pt x="2927369" y="33324"/>
                </a:lnTo>
                <a:lnTo>
                  <a:pt x="2935623" y="39036"/>
                </a:lnTo>
                <a:lnTo>
                  <a:pt x="2942924" y="45384"/>
                </a:lnTo>
                <a:lnTo>
                  <a:pt x="2950225" y="52366"/>
                </a:lnTo>
                <a:lnTo>
                  <a:pt x="2957525" y="59665"/>
                </a:lnTo>
                <a:lnTo>
                  <a:pt x="2964192" y="67282"/>
                </a:lnTo>
                <a:lnTo>
                  <a:pt x="2970540" y="74899"/>
                </a:lnTo>
                <a:lnTo>
                  <a:pt x="2976571" y="83468"/>
                </a:lnTo>
                <a:lnTo>
                  <a:pt x="2982285" y="92037"/>
                </a:lnTo>
                <a:lnTo>
                  <a:pt x="2987682" y="101240"/>
                </a:lnTo>
                <a:lnTo>
                  <a:pt x="2992761" y="110444"/>
                </a:lnTo>
                <a:lnTo>
                  <a:pt x="2997522" y="119965"/>
                </a:lnTo>
                <a:lnTo>
                  <a:pt x="3001649" y="130121"/>
                </a:lnTo>
                <a:lnTo>
                  <a:pt x="3005458" y="140276"/>
                </a:lnTo>
                <a:lnTo>
                  <a:pt x="3008950" y="150749"/>
                </a:lnTo>
                <a:lnTo>
                  <a:pt x="3012124" y="161540"/>
                </a:lnTo>
                <a:lnTo>
                  <a:pt x="3014663" y="172330"/>
                </a:lnTo>
                <a:lnTo>
                  <a:pt x="3016885" y="183438"/>
                </a:lnTo>
                <a:lnTo>
                  <a:pt x="3018473" y="194546"/>
                </a:lnTo>
                <a:lnTo>
                  <a:pt x="3019742" y="205971"/>
                </a:lnTo>
                <a:lnTo>
                  <a:pt x="3020695" y="218031"/>
                </a:lnTo>
                <a:lnTo>
                  <a:pt x="3021012" y="229774"/>
                </a:lnTo>
                <a:lnTo>
                  <a:pt x="3021012" y="1276768"/>
                </a:lnTo>
                <a:lnTo>
                  <a:pt x="3013711" y="1272642"/>
                </a:lnTo>
                <a:lnTo>
                  <a:pt x="3006410" y="1268833"/>
                </a:lnTo>
                <a:lnTo>
                  <a:pt x="2999109" y="1265342"/>
                </a:lnTo>
                <a:lnTo>
                  <a:pt x="2991808" y="1262169"/>
                </a:lnTo>
                <a:lnTo>
                  <a:pt x="2983872" y="1258995"/>
                </a:lnTo>
                <a:lnTo>
                  <a:pt x="2976254" y="1256139"/>
                </a:lnTo>
                <a:lnTo>
                  <a:pt x="2968318" y="1253282"/>
                </a:lnTo>
                <a:lnTo>
                  <a:pt x="2960382" y="1251061"/>
                </a:lnTo>
                <a:lnTo>
                  <a:pt x="2952129" y="1248839"/>
                </a:lnTo>
                <a:lnTo>
                  <a:pt x="2944193" y="1247252"/>
                </a:lnTo>
                <a:lnTo>
                  <a:pt x="2935940" y="1245348"/>
                </a:lnTo>
                <a:lnTo>
                  <a:pt x="2927369" y="1244079"/>
                </a:lnTo>
                <a:lnTo>
                  <a:pt x="2919116" y="1242809"/>
                </a:lnTo>
                <a:lnTo>
                  <a:pt x="2910863" y="1242175"/>
                </a:lnTo>
                <a:lnTo>
                  <a:pt x="2901975" y="1241540"/>
                </a:lnTo>
                <a:lnTo>
                  <a:pt x="2893404" y="1241540"/>
                </a:lnTo>
                <a:lnTo>
                  <a:pt x="2646123" y="1213294"/>
                </a:lnTo>
                <a:lnTo>
                  <a:pt x="2646123" y="313876"/>
                </a:lnTo>
                <a:lnTo>
                  <a:pt x="374889" y="313876"/>
                </a:lnTo>
                <a:lnTo>
                  <a:pt x="374889" y="1959424"/>
                </a:lnTo>
                <a:lnTo>
                  <a:pt x="1610021" y="1959424"/>
                </a:lnTo>
                <a:lnTo>
                  <a:pt x="1923646" y="2273300"/>
                </a:lnTo>
                <a:lnTo>
                  <a:pt x="193952" y="2273300"/>
                </a:lnTo>
                <a:lnTo>
                  <a:pt x="183794" y="2273300"/>
                </a:lnTo>
                <a:lnTo>
                  <a:pt x="173953" y="2272348"/>
                </a:lnTo>
                <a:lnTo>
                  <a:pt x="164113" y="2270761"/>
                </a:lnTo>
                <a:lnTo>
                  <a:pt x="154908" y="2268857"/>
                </a:lnTo>
                <a:lnTo>
                  <a:pt x="145385" y="2266318"/>
                </a:lnTo>
                <a:lnTo>
                  <a:pt x="136496" y="2263144"/>
                </a:lnTo>
                <a:lnTo>
                  <a:pt x="127291" y="2259336"/>
                </a:lnTo>
                <a:lnTo>
                  <a:pt x="118720" y="2255528"/>
                </a:lnTo>
                <a:lnTo>
                  <a:pt x="109832" y="2250450"/>
                </a:lnTo>
                <a:lnTo>
                  <a:pt x="101579" y="2245689"/>
                </a:lnTo>
                <a:lnTo>
                  <a:pt x="93326" y="2240294"/>
                </a:lnTo>
                <a:lnTo>
                  <a:pt x="85390" y="2234264"/>
                </a:lnTo>
                <a:lnTo>
                  <a:pt x="77771" y="2227917"/>
                </a:lnTo>
                <a:lnTo>
                  <a:pt x="70470" y="2220935"/>
                </a:lnTo>
                <a:lnTo>
                  <a:pt x="63487" y="2213635"/>
                </a:lnTo>
                <a:lnTo>
                  <a:pt x="56821" y="2206018"/>
                </a:lnTo>
                <a:lnTo>
                  <a:pt x="50472" y="2198402"/>
                </a:lnTo>
                <a:lnTo>
                  <a:pt x="44441" y="2189833"/>
                </a:lnTo>
                <a:lnTo>
                  <a:pt x="38727" y="2181264"/>
                </a:lnTo>
                <a:lnTo>
                  <a:pt x="33013" y="2172060"/>
                </a:lnTo>
                <a:lnTo>
                  <a:pt x="28252" y="2162856"/>
                </a:lnTo>
                <a:lnTo>
                  <a:pt x="23490" y="2153335"/>
                </a:lnTo>
                <a:lnTo>
                  <a:pt x="19364" y="2143180"/>
                </a:lnTo>
                <a:lnTo>
                  <a:pt x="15237" y="2133024"/>
                </a:lnTo>
                <a:lnTo>
                  <a:pt x="11745" y="2122551"/>
                </a:lnTo>
                <a:lnTo>
                  <a:pt x="8888" y="2112078"/>
                </a:lnTo>
                <a:lnTo>
                  <a:pt x="6349" y="2100970"/>
                </a:lnTo>
                <a:lnTo>
                  <a:pt x="3809" y="2089862"/>
                </a:lnTo>
                <a:lnTo>
                  <a:pt x="2540" y="2078754"/>
                </a:lnTo>
                <a:lnTo>
                  <a:pt x="952" y="2067329"/>
                </a:lnTo>
                <a:lnTo>
                  <a:pt x="318" y="2055269"/>
                </a:lnTo>
                <a:lnTo>
                  <a:pt x="0" y="2043844"/>
                </a:lnTo>
                <a:lnTo>
                  <a:pt x="0" y="229774"/>
                </a:lnTo>
                <a:lnTo>
                  <a:pt x="318" y="218031"/>
                </a:lnTo>
                <a:lnTo>
                  <a:pt x="952" y="205971"/>
                </a:lnTo>
                <a:lnTo>
                  <a:pt x="2540" y="194546"/>
                </a:lnTo>
                <a:lnTo>
                  <a:pt x="3809" y="183438"/>
                </a:lnTo>
                <a:lnTo>
                  <a:pt x="6349" y="172330"/>
                </a:lnTo>
                <a:lnTo>
                  <a:pt x="8888" y="161540"/>
                </a:lnTo>
                <a:lnTo>
                  <a:pt x="11745" y="150749"/>
                </a:lnTo>
                <a:lnTo>
                  <a:pt x="15237" y="140276"/>
                </a:lnTo>
                <a:lnTo>
                  <a:pt x="19364" y="130121"/>
                </a:lnTo>
                <a:lnTo>
                  <a:pt x="23490" y="119965"/>
                </a:lnTo>
                <a:lnTo>
                  <a:pt x="28252" y="110444"/>
                </a:lnTo>
                <a:lnTo>
                  <a:pt x="33013" y="101240"/>
                </a:lnTo>
                <a:lnTo>
                  <a:pt x="38727" y="92037"/>
                </a:lnTo>
                <a:lnTo>
                  <a:pt x="44441" y="83468"/>
                </a:lnTo>
                <a:lnTo>
                  <a:pt x="50472" y="74899"/>
                </a:lnTo>
                <a:lnTo>
                  <a:pt x="56821" y="67282"/>
                </a:lnTo>
                <a:lnTo>
                  <a:pt x="63487" y="59665"/>
                </a:lnTo>
                <a:lnTo>
                  <a:pt x="70470" y="52366"/>
                </a:lnTo>
                <a:lnTo>
                  <a:pt x="77771" y="45384"/>
                </a:lnTo>
                <a:lnTo>
                  <a:pt x="85390" y="39036"/>
                </a:lnTo>
                <a:lnTo>
                  <a:pt x="93326" y="33324"/>
                </a:lnTo>
                <a:lnTo>
                  <a:pt x="101579" y="27611"/>
                </a:lnTo>
                <a:lnTo>
                  <a:pt x="109832" y="22851"/>
                </a:lnTo>
                <a:lnTo>
                  <a:pt x="118720" y="17773"/>
                </a:lnTo>
                <a:lnTo>
                  <a:pt x="127291" y="13964"/>
                </a:lnTo>
                <a:lnTo>
                  <a:pt x="136496" y="10156"/>
                </a:lnTo>
                <a:lnTo>
                  <a:pt x="145385" y="6982"/>
                </a:lnTo>
                <a:lnTo>
                  <a:pt x="154908" y="4443"/>
                </a:lnTo>
                <a:lnTo>
                  <a:pt x="164113" y="2539"/>
                </a:lnTo>
                <a:lnTo>
                  <a:pt x="173953" y="952"/>
                </a:lnTo>
                <a:lnTo>
                  <a:pt x="1837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1705">
              <a:solidFill>
                <a:schemeClr val="bg1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13510621" y="7028427"/>
            <a:ext cx="834390" cy="354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705" dirty="0">
                <a:ea typeface="微软雅黑" panose="020B0503020204020204" charset="-122"/>
                <a:cs typeface="微软雅黑" panose="020B0503020204020204" charset="-122"/>
                <a:sym typeface="+mn-lt"/>
              </a:rPr>
              <a:t>延时符</a:t>
            </a:r>
            <a:endParaRPr lang="zh-CN" altLang="en-US" sz="1705" dirty="0"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6" presetClass="entr" presetSubtype="21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bldLvl="0" animBg="1"/>
      <p:bldP spid="67" grpId="0"/>
      <p:bldP spid="69" grpId="0" bldLvl="0" animBg="1"/>
      <p:bldP spid="70" grpId="0"/>
      <p:bldP spid="71" grpId="0" bldLvl="0" animBg="1"/>
      <p:bldP spid="72" grpId="0" bldLvl="0" animBg="1"/>
      <p:bldP spid="73" grpId="0" bldLvl="0" animBg="1"/>
      <p:bldP spid="74" grpId="0" bldLvl="0" animBg="1"/>
      <p:bldP spid="75" grpId="0" bldLvl="0" animBg="1"/>
      <p:bldP spid="76" grpId="0" bldLvl="0" animBg="1"/>
      <p:bldP spid="77" grpId="0" bldLvl="0" animBg="1"/>
      <p:bldP spid="78" grpId="0"/>
      <p:bldP spid="79" grpId="0"/>
      <p:bldP spid="80" grpId="0"/>
      <p:bldP spid="81" grpId="0"/>
      <p:bldP spid="82" grpId="0" bldLvl="0" animBg="1"/>
      <p:bldP spid="83" grpId="0" bldLvl="0" animBg="1"/>
      <p:bldP spid="8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Clr>
                <a:srgbClr val="1C50A2"/>
              </a:buClr>
            </a:pPr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工作不足之处</a:t>
            </a:r>
            <a:endParaRPr lang="zh-CN" altLang="en-US" sz="4800" b="1" spc="600" dirty="0">
              <a:solidFill>
                <a:srgbClr val="1C50A2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6634" y="3006173"/>
              <a:ext cx="3434246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FOUR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2476963" y="1561150"/>
            <a:ext cx="7964752" cy="3485620"/>
            <a:chOff x="1100786" y="1551735"/>
            <a:chExt cx="10052640" cy="4399344"/>
          </a:xfrm>
        </p:grpSpPr>
        <p:sp>
          <p:nvSpPr>
            <p:cNvPr id="3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4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5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6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7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8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9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GB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0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1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  <p:sp>
          <p:nvSpPr>
            <p:cNvPr id="13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Franklin Gothic Medium" panose="020B0603020102020204" pitchFamily="34" charset="0"/>
                <a:ea typeface="微软雅黑" panose="020B050302020402020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14" name="Straight Arrow Connector 37"/>
          <p:cNvCxnSpPr/>
          <p:nvPr/>
        </p:nvCxnSpPr>
        <p:spPr>
          <a:xfrm>
            <a:off x="4214741" y="3303961"/>
            <a:ext cx="0" cy="761370"/>
          </a:xfrm>
          <a:prstGeom prst="straightConnector1">
            <a:avLst/>
          </a:prstGeom>
          <a:noFill/>
          <a:ln w="25400" cap="flat" cmpd="sng" algn="ctr">
            <a:solidFill>
              <a:srgbClr val="1C50A2"/>
            </a:solidFill>
            <a:prstDash val="sysDash"/>
            <a:miter lim="800000"/>
            <a:tailEnd type="triangle"/>
          </a:ln>
          <a:effectLst/>
        </p:spPr>
      </p:cxnSp>
      <p:cxnSp>
        <p:nvCxnSpPr>
          <p:cNvPr id="15" name="Straight Arrow Connector 40"/>
          <p:cNvCxnSpPr/>
          <p:nvPr/>
        </p:nvCxnSpPr>
        <p:spPr>
          <a:xfrm>
            <a:off x="7204674" y="3303961"/>
            <a:ext cx="0" cy="761370"/>
          </a:xfrm>
          <a:prstGeom prst="straightConnector1">
            <a:avLst/>
          </a:prstGeom>
          <a:noFill/>
          <a:ln w="25400" cap="flat" cmpd="sng" algn="ctr">
            <a:solidFill>
              <a:srgbClr val="1C50A2"/>
            </a:solidFill>
            <a:prstDash val="sysDash"/>
            <a:miter lim="800000"/>
            <a:tailEnd type="triangle"/>
          </a:ln>
          <a:effectLst/>
        </p:spPr>
      </p:cxnSp>
      <p:cxnSp>
        <p:nvCxnSpPr>
          <p:cNvPr id="16" name="Straight Arrow Connector 41"/>
          <p:cNvCxnSpPr/>
          <p:nvPr/>
        </p:nvCxnSpPr>
        <p:spPr>
          <a:xfrm flipV="1">
            <a:off x="8697158" y="2543013"/>
            <a:ext cx="0" cy="761370"/>
          </a:xfrm>
          <a:prstGeom prst="straightConnector1">
            <a:avLst/>
          </a:prstGeom>
          <a:noFill/>
          <a:ln w="25400" cap="flat" cmpd="sng" algn="ctr">
            <a:solidFill>
              <a:srgbClr val="1C50A2"/>
            </a:solidFill>
            <a:prstDash val="sysDash"/>
            <a:miter lim="800000"/>
            <a:tailEnd type="triangle"/>
          </a:ln>
          <a:effectLst/>
        </p:spPr>
      </p:cxnSp>
      <p:cxnSp>
        <p:nvCxnSpPr>
          <p:cNvPr id="17" name="Straight Arrow Connector 42"/>
          <p:cNvCxnSpPr/>
          <p:nvPr/>
        </p:nvCxnSpPr>
        <p:spPr>
          <a:xfrm flipV="1">
            <a:off x="5718847" y="2543013"/>
            <a:ext cx="0" cy="761370"/>
          </a:xfrm>
          <a:prstGeom prst="straightConnector1">
            <a:avLst/>
          </a:prstGeom>
          <a:noFill/>
          <a:ln w="25400" cap="flat" cmpd="sng" algn="ctr">
            <a:solidFill>
              <a:srgbClr val="1C50A2"/>
            </a:solidFill>
            <a:prstDash val="sysDash"/>
            <a:miter lim="800000"/>
            <a:tailEnd type="triangle"/>
          </a:ln>
          <a:effectLst/>
        </p:spPr>
      </p:cxnSp>
      <p:sp>
        <p:nvSpPr>
          <p:cNvPr id="18" name="íślîďe"/>
          <p:cNvSpPr/>
          <p:nvPr/>
        </p:nvSpPr>
        <p:spPr bwMode="auto">
          <a:xfrm>
            <a:off x="3520429" y="471815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9" name="íṣḻíde"/>
          <p:cNvSpPr txBox="1"/>
          <p:nvPr/>
        </p:nvSpPr>
        <p:spPr bwMode="auto">
          <a:xfrm>
            <a:off x="3520427" y="427448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0" name="íślîďe"/>
          <p:cNvSpPr/>
          <p:nvPr/>
        </p:nvSpPr>
        <p:spPr bwMode="auto">
          <a:xfrm>
            <a:off x="6621689" y="471815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1" name="íṣḻíde"/>
          <p:cNvSpPr txBox="1"/>
          <p:nvPr/>
        </p:nvSpPr>
        <p:spPr bwMode="auto">
          <a:xfrm>
            <a:off x="6621687" y="427448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2" name="íślîďe"/>
          <p:cNvSpPr/>
          <p:nvPr/>
        </p:nvSpPr>
        <p:spPr bwMode="auto">
          <a:xfrm>
            <a:off x="4711871" y="153032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3" name="íṣḻíde"/>
          <p:cNvSpPr txBox="1"/>
          <p:nvPr/>
        </p:nvSpPr>
        <p:spPr bwMode="auto">
          <a:xfrm>
            <a:off x="4711869" y="108665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4" name="íślîďe"/>
          <p:cNvSpPr/>
          <p:nvPr/>
        </p:nvSpPr>
        <p:spPr bwMode="auto">
          <a:xfrm>
            <a:off x="7813131" y="153032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5" name="íṣḻíde"/>
          <p:cNvSpPr txBox="1"/>
          <p:nvPr/>
        </p:nvSpPr>
        <p:spPr bwMode="auto">
          <a:xfrm>
            <a:off x="7813129" y="108665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598077" y="2137131"/>
            <a:ext cx="1312292" cy="1312292"/>
          </a:xfrm>
          <a:prstGeom prst="ellipse">
            <a:avLst/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STEP 1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595043" y="2562473"/>
            <a:ext cx="1312292" cy="1312292"/>
          </a:xfrm>
          <a:prstGeom prst="ellipse">
            <a:avLst/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STEP 2</a:t>
            </a: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6592008" y="2137131"/>
            <a:ext cx="1312292" cy="1312292"/>
          </a:xfrm>
          <a:prstGeom prst="ellipse">
            <a:avLst/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STEP 3</a:t>
            </a:r>
            <a:endParaRPr kumimoji="0" lang="zh-CN" altLang="en-US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8588974" y="2562473"/>
            <a:ext cx="1312292" cy="1312292"/>
          </a:xfrm>
          <a:prstGeom prst="ellipse">
            <a:avLst/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STEP 4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cxnSp>
        <p:nvCxnSpPr>
          <p:cNvPr id="6" name="直接连接符 5"/>
          <p:cNvCxnSpPr>
            <a:stCxn id="2" idx="6"/>
            <a:endCxn id="3" idx="2"/>
          </p:cNvCxnSpPr>
          <p:nvPr/>
        </p:nvCxnSpPr>
        <p:spPr>
          <a:xfrm>
            <a:off x="3910369" y="2793278"/>
            <a:ext cx="684674" cy="425341"/>
          </a:xfrm>
          <a:prstGeom prst="line">
            <a:avLst/>
          </a:prstGeom>
          <a:noFill/>
          <a:ln w="6350" cap="flat" cmpd="sng" algn="ctr">
            <a:solidFill>
              <a:srgbClr val="1C50A2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7" name="直接连接符 6"/>
          <p:cNvCxnSpPr>
            <a:stCxn id="3" idx="6"/>
            <a:endCxn id="4" idx="2"/>
          </p:cNvCxnSpPr>
          <p:nvPr/>
        </p:nvCxnSpPr>
        <p:spPr>
          <a:xfrm flipV="1">
            <a:off x="5907335" y="2793278"/>
            <a:ext cx="684674" cy="425341"/>
          </a:xfrm>
          <a:prstGeom prst="line">
            <a:avLst/>
          </a:prstGeom>
          <a:noFill/>
          <a:ln w="6350" cap="flat" cmpd="sng" algn="ctr">
            <a:solidFill>
              <a:srgbClr val="1C50A2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cxnSp>
        <p:nvCxnSpPr>
          <p:cNvPr id="8" name="直接连接符 7"/>
          <p:cNvCxnSpPr>
            <a:stCxn id="4" idx="6"/>
            <a:endCxn id="5" idx="2"/>
          </p:cNvCxnSpPr>
          <p:nvPr/>
        </p:nvCxnSpPr>
        <p:spPr>
          <a:xfrm>
            <a:off x="7904300" y="2793278"/>
            <a:ext cx="684674" cy="425341"/>
          </a:xfrm>
          <a:prstGeom prst="line">
            <a:avLst/>
          </a:prstGeom>
          <a:noFill/>
          <a:ln w="6350" cap="flat" cmpd="sng" algn="ctr">
            <a:solidFill>
              <a:srgbClr val="1C50A2"/>
            </a:solidFill>
            <a:prstDash val="solid"/>
            <a:miter lim="800000"/>
            <a:headEnd type="oval" w="med" len="med"/>
            <a:tailEnd type="oval" w="med" len="med"/>
          </a:ln>
          <a:effectLst/>
        </p:spPr>
      </p:cxnSp>
      <p:sp>
        <p:nvSpPr>
          <p:cNvPr id="9" name="íślîďe"/>
          <p:cNvSpPr/>
          <p:nvPr/>
        </p:nvSpPr>
        <p:spPr bwMode="auto">
          <a:xfrm>
            <a:off x="2436696" y="4318435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0" name="íṣḻíde"/>
          <p:cNvSpPr txBox="1"/>
          <p:nvPr/>
        </p:nvSpPr>
        <p:spPr bwMode="auto">
          <a:xfrm>
            <a:off x="2436694" y="3874765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1" name="íślîďe"/>
          <p:cNvSpPr/>
          <p:nvPr/>
        </p:nvSpPr>
        <p:spPr bwMode="auto">
          <a:xfrm>
            <a:off x="4190415" y="1552475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2" name="íṣḻíde"/>
          <p:cNvSpPr txBox="1"/>
          <p:nvPr/>
        </p:nvSpPr>
        <p:spPr bwMode="auto">
          <a:xfrm>
            <a:off x="4190413" y="1108805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3" name="íślîďe"/>
          <p:cNvSpPr/>
          <p:nvPr/>
        </p:nvSpPr>
        <p:spPr bwMode="auto">
          <a:xfrm>
            <a:off x="6493348" y="4356869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4" name="íṣḻíde"/>
          <p:cNvSpPr txBox="1"/>
          <p:nvPr/>
        </p:nvSpPr>
        <p:spPr bwMode="auto">
          <a:xfrm>
            <a:off x="6493346" y="3913199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5" name="íślîďe"/>
          <p:cNvSpPr/>
          <p:nvPr/>
        </p:nvSpPr>
        <p:spPr bwMode="auto">
          <a:xfrm>
            <a:off x="8540613" y="1615986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6" name="íṣḻíde"/>
          <p:cNvSpPr txBox="1"/>
          <p:nvPr/>
        </p:nvSpPr>
        <p:spPr bwMode="auto">
          <a:xfrm>
            <a:off x="8540611" y="1172316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64"/>
          <p:cNvSpPr/>
          <p:nvPr/>
        </p:nvSpPr>
        <p:spPr bwMode="auto">
          <a:xfrm>
            <a:off x="4825820" y="1458272"/>
            <a:ext cx="1404878" cy="1257239"/>
          </a:xfrm>
          <a:custGeom>
            <a:avLst/>
            <a:gdLst/>
            <a:ahLst/>
            <a:cxnLst>
              <a:cxn ang="0">
                <a:pos x="330" y="184"/>
              </a:cxn>
              <a:cxn ang="0">
                <a:pos x="330" y="32"/>
              </a:cxn>
              <a:cxn ang="0">
                <a:pos x="257" y="18"/>
              </a:cxn>
              <a:cxn ang="0">
                <a:pos x="33" y="152"/>
              </a:cxn>
              <a:cxn ang="0">
                <a:pos x="28" y="206"/>
              </a:cxn>
              <a:cxn ang="0">
                <a:pos x="168" y="287"/>
              </a:cxn>
              <a:cxn ang="0">
                <a:pos x="206" y="286"/>
              </a:cxn>
              <a:cxn ang="0">
                <a:pos x="289" y="233"/>
              </a:cxn>
              <a:cxn ang="0">
                <a:pos x="330" y="184"/>
              </a:cxn>
            </a:cxnLst>
            <a:rect l="0" t="0" r="r" b="b"/>
            <a:pathLst>
              <a:path w="335" h="299">
                <a:moveTo>
                  <a:pt x="330" y="184"/>
                </a:moveTo>
                <a:cubicBezTo>
                  <a:pt x="330" y="159"/>
                  <a:pt x="330" y="32"/>
                  <a:pt x="330" y="32"/>
                </a:cubicBezTo>
                <a:cubicBezTo>
                  <a:pt x="330" y="32"/>
                  <a:pt x="335" y="0"/>
                  <a:pt x="257" y="18"/>
                </a:cubicBezTo>
                <a:cubicBezTo>
                  <a:pt x="180" y="35"/>
                  <a:pt x="96" y="74"/>
                  <a:pt x="33" y="152"/>
                </a:cubicBezTo>
                <a:cubicBezTo>
                  <a:pt x="25" y="163"/>
                  <a:pt x="0" y="190"/>
                  <a:pt x="28" y="206"/>
                </a:cubicBezTo>
                <a:cubicBezTo>
                  <a:pt x="57" y="222"/>
                  <a:pt x="168" y="287"/>
                  <a:pt x="168" y="287"/>
                </a:cubicBezTo>
                <a:cubicBezTo>
                  <a:pt x="168" y="287"/>
                  <a:pt x="189" y="299"/>
                  <a:pt x="206" y="286"/>
                </a:cubicBezTo>
                <a:cubicBezTo>
                  <a:pt x="222" y="272"/>
                  <a:pt x="257" y="244"/>
                  <a:pt x="289" y="233"/>
                </a:cubicBezTo>
                <a:cubicBezTo>
                  <a:pt x="319" y="224"/>
                  <a:pt x="331" y="226"/>
                  <a:pt x="330" y="184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4" name="Freeform 62"/>
          <p:cNvSpPr/>
          <p:nvPr/>
        </p:nvSpPr>
        <p:spPr bwMode="auto">
          <a:xfrm>
            <a:off x="4565145" y="2344105"/>
            <a:ext cx="1031167" cy="1619415"/>
          </a:xfrm>
          <a:custGeom>
            <a:avLst/>
            <a:gdLst/>
            <a:ahLst/>
            <a:cxnLst>
              <a:cxn ang="0">
                <a:pos x="209" y="93"/>
              </a:cxn>
              <a:cxn ang="0">
                <a:pos x="75" y="20"/>
              </a:cxn>
              <a:cxn ang="0">
                <a:pos x="27" y="77"/>
              </a:cxn>
              <a:cxn ang="0">
                <a:pos x="38" y="338"/>
              </a:cxn>
              <a:cxn ang="0">
                <a:pos x="83" y="368"/>
              </a:cxn>
              <a:cxn ang="0">
                <a:pos x="221" y="284"/>
              </a:cxn>
              <a:cxn ang="0">
                <a:pos x="238" y="250"/>
              </a:cxn>
              <a:cxn ang="0">
                <a:pos x="232" y="152"/>
              </a:cxn>
              <a:cxn ang="0">
                <a:pos x="209" y="93"/>
              </a:cxn>
            </a:cxnLst>
            <a:rect l="0" t="0" r="r" b="b"/>
            <a:pathLst>
              <a:path w="246" h="385">
                <a:moveTo>
                  <a:pt x="209" y="93"/>
                </a:moveTo>
                <a:cubicBezTo>
                  <a:pt x="187" y="81"/>
                  <a:pt x="75" y="20"/>
                  <a:pt x="75" y="20"/>
                </a:cubicBezTo>
                <a:cubicBezTo>
                  <a:pt x="75" y="20"/>
                  <a:pt x="49" y="0"/>
                  <a:pt x="27" y="77"/>
                </a:cubicBezTo>
                <a:cubicBezTo>
                  <a:pt x="6" y="153"/>
                  <a:pt x="0" y="245"/>
                  <a:pt x="38" y="338"/>
                </a:cubicBezTo>
                <a:cubicBezTo>
                  <a:pt x="43" y="350"/>
                  <a:pt x="56" y="385"/>
                  <a:pt x="83" y="368"/>
                </a:cubicBezTo>
                <a:cubicBezTo>
                  <a:pt x="110" y="351"/>
                  <a:pt x="221" y="284"/>
                  <a:pt x="221" y="284"/>
                </a:cubicBezTo>
                <a:cubicBezTo>
                  <a:pt x="221" y="284"/>
                  <a:pt x="242" y="271"/>
                  <a:pt x="238" y="250"/>
                </a:cubicBezTo>
                <a:cubicBezTo>
                  <a:pt x="234" y="229"/>
                  <a:pt x="226" y="186"/>
                  <a:pt x="232" y="152"/>
                </a:cubicBezTo>
                <a:cubicBezTo>
                  <a:pt x="238" y="122"/>
                  <a:pt x="246" y="112"/>
                  <a:pt x="209" y="93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5" name="Freeform 61"/>
          <p:cNvSpPr/>
          <p:nvPr/>
        </p:nvSpPr>
        <p:spPr bwMode="auto">
          <a:xfrm>
            <a:off x="4811980" y="3580583"/>
            <a:ext cx="1409492" cy="1268772"/>
          </a:xfrm>
          <a:custGeom>
            <a:avLst/>
            <a:gdLst/>
            <a:ahLst/>
            <a:cxnLst>
              <a:cxn ang="0">
                <a:pos x="161" y="22"/>
              </a:cxn>
              <a:cxn ang="0">
                <a:pos x="31" y="100"/>
              </a:cxn>
              <a:cxn ang="0">
                <a:pos x="56" y="171"/>
              </a:cxn>
              <a:cxn ang="0">
                <a:pos x="287" y="293"/>
              </a:cxn>
              <a:cxn ang="0">
                <a:pos x="335" y="270"/>
              </a:cxn>
              <a:cxn ang="0">
                <a:pos x="332" y="108"/>
              </a:cxn>
              <a:cxn ang="0">
                <a:pos x="312" y="77"/>
              </a:cxn>
              <a:cxn ang="0">
                <a:pos x="224" y="32"/>
              </a:cxn>
              <a:cxn ang="0">
                <a:pos x="161" y="22"/>
              </a:cxn>
            </a:cxnLst>
            <a:rect l="0" t="0" r="r" b="b"/>
            <a:pathLst>
              <a:path w="336" h="302">
                <a:moveTo>
                  <a:pt x="161" y="22"/>
                </a:moveTo>
                <a:cubicBezTo>
                  <a:pt x="140" y="35"/>
                  <a:pt x="31" y="100"/>
                  <a:pt x="31" y="100"/>
                </a:cubicBezTo>
                <a:cubicBezTo>
                  <a:pt x="31" y="100"/>
                  <a:pt x="0" y="113"/>
                  <a:pt x="56" y="171"/>
                </a:cubicBezTo>
                <a:cubicBezTo>
                  <a:pt x="111" y="228"/>
                  <a:pt x="187" y="280"/>
                  <a:pt x="287" y="293"/>
                </a:cubicBezTo>
                <a:cubicBezTo>
                  <a:pt x="300" y="295"/>
                  <a:pt x="336" y="302"/>
                  <a:pt x="335" y="270"/>
                </a:cubicBezTo>
                <a:cubicBezTo>
                  <a:pt x="334" y="237"/>
                  <a:pt x="332" y="108"/>
                  <a:pt x="332" y="108"/>
                </a:cubicBezTo>
                <a:cubicBezTo>
                  <a:pt x="332" y="108"/>
                  <a:pt x="332" y="84"/>
                  <a:pt x="312" y="77"/>
                </a:cubicBezTo>
                <a:cubicBezTo>
                  <a:pt x="292" y="70"/>
                  <a:pt x="250" y="54"/>
                  <a:pt x="224" y="32"/>
                </a:cubicBezTo>
                <a:cubicBezTo>
                  <a:pt x="201" y="12"/>
                  <a:pt x="196" y="0"/>
                  <a:pt x="161" y="22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6" name="Freeform 59"/>
          <p:cNvSpPr/>
          <p:nvPr/>
        </p:nvSpPr>
        <p:spPr bwMode="auto">
          <a:xfrm>
            <a:off x="6322970" y="1462884"/>
            <a:ext cx="1404878" cy="1278000"/>
          </a:xfrm>
          <a:custGeom>
            <a:avLst/>
            <a:gdLst/>
            <a:ahLst/>
            <a:cxnLst>
              <a:cxn ang="0">
                <a:pos x="174" y="281"/>
              </a:cxn>
              <a:cxn ang="0">
                <a:pos x="305" y="204"/>
              </a:cxn>
              <a:cxn ang="0">
                <a:pos x="280" y="133"/>
              </a:cxn>
              <a:cxn ang="0">
                <a:pos x="49" y="9"/>
              </a:cxn>
              <a:cxn ang="0">
                <a:pos x="1" y="33"/>
              </a:cxn>
              <a:cxn ang="0">
                <a:pos x="3" y="194"/>
              </a:cxn>
              <a:cxn ang="0">
                <a:pos x="23" y="226"/>
              </a:cxn>
              <a:cxn ang="0">
                <a:pos x="110" y="271"/>
              </a:cxn>
              <a:cxn ang="0">
                <a:pos x="174" y="281"/>
              </a:cxn>
            </a:cxnLst>
            <a:rect l="0" t="0" r="r" b="b"/>
            <a:pathLst>
              <a:path w="335" h="304">
                <a:moveTo>
                  <a:pt x="174" y="281"/>
                </a:moveTo>
                <a:cubicBezTo>
                  <a:pt x="195" y="268"/>
                  <a:pt x="305" y="204"/>
                  <a:pt x="305" y="204"/>
                </a:cubicBezTo>
                <a:cubicBezTo>
                  <a:pt x="305" y="204"/>
                  <a:pt x="335" y="192"/>
                  <a:pt x="280" y="133"/>
                </a:cubicBezTo>
                <a:cubicBezTo>
                  <a:pt x="225" y="76"/>
                  <a:pt x="149" y="24"/>
                  <a:pt x="49" y="9"/>
                </a:cubicBezTo>
                <a:cubicBezTo>
                  <a:pt x="36" y="7"/>
                  <a:pt x="0" y="0"/>
                  <a:pt x="1" y="33"/>
                </a:cubicBezTo>
                <a:cubicBezTo>
                  <a:pt x="2" y="65"/>
                  <a:pt x="3" y="194"/>
                  <a:pt x="3" y="194"/>
                </a:cubicBezTo>
                <a:cubicBezTo>
                  <a:pt x="3" y="194"/>
                  <a:pt x="3" y="219"/>
                  <a:pt x="23" y="226"/>
                </a:cubicBezTo>
                <a:cubicBezTo>
                  <a:pt x="43" y="233"/>
                  <a:pt x="85" y="249"/>
                  <a:pt x="110" y="271"/>
                </a:cubicBezTo>
                <a:cubicBezTo>
                  <a:pt x="133" y="292"/>
                  <a:pt x="138" y="304"/>
                  <a:pt x="174" y="281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7" name="Freeform 58"/>
          <p:cNvSpPr/>
          <p:nvPr/>
        </p:nvSpPr>
        <p:spPr bwMode="auto">
          <a:xfrm>
            <a:off x="6938903" y="2341798"/>
            <a:ext cx="1031167" cy="1617109"/>
          </a:xfrm>
          <a:custGeom>
            <a:avLst/>
            <a:gdLst/>
            <a:ahLst/>
            <a:cxnLst>
              <a:cxn ang="0">
                <a:pos x="38" y="293"/>
              </a:cxn>
              <a:cxn ang="0">
                <a:pos x="171" y="365"/>
              </a:cxn>
              <a:cxn ang="0">
                <a:pos x="219" y="308"/>
              </a:cxn>
              <a:cxn ang="0">
                <a:pos x="208" y="47"/>
              </a:cxn>
              <a:cxn ang="0">
                <a:pos x="163" y="17"/>
              </a:cxn>
              <a:cxn ang="0">
                <a:pos x="26" y="101"/>
              </a:cxn>
              <a:cxn ang="0">
                <a:pos x="8" y="135"/>
              </a:cxn>
              <a:cxn ang="0">
                <a:pos x="14" y="233"/>
              </a:cxn>
              <a:cxn ang="0">
                <a:pos x="38" y="293"/>
              </a:cxn>
            </a:cxnLst>
            <a:rect l="0" t="0" r="r" b="b"/>
            <a:pathLst>
              <a:path w="246" h="385">
                <a:moveTo>
                  <a:pt x="38" y="293"/>
                </a:moveTo>
                <a:cubicBezTo>
                  <a:pt x="60" y="304"/>
                  <a:pt x="171" y="365"/>
                  <a:pt x="171" y="365"/>
                </a:cubicBezTo>
                <a:cubicBezTo>
                  <a:pt x="171" y="365"/>
                  <a:pt x="197" y="385"/>
                  <a:pt x="219" y="308"/>
                </a:cubicBezTo>
                <a:cubicBezTo>
                  <a:pt x="241" y="232"/>
                  <a:pt x="246" y="140"/>
                  <a:pt x="208" y="47"/>
                </a:cubicBezTo>
                <a:cubicBezTo>
                  <a:pt x="203" y="35"/>
                  <a:pt x="191" y="0"/>
                  <a:pt x="163" y="17"/>
                </a:cubicBezTo>
                <a:cubicBezTo>
                  <a:pt x="136" y="35"/>
                  <a:pt x="26" y="101"/>
                  <a:pt x="26" y="101"/>
                </a:cubicBezTo>
                <a:cubicBezTo>
                  <a:pt x="26" y="101"/>
                  <a:pt x="4" y="114"/>
                  <a:pt x="8" y="135"/>
                </a:cubicBezTo>
                <a:cubicBezTo>
                  <a:pt x="13" y="156"/>
                  <a:pt x="21" y="200"/>
                  <a:pt x="14" y="233"/>
                </a:cubicBezTo>
                <a:cubicBezTo>
                  <a:pt x="8" y="263"/>
                  <a:pt x="0" y="273"/>
                  <a:pt x="38" y="293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8" name="Freeform 60"/>
          <p:cNvSpPr/>
          <p:nvPr/>
        </p:nvSpPr>
        <p:spPr bwMode="auto">
          <a:xfrm>
            <a:off x="6313744" y="3596728"/>
            <a:ext cx="1393343" cy="1278000"/>
          </a:xfrm>
          <a:custGeom>
            <a:avLst/>
            <a:gdLst/>
            <a:ahLst/>
            <a:cxnLst>
              <a:cxn ang="0">
                <a:pos x="2" y="120"/>
              </a:cxn>
              <a:cxn ang="0">
                <a:pos x="7" y="272"/>
              </a:cxn>
              <a:cxn ang="0">
                <a:pos x="81" y="284"/>
              </a:cxn>
              <a:cxn ang="0">
                <a:pos x="300" y="141"/>
              </a:cxn>
              <a:cxn ang="0">
                <a:pos x="303" y="88"/>
              </a:cxn>
              <a:cxn ang="0">
                <a:pos x="160" y="12"/>
              </a:cxn>
              <a:cxn ang="0">
                <a:pos x="123" y="14"/>
              </a:cxn>
              <a:cxn ang="0">
                <a:pos x="41" y="69"/>
              </a:cxn>
              <a:cxn ang="0">
                <a:pos x="2" y="120"/>
              </a:cxn>
            </a:cxnLst>
            <a:rect l="0" t="0" r="r" b="b"/>
            <a:pathLst>
              <a:path w="332" h="304">
                <a:moveTo>
                  <a:pt x="2" y="120"/>
                </a:moveTo>
                <a:cubicBezTo>
                  <a:pt x="3" y="145"/>
                  <a:pt x="7" y="272"/>
                  <a:pt x="7" y="272"/>
                </a:cubicBezTo>
                <a:cubicBezTo>
                  <a:pt x="7" y="272"/>
                  <a:pt x="4" y="304"/>
                  <a:pt x="81" y="284"/>
                </a:cubicBezTo>
                <a:cubicBezTo>
                  <a:pt x="158" y="264"/>
                  <a:pt x="240" y="222"/>
                  <a:pt x="300" y="141"/>
                </a:cubicBezTo>
                <a:cubicBezTo>
                  <a:pt x="308" y="131"/>
                  <a:pt x="332" y="102"/>
                  <a:pt x="303" y="88"/>
                </a:cubicBezTo>
                <a:cubicBezTo>
                  <a:pt x="274" y="73"/>
                  <a:pt x="160" y="12"/>
                  <a:pt x="160" y="12"/>
                </a:cubicBezTo>
                <a:cubicBezTo>
                  <a:pt x="160" y="12"/>
                  <a:pt x="139" y="0"/>
                  <a:pt x="123" y="14"/>
                </a:cubicBezTo>
                <a:cubicBezTo>
                  <a:pt x="107" y="29"/>
                  <a:pt x="73" y="58"/>
                  <a:pt x="41" y="69"/>
                </a:cubicBezTo>
                <a:cubicBezTo>
                  <a:pt x="12" y="80"/>
                  <a:pt x="0" y="78"/>
                  <a:pt x="2" y="120"/>
                </a:cubicBezTo>
              </a:path>
            </a:pathLst>
          </a:custGeom>
          <a:solidFill>
            <a:srgbClr val="1C50A2"/>
          </a:solidFill>
          <a:ln w="19050">
            <a:solidFill>
              <a:sysClr val="window" lastClr="FFFFFF">
                <a:lumMod val="85000"/>
              </a:sysClr>
            </a:solidFill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25" name="Oval 1"/>
          <p:cNvSpPr/>
          <p:nvPr/>
        </p:nvSpPr>
        <p:spPr bwMode="auto">
          <a:xfrm>
            <a:off x="5666401" y="2511020"/>
            <a:ext cx="1202413" cy="12024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10" name="AutoShape 112"/>
          <p:cNvSpPr/>
          <p:nvPr/>
        </p:nvSpPr>
        <p:spPr bwMode="auto">
          <a:xfrm>
            <a:off x="5422415" y="1865854"/>
            <a:ext cx="438120" cy="438870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marL="0" marR="0" lvl="0" indent="0" algn="ctr" defTabSz="17145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1" name="Group 87"/>
          <p:cNvGrpSpPr/>
          <p:nvPr/>
        </p:nvGrpSpPr>
        <p:grpSpPr>
          <a:xfrm>
            <a:off x="6704426" y="4000109"/>
            <a:ext cx="328777" cy="438870"/>
            <a:chOff x="586386" y="4508909"/>
            <a:chExt cx="261342" cy="348854"/>
          </a:xfrm>
          <a:solidFill>
            <a:schemeClr val="bg1"/>
          </a:solidFill>
        </p:grpSpPr>
        <p:sp>
          <p:nvSpPr>
            <p:cNvPr id="23" name="AutoShape 108"/>
            <p:cNvSpPr/>
            <p:nvPr/>
          </p:nvSpPr>
          <p:spPr bwMode="auto">
            <a:xfrm>
              <a:off x="651275" y="4574393"/>
              <a:ext cx="130969" cy="1309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"/>
                  </a:moveTo>
                  <a:cubicBezTo>
                    <a:pt x="15764" y="1800"/>
                    <a:pt x="19800" y="5835"/>
                    <a:pt x="19800" y="10800"/>
                  </a:cubicBezTo>
                  <a:cubicBezTo>
                    <a:pt x="19800" y="15764"/>
                    <a:pt x="15764" y="19800"/>
                    <a:pt x="10800" y="19800"/>
                  </a:cubicBezTo>
                  <a:cubicBezTo>
                    <a:pt x="5835" y="19800"/>
                    <a:pt x="1800" y="15764"/>
                    <a:pt x="1800" y="10800"/>
                  </a:cubicBezTo>
                  <a:cubicBezTo>
                    <a:pt x="1800" y="5835"/>
                    <a:pt x="5835" y="1800"/>
                    <a:pt x="10800" y="1800"/>
                  </a:cubicBezTo>
                  <a:moveTo>
                    <a:pt x="10800" y="21599"/>
                  </a:moveTo>
                  <a:cubicBezTo>
                    <a:pt x="16756" y="21599"/>
                    <a:pt x="21600" y="16756"/>
                    <a:pt x="21600" y="10800"/>
                  </a:cubicBezTo>
                  <a:cubicBezTo>
                    <a:pt x="21600" y="4843"/>
                    <a:pt x="16756" y="0"/>
                    <a:pt x="10800" y="0"/>
                  </a:cubicBezTo>
                  <a:cubicBezTo>
                    <a:pt x="4843" y="0"/>
                    <a:pt x="0" y="4843"/>
                    <a:pt x="0" y="10800"/>
                  </a:cubicBezTo>
                  <a:cubicBezTo>
                    <a:pt x="0" y="16756"/>
                    <a:pt x="484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4" name="AutoShape 109"/>
            <p:cNvSpPr/>
            <p:nvPr/>
          </p:nvSpPr>
          <p:spPr bwMode="auto">
            <a:xfrm>
              <a:off x="586386" y="4508909"/>
              <a:ext cx="261342" cy="34885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904" y="20170"/>
                  </a:moveTo>
                  <a:cubicBezTo>
                    <a:pt x="10885" y="20184"/>
                    <a:pt x="10830" y="20215"/>
                    <a:pt x="10782" y="20237"/>
                  </a:cubicBezTo>
                  <a:cubicBezTo>
                    <a:pt x="10774" y="20218"/>
                    <a:pt x="10707" y="20178"/>
                    <a:pt x="10666" y="20147"/>
                  </a:cubicBezTo>
                  <a:cubicBezTo>
                    <a:pt x="7368" y="17300"/>
                    <a:pt x="1799" y="12497"/>
                    <a:pt x="1799" y="8101"/>
                  </a:cubicBezTo>
                  <a:cubicBezTo>
                    <a:pt x="1799" y="4378"/>
                    <a:pt x="5838" y="1350"/>
                    <a:pt x="10800" y="1350"/>
                  </a:cubicBezTo>
                  <a:cubicBezTo>
                    <a:pt x="15762" y="1350"/>
                    <a:pt x="19800" y="4378"/>
                    <a:pt x="19800" y="8101"/>
                  </a:cubicBezTo>
                  <a:cubicBezTo>
                    <a:pt x="19800" y="12497"/>
                    <a:pt x="14231" y="17300"/>
                    <a:pt x="10904" y="20170"/>
                  </a:cubicBezTo>
                  <a:moveTo>
                    <a:pt x="10800" y="0"/>
                  </a:moveTo>
                  <a:cubicBezTo>
                    <a:pt x="4844" y="0"/>
                    <a:pt x="0" y="3588"/>
                    <a:pt x="0" y="8101"/>
                  </a:cubicBezTo>
                  <a:cubicBezTo>
                    <a:pt x="0" y="12826"/>
                    <a:pt x="5400" y="17660"/>
                    <a:pt x="9337" y="21056"/>
                  </a:cubicBezTo>
                  <a:cubicBezTo>
                    <a:pt x="9352" y="21070"/>
                    <a:pt x="9984" y="21599"/>
                    <a:pt x="10766" y="21599"/>
                  </a:cubicBezTo>
                  <a:lnTo>
                    <a:pt x="10834" y="21599"/>
                  </a:lnTo>
                  <a:cubicBezTo>
                    <a:pt x="11615" y="21599"/>
                    <a:pt x="12247" y="21070"/>
                    <a:pt x="12262" y="21056"/>
                  </a:cubicBezTo>
                  <a:cubicBezTo>
                    <a:pt x="16200" y="17660"/>
                    <a:pt x="21599" y="12826"/>
                    <a:pt x="21599" y="8101"/>
                  </a:cubicBezTo>
                  <a:cubicBezTo>
                    <a:pt x="21599" y="3588"/>
                    <a:pt x="16755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12" name="Group 41"/>
          <p:cNvGrpSpPr/>
          <p:nvPr/>
        </p:nvGrpSpPr>
        <p:grpSpPr>
          <a:xfrm>
            <a:off x="7280685" y="2920878"/>
            <a:ext cx="383448" cy="438120"/>
            <a:chOff x="6880625" y="3111711"/>
            <a:chExt cx="304800" cy="348258"/>
          </a:xfrm>
          <a:solidFill>
            <a:schemeClr val="bg1"/>
          </a:solidFill>
        </p:grpSpPr>
        <p:sp>
          <p:nvSpPr>
            <p:cNvPr id="19" name="AutoShape 48"/>
            <p:cNvSpPr/>
            <p:nvPr/>
          </p:nvSpPr>
          <p:spPr bwMode="auto">
            <a:xfrm>
              <a:off x="6880625" y="3111711"/>
              <a:ext cx="304800" cy="34825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0" name="AutoShape 49"/>
            <p:cNvSpPr/>
            <p:nvPr/>
          </p:nvSpPr>
          <p:spPr bwMode="auto">
            <a:xfrm>
              <a:off x="7119940" y="3383768"/>
              <a:ext cx="22027" cy="2143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1" name="AutoShape 50"/>
            <p:cNvSpPr/>
            <p:nvPr/>
          </p:nvSpPr>
          <p:spPr bwMode="auto">
            <a:xfrm>
              <a:off x="7119940" y="3318284"/>
              <a:ext cx="22027" cy="22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22" name="AutoShape 51"/>
            <p:cNvSpPr/>
            <p:nvPr/>
          </p:nvSpPr>
          <p:spPr bwMode="auto">
            <a:xfrm>
              <a:off x="7119940" y="3252799"/>
              <a:ext cx="22027" cy="2202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3" name="AutoShape 47"/>
          <p:cNvSpPr/>
          <p:nvPr/>
        </p:nvSpPr>
        <p:spPr bwMode="auto">
          <a:xfrm>
            <a:off x="4822763" y="2979491"/>
            <a:ext cx="438120" cy="438120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marL="0" marR="0" lvl="0" indent="0" algn="ctr" defTabSz="17145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684429" y="1893470"/>
            <a:ext cx="438869" cy="438120"/>
            <a:chOff x="2581673" y="3096418"/>
            <a:chExt cx="465137" cy="464344"/>
          </a:xfrm>
          <a:solidFill>
            <a:schemeClr val="bg1"/>
          </a:solidFill>
        </p:grpSpPr>
        <p:sp>
          <p:nvSpPr>
            <p:cNvPr id="17" name="AutoShape 128"/>
            <p:cNvSpPr/>
            <p:nvPr/>
          </p:nvSpPr>
          <p:spPr bwMode="auto">
            <a:xfrm>
              <a:off x="2581673" y="3096418"/>
              <a:ext cx="46513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  <p:sp>
          <p:nvSpPr>
            <p:cNvPr id="18" name="AutoShape 129"/>
            <p:cNvSpPr/>
            <p:nvPr/>
          </p:nvSpPr>
          <p:spPr bwMode="auto">
            <a:xfrm>
              <a:off x="2872186" y="3154362"/>
              <a:ext cx="115888" cy="115888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1" tIns="19051" rIns="19051" bIns="19051" anchor="ctr"/>
            <a:lstStyle/>
            <a:p>
              <a:pPr marL="0" marR="0" lvl="0" indent="0" algn="ctr" defTabSz="17145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1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sym typeface="Gill Sans" charset="0"/>
              </a:endParaRPr>
            </a:p>
          </p:txBody>
        </p:sp>
      </p:grpSp>
      <p:sp>
        <p:nvSpPr>
          <p:cNvPr id="15" name="AutoShape 46"/>
          <p:cNvSpPr/>
          <p:nvPr/>
        </p:nvSpPr>
        <p:spPr bwMode="auto">
          <a:xfrm>
            <a:off x="5422415" y="3991297"/>
            <a:ext cx="438120" cy="438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4288" tIns="14288" rIns="14288" bIns="14288" anchor="ctr"/>
          <a:lstStyle/>
          <a:p>
            <a:pPr marL="0" marR="0" lvl="0" indent="0" algn="ctr" defTabSz="17145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1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sym typeface="Gill Sans" charset="0"/>
            </a:endParaRPr>
          </a:p>
        </p:txBody>
      </p:sp>
      <p:sp>
        <p:nvSpPr>
          <p:cNvPr id="16" name="KSO_Shape"/>
          <p:cNvSpPr/>
          <p:nvPr/>
        </p:nvSpPr>
        <p:spPr bwMode="auto">
          <a:xfrm>
            <a:off x="5996472" y="2740982"/>
            <a:ext cx="568832" cy="775681"/>
          </a:xfrm>
          <a:custGeom>
            <a:avLst/>
            <a:gdLst>
              <a:gd name="T0" fmla="*/ 690912 w 1387475"/>
              <a:gd name="T1" fmla="*/ 1460893 h 1890713"/>
              <a:gd name="T2" fmla="*/ 273569 w 1387475"/>
              <a:gd name="T3" fmla="*/ 1342172 h 1890713"/>
              <a:gd name="T4" fmla="*/ 1125427 w 1387475"/>
              <a:gd name="T5" fmla="*/ 1107527 h 1890713"/>
              <a:gd name="T6" fmla="*/ 1132217 w 1387475"/>
              <a:gd name="T7" fmla="*/ 1123117 h 1890713"/>
              <a:gd name="T8" fmla="*/ 1000025 w 1387475"/>
              <a:gd name="T9" fmla="*/ 749763 h 1890713"/>
              <a:gd name="T10" fmla="*/ 1159374 w 1387475"/>
              <a:gd name="T11" fmla="*/ 788538 h 1890713"/>
              <a:gd name="T12" fmla="*/ 1296359 w 1387475"/>
              <a:gd name="T13" fmla="*/ 860090 h 1890713"/>
              <a:gd name="T14" fmla="*/ 1380227 w 1387475"/>
              <a:gd name="T15" fmla="*/ 938838 h 1890713"/>
              <a:gd name="T16" fmla="*/ 1395402 w 1387475"/>
              <a:gd name="T17" fmla="*/ 983609 h 1890713"/>
              <a:gd name="T18" fmla="*/ 1388613 w 1387475"/>
              <a:gd name="T19" fmla="*/ 1092736 h 1890713"/>
              <a:gd name="T20" fmla="*/ 1337095 w 1387475"/>
              <a:gd name="T21" fmla="*/ 1277414 h 1890713"/>
              <a:gd name="T22" fmla="*/ 1108654 w 1387475"/>
              <a:gd name="T23" fmla="*/ 1651167 h 1890713"/>
              <a:gd name="T24" fmla="*/ 234430 w 1387475"/>
              <a:gd name="T25" fmla="*/ 1588809 h 1890713"/>
              <a:gd name="T26" fmla="*/ 132192 w 1387475"/>
              <a:gd name="T27" fmla="*/ 1603999 h 1890713"/>
              <a:gd name="T28" fmla="*/ 75082 w 1387475"/>
              <a:gd name="T29" fmla="*/ 1526850 h 1890713"/>
              <a:gd name="T30" fmla="*/ 9585 w 1387475"/>
              <a:gd name="T31" fmla="*/ 1125115 h 1890713"/>
              <a:gd name="T32" fmla="*/ 1198 w 1387475"/>
              <a:gd name="T33" fmla="*/ 986407 h 1890713"/>
              <a:gd name="T34" fmla="*/ 15176 w 1387475"/>
              <a:gd name="T35" fmla="*/ 938039 h 1890713"/>
              <a:gd name="T36" fmla="*/ 60305 w 1387475"/>
              <a:gd name="T37" fmla="*/ 885673 h 1890713"/>
              <a:gd name="T38" fmla="*/ 179717 w 1387475"/>
              <a:gd name="T39" fmla="*/ 820917 h 1890713"/>
              <a:gd name="T40" fmla="*/ 333475 w 1387475"/>
              <a:gd name="T41" fmla="*/ 775746 h 1890713"/>
              <a:gd name="T42" fmla="*/ 492025 w 1387475"/>
              <a:gd name="T43" fmla="*/ 750962 h 1890713"/>
              <a:gd name="T44" fmla="*/ 748422 w 1387475"/>
              <a:gd name="T45" fmla="*/ 882076 h 1890713"/>
              <a:gd name="T46" fmla="*/ 930934 w 1387475"/>
              <a:gd name="T47" fmla="*/ 750163 h 1890713"/>
              <a:gd name="T48" fmla="*/ 763236 w 1387475"/>
              <a:gd name="T49" fmla="*/ 2000 h 1890713"/>
              <a:gd name="T50" fmla="*/ 882716 w 1387475"/>
              <a:gd name="T51" fmla="*/ 31207 h 1890713"/>
              <a:gd name="T52" fmla="*/ 976222 w 1387475"/>
              <a:gd name="T53" fmla="*/ 84818 h 1890713"/>
              <a:gd name="T54" fmla="*/ 983815 w 1387475"/>
              <a:gd name="T55" fmla="*/ 140830 h 1890713"/>
              <a:gd name="T56" fmla="*/ 937461 w 1387475"/>
              <a:gd name="T57" fmla="*/ 183639 h 1890713"/>
              <a:gd name="T58" fmla="*/ 861137 w 1387475"/>
              <a:gd name="T59" fmla="*/ 203243 h 1890713"/>
              <a:gd name="T60" fmla="*/ 748450 w 1387475"/>
              <a:gd name="T61" fmla="*/ 166435 h 1890713"/>
              <a:gd name="T62" fmla="*/ 909489 w 1387475"/>
              <a:gd name="T63" fmla="*/ 231649 h 1890713"/>
              <a:gd name="T64" fmla="*/ 958240 w 1387475"/>
              <a:gd name="T65" fmla="*/ 231649 h 1890713"/>
              <a:gd name="T66" fmla="*/ 981018 w 1387475"/>
              <a:gd name="T67" fmla="*/ 265256 h 1890713"/>
              <a:gd name="T68" fmla="*/ 989409 w 1387475"/>
              <a:gd name="T69" fmla="*/ 299663 h 1890713"/>
              <a:gd name="T70" fmla="*/ 1005793 w 1387475"/>
              <a:gd name="T71" fmla="*/ 334471 h 1890713"/>
              <a:gd name="T72" fmla="*/ 1011387 w 1387475"/>
              <a:gd name="T73" fmla="*/ 406487 h 1890713"/>
              <a:gd name="T74" fmla="*/ 1002596 w 1387475"/>
              <a:gd name="T75" fmla="*/ 470900 h 1890713"/>
              <a:gd name="T76" fmla="*/ 985413 w 1387475"/>
              <a:gd name="T77" fmla="*/ 493305 h 1890713"/>
              <a:gd name="T78" fmla="*/ 969029 w 1387475"/>
              <a:gd name="T79" fmla="*/ 462499 h 1890713"/>
              <a:gd name="T80" fmla="*/ 933466 w 1387475"/>
              <a:gd name="T81" fmla="*/ 585725 h 1890713"/>
              <a:gd name="T82" fmla="*/ 867131 w 1387475"/>
              <a:gd name="T83" fmla="*/ 678944 h 1890713"/>
              <a:gd name="T84" fmla="*/ 785613 w 1387475"/>
              <a:gd name="T85" fmla="*/ 737757 h 1890713"/>
              <a:gd name="T86" fmla="*/ 703695 w 1387475"/>
              <a:gd name="T87" fmla="*/ 758161 h 1890713"/>
              <a:gd name="T88" fmla="*/ 632567 w 1387475"/>
              <a:gd name="T89" fmla="*/ 736957 h 1890713"/>
              <a:gd name="T90" fmla="*/ 552247 w 1387475"/>
              <a:gd name="T91" fmla="*/ 676944 h 1890713"/>
              <a:gd name="T92" fmla="*/ 479121 w 1387475"/>
              <a:gd name="T93" fmla="*/ 586925 h 1890713"/>
              <a:gd name="T94" fmla="*/ 429170 w 1387475"/>
              <a:gd name="T95" fmla="*/ 473701 h 1890713"/>
              <a:gd name="T96" fmla="*/ 413186 w 1387475"/>
              <a:gd name="T97" fmla="*/ 497706 h 1890713"/>
              <a:gd name="T98" fmla="*/ 395604 w 1387475"/>
              <a:gd name="T99" fmla="*/ 469300 h 1890713"/>
              <a:gd name="T100" fmla="*/ 388411 w 1387475"/>
              <a:gd name="T101" fmla="*/ 400886 h 1890713"/>
              <a:gd name="T102" fmla="*/ 395604 w 1387475"/>
              <a:gd name="T103" fmla="*/ 332470 h 1890713"/>
              <a:gd name="T104" fmla="*/ 413186 w 1387475"/>
              <a:gd name="T105" fmla="*/ 304064 h 1890713"/>
              <a:gd name="T106" fmla="*/ 418780 w 1387475"/>
              <a:gd name="T107" fmla="*/ 231249 h 1890713"/>
              <a:gd name="T108" fmla="*/ 433966 w 1387475"/>
              <a:gd name="T109" fmla="*/ 153632 h 1890713"/>
              <a:gd name="T110" fmla="*/ 415983 w 1387475"/>
              <a:gd name="T111" fmla="*/ 121626 h 1890713"/>
              <a:gd name="T112" fmla="*/ 474725 w 1387475"/>
              <a:gd name="T113" fmla="*/ 72015 h 1890713"/>
              <a:gd name="T114" fmla="*/ 567432 w 1387475"/>
              <a:gd name="T115" fmla="*/ 28006 h 1890713"/>
              <a:gd name="T116" fmla="*/ 671328 w 1387475"/>
              <a:gd name="T117" fmla="*/ 3601 h 189071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387475" h="1890713">
                <a:moveTo>
                  <a:pt x="1185185" y="1355117"/>
                </a:moveTo>
                <a:lnTo>
                  <a:pt x="1112995" y="1364242"/>
                </a:lnTo>
                <a:lnTo>
                  <a:pt x="719520" y="1412247"/>
                </a:lnTo>
                <a:lnTo>
                  <a:pt x="699687" y="1419785"/>
                </a:lnTo>
                <a:lnTo>
                  <a:pt x="661609" y="1434464"/>
                </a:lnTo>
                <a:lnTo>
                  <a:pt x="591006" y="1461839"/>
                </a:lnTo>
                <a:lnTo>
                  <a:pt x="656849" y="1453905"/>
                </a:lnTo>
                <a:lnTo>
                  <a:pt x="686201" y="1449937"/>
                </a:lnTo>
                <a:lnTo>
                  <a:pt x="1212950" y="1385269"/>
                </a:lnTo>
                <a:lnTo>
                  <a:pt x="1207397" y="1379318"/>
                </a:lnTo>
                <a:lnTo>
                  <a:pt x="1185185" y="1355117"/>
                </a:lnTo>
                <a:close/>
                <a:moveTo>
                  <a:pt x="882939" y="1288862"/>
                </a:moveTo>
                <a:lnTo>
                  <a:pt x="692944" y="1297987"/>
                </a:lnTo>
                <a:lnTo>
                  <a:pt x="638207" y="1300764"/>
                </a:lnTo>
                <a:lnTo>
                  <a:pt x="608855" y="1302351"/>
                </a:lnTo>
                <a:lnTo>
                  <a:pt x="271704" y="1332106"/>
                </a:lnTo>
                <a:lnTo>
                  <a:pt x="253855" y="1342421"/>
                </a:lnTo>
                <a:lnTo>
                  <a:pt x="152313" y="1399948"/>
                </a:lnTo>
                <a:lnTo>
                  <a:pt x="688581" y="1318617"/>
                </a:lnTo>
                <a:lnTo>
                  <a:pt x="749665" y="1309492"/>
                </a:lnTo>
                <a:lnTo>
                  <a:pt x="761564" y="1307112"/>
                </a:lnTo>
                <a:lnTo>
                  <a:pt x="882939" y="1288862"/>
                </a:lnTo>
                <a:close/>
                <a:moveTo>
                  <a:pt x="1118944" y="1098824"/>
                </a:moveTo>
                <a:lnTo>
                  <a:pt x="1117754" y="1099221"/>
                </a:lnTo>
                <a:lnTo>
                  <a:pt x="1116168" y="1100808"/>
                </a:lnTo>
                <a:lnTo>
                  <a:pt x="1115374" y="1102395"/>
                </a:lnTo>
                <a:lnTo>
                  <a:pt x="1114978" y="1103585"/>
                </a:lnTo>
                <a:lnTo>
                  <a:pt x="1115771" y="1105569"/>
                </a:lnTo>
                <a:lnTo>
                  <a:pt x="1116564" y="1107156"/>
                </a:lnTo>
                <a:lnTo>
                  <a:pt x="1118151" y="1109139"/>
                </a:lnTo>
                <a:lnTo>
                  <a:pt x="1119737" y="1110726"/>
                </a:lnTo>
                <a:lnTo>
                  <a:pt x="1124497" y="1114694"/>
                </a:lnTo>
                <a:lnTo>
                  <a:pt x="1123307" y="1106362"/>
                </a:lnTo>
                <a:lnTo>
                  <a:pt x="1122514" y="1102791"/>
                </a:lnTo>
                <a:lnTo>
                  <a:pt x="1121721" y="1100808"/>
                </a:lnTo>
                <a:lnTo>
                  <a:pt x="1120134" y="1099221"/>
                </a:lnTo>
                <a:lnTo>
                  <a:pt x="1118944" y="1098824"/>
                </a:lnTo>
                <a:close/>
                <a:moveTo>
                  <a:pt x="953542" y="742950"/>
                </a:moveTo>
                <a:lnTo>
                  <a:pt x="973374" y="743347"/>
                </a:lnTo>
                <a:lnTo>
                  <a:pt x="993207" y="744140"/>
                </a:lnTo>
                <a:lnTo>
                  <a:pt x="1013436" y="746124"/>
                </a:lnTo>
                <a:lnTo>
                  <a:pt x="1033268" y="749298"/>
                </a:lnTo>
                <a:lnTo>
                  <a:pt x="1053497" y="752868"/>
                </a:lnTo>
                <a:lnTo>
                  <a:pt x="1072933" y="757629"/>
                </a:lnTo>
                <a:lnTo>
                  <a:pt x="1093162" y="762787"/>
                </a:lnTo>
                <a:lnTo>
                  <a:pt x="1112598" y="768738"/>
                </a:lnTo>
                <a:lnTo>
                  <a:pt x="1132430" y="775483"/>
                </a:lnTo>
                <a:lnTo>
                  <a:pt x="1151469" y="782624"/>
                </a:lnTo>
                <a:lnTo>
                  <a:pt x="1170509" y="790162"/>
                </a:lnTo>
                <a:lnTo>
                  <a:pt x="1188754" y="798097"/>
                </a:lnTo>
                <a:lnTo>
                  <a:pt x="1206603" y="806428"/>
                </a:lnTo>
                <a:lnTo>
                  <a:pt x="1224056" y="815553"/>
                </a:lnTo>
                <a:lnTo>
                  <a:pt x="1240715" y="824678"/>
                </a:lnTo>
                <a:lnTo>
                  <a:pt x="1257374" y="833803"/>
                </a:lnTo>
                <a:lnTo>
                  <a:pt x="1272844" y="843722"/>
                </a:lnTo>
                <a:lnTo>
                  <a:pt x="1287520" y="853640"/>
                </a:lnTo>
                <a:lnTo>
                  <a:pt x="1301402" y="863558"/>
                </a:lnTo>
                <a:lnTo>
                  <a:pt x="1314492" y="873477"/>
                </a:lnTo>
                <a:lnTo>
                  <a:pt x="1326391" y="883395"/>
                </a:lnTo>
                <a:lnTo>
                  <a:pt x="1337894" y="893314"/>
                </a:lnTo>
                <a:lnTo>
                  <a:pt x="1347810" y="903232"/>
                </a:lnTo>
                <a:lnTo>
                  <a:pt x="1356537" y="912754"/>
                </a:lnTo>
                <a:lnTo>
                  <a:pt x="1364866" y="922672"/>
                </a:lnTo>
                <a:lnTo>
                  <a:pt x="1370816" y="931797"/>
                </a:lnTo>
                <a:lnTo>
                  <a:pt x="1376369" y="940526"/>
                </a:lnTo>
                <a:lnTo>
                  <a:pt x="1378749" y="944890"/>
                </a:lnTo>
                <a:lnTo>
                  <a:pt x="1380732" y="948857"/>
                </a:lnTo>
                <a:lnTo>
                  <a:pt x="1381922" y="953221"/>
                </a:lnTo>
                <a:lnTo>
                  <a:pt x="1383112" y="957585"/>
                </a:lnTo>
                <a:lnTo>
                  <a:pt x="1383905" y="961156"/>
                </a:lnTo>
                <a:lnTo>
                  <a:pt x="1384302" y="965123"/>
                </a:lnTo>
                <a:lnTo>
                  <a:pt x="1385888" y="976232"/>
                </a:lnTo>
                <a:lnTo>
                  <a:pt x="1387078" y="988134"/>
                </a:lnTo>
                <a:lnTo>
                  <a:pt x="1387475" y="1000830"/>
                </a:lnTo>
                <a:lnTo>
                  <a:pt x="1387475" y="1013922"/>
                </a:lnTo>
                <a:lnTo>
                  <a:pt x="1386682" y="1027014"/>
                </a:lnTo>
                <a:lnTo>
                  <a:pt x="1385492" y="1040900"/>
                </a:lnTo>
                <a:lnTo>
                  <a:pt x="1383509" y="1055183"/>
                </a:lnTo>
                <a:lnTo>
                  <a:pt x="1381525" y="1069465"/>
                </a:lnTo>
                <a:lnTo>
                  <a:pt x="1379145" y="1084541"/>
                </a:lnTo>
                <a:lnTo>
                  <a:pt x="1375972" y="1100014"/>
                </a:lnTo>
                <a:lnTo>
                  <a:pt x="1372799" y="1115487"/>
                </a:lnTo>
                <a:lnTo>
                  <a:pt x="1369229" y="1131357"/>
                </a:lnTo>
                <a:lnTo>
                  <a:pt x="1365263" y="1148020"/>
                </a:lnTo>
                <a:lnTo>
                  <a:pt x="1360503" y="1164286"/>
                </a:lnTo>
                <a:lnTo>
                  <a:pt x="1350983" y="1198009"/>
                </a:lnTo>
                <a:lnTo>
                  <a:pt x="1339877" y="1232525"/>
                </a:lnTo>
                <a:lnTo>
                  <a:pt x="1327978" y="1267834"/>
                </a:lnTo>
                <a:lnTo>
                  <a:pt x="1315285" y="1303541"/>
                </a:lnTo>
                <a:lnTo>
                  <a:pt x="1302196" y="1339247"/>
                </a:lnTo>
                <a:lnTo>
                  <a:pt x="1288710" y="1374954"/>
                </a:lnTo>
                <a:lnTo>
                  <a:pt x="1274827" y="1411057"/>
                </a:lnTo>
                <a:lnTo>
                  <a:pt x="1246665" y="1482073"/>
                </a:lnTo>
                <a:lnTo>
                  <a:pt x="1212950" y="1581654"/>
                </a:lnTo>
                <a:lnTo>
                  <a:pt x="1106251" y="1559437"/>
                </a:lnTo>
                <a:lnTo>
                  <a:pt x="1101095" y="1638784"/>
                </a:lnTo>
                <a:lnTo>
                  <a:pt x="1092369" y="1729241"/>
                </a:lnTo>
                <a:lnTo>
                  <a:pt x="1085229" y="1803431"/>
                </a:lnTo>
                <a:lnTo>
                  <a:pt x="1076503" y="1890713"/>
                </a:lnTo>
                <a:lnTo>
                  <a:pt x="285190" y="1890713"/>
                </a:lnTo>
                <a:lnTo>
                  <a:pt x="274084" y="1780023"/>
                </a:lnTo>
                <a:lnTo>
                  <a:pt x="265358" y="1685203"/>
                </a:lnTo>
                <a:lnTo>
                  <a:pt x="255441" y="1570546"/>
                </a:lnTo>
                <a:lnTo>
                  <a:pt x="232832" y="1576893"/>
                </a:lnTo>
                <a:lnTo>
                  <a:pt x="209827" y="1582448"/>
                </a:lnTo>
                <a:lnTo>
                  <a:pt x="197927" y="1584828"/>
                </a:lnTo>
                <a:lnTo>
                  <a:pt x="186821" y="1587605"/>
                </a:lnTo>
                <a:lnTo>
                  <a:pt x="174922" y="1589192"/>
                </a:lnTo>
                <a:lnTo>
                  <a:pt x="163816" y="1590779"/>
                </a:lnTo>
                <a:lnTo>
                  <a:pt x="152313" y="1591573"/>
                </a:lnTo>
                <a:lnTo>
                  <a:pt x="142000" y="1591969"/>
                </a:lnTo>
                <a:lnTo>
                  <a:pt x="131291" y="1591969"/>
                </a:lnTo>
                <a:lnTo>
                  <a:pt x="121374" y="1591573"/>
                </a:lnTo>
                <a:lnTo>
                  <a:pt x="112251" y="1590382"/>
                </a:lnTo>
                <a:lnTo>
                  <a:pt x="103129" y="1588399"/>
                </a:lnTo>
                <a:lnTo>
                  <a:pt x="99162" y="1587209"/>
                </a:lnTo>
                <a:lnTo>
                  <a:pt x="95196" y="1585225"/>
                </a:lnTo>
                <a:lnTo>
                  <a:pt x="91229" y="1583638"/>
                </a:lnTo>
                <a:lnTo>
                  <a:pt x="87659" y="1581654"/>
                </a:lnTo>
                <a:lnTo>
                  <a:pt x="74570" y="1515399"/>
                </a:lnTo>
                <a:lnTo>
                  <a:pt x="59497" y="1433274"/>
                </a:lnTo>
                <a:lnTo>
                  <a:pt x="51564" y="1388046"/>
                </a:lnTo>
                <a:lnTo>
                  <a:pt x="43235" y="1341628"/>
                </a:lnTo>
                <a:lnTo>
                  <a:pt x="35698" y="1295209"/>
                </a:lnTo>
                <a:lnTo>
                  <a:pt x="28162" y="1247998"/>
                </a:lnTo>
                <a:lnTo>
                  <a:pt x="21022" y="1202373"/>
                </a:lnTo>
                <a:lnTo>
                  <a:pt x="14676" y="1157938"/>
                </a:lnTo>
                <a:lnTo>
                  <a:pt x="9520" y="1116677"/>
                </a:lnTo>
                <a:lnTo>
                  <a:pt x="5156" y="1078987"/>
                </a:lnTo>
                <a:lnTo>
                  <a:pt x="1983" y="1045264"/>
                </a:lnTo>
                <a:lnTo>
                  <a:pt x="793" y="1030188"/>
                </a:lnTo>
                <a:lnTo>
                  <a:pt x="0" y="1016699"/>
                </a:lnTo>
                <a:lnTo>
                  <a:pt x="0" y="1004797"/>
                </a:lnTo>
                <a:lnTo>
                  <a:pt x="0" y="994482"/>
                </a:lnTo>
                <a:lnTo>
                  <a:pt x="397" y="985754"/>
                </a:lnTo>
                <a:lnTo>
                  <a:pt x="1190" y="979009"/>
                </a:lnTo>
                <a:lnTo>
                  <a:pt x="1587" y="972661"/>
                </a:lnTo>
                <a:lnTo>
                  <a:pt x="2380" y="966314"/>
                </a:lnTo>
                <a:lnTo>
                  <a:pt x="3966" y="959966"/>
                </a:lnTo>
                <a:lnTo>
                  <a:pt x="5553" y="954015"/>
                </a:lnTo>
                <a:lnTo>
                  <a:pt x="7536" y="948064"/>
                </a:lnTo>
                <a:lnTo>
                  <a:pt x="9520" y="942113"/>
                </a:lnTo>
                <a:lnTo>
                  <a:pt x="12296" y="936558"/>
                </a:lnTo>
                <a:lnTo>
                  <a:pt x="15073" y="931004"/>
                </a:lnTo>
                <a:lnTo>
                  <a:pt x="18246" y="925053"/>
                </a:lnTo>
                <a:lnTo>
                  <a:pt x="21816" y="919498"/>
                </a:lnTo>
                <a:lnTo>
                  <a:pt x="25782" y="914341"/>
                </a:lnTo>
                <a:lnTo>
                  <a:pt x="29352" y="909183"/>
                </a:lnTo>
                <a:lnTo>
                  <a:pt x="34112" y="904026"/>
                </a:lnTo>
                <a:lnTo>
                  <a:pt x="38872" y="898471"/>
                </a:lnTo>
                <a:lnTo>
                  <a:pt x="48391" y="888950"/>
                </a:lnTo>
                <a:lnTo>
                  <a:pt x="59894" y="879031"/>
                </a:lnTo>
                <a:lnTo>
                  <a:pt x="71793" y="869906"/>
                </a:lnTo>
                <a:lnTo>
                  <a:pt x="84486" y="860781"/>
                </a:lnTo>
                <a:lnTo>
                  <a:pt x="98765" y="852450"/>
                </a:lnTo>
                <a:lnTo>
                  <a:pt x="113441" y="844118"/>
                </a:lnTo>
                <a:lnTo>
                  <a:pt x="128514" y="836183"/>
                </a:lnTo>
                <a:lnTo>
                  <a:pt x="144380" y="828645"/>
                </a:lnTo>
                <a:lnTo>
                  <a:pt x="161436" y="821504"/>
                </a:lnTo>
                <a:lnTo>
                  <a:pt x="178492" y="814760"/>
                </a:lnTo>
                <a:lnTo>
                  <a:pt x="196341" y="808015"/>
                </a:lnTo>
                <a:lnTo>
                  <a:pt x="214587" y="801667"/>
                </a:lnTo>
                <a:lnTo>
                  <a:pt x="233229" y="795716"/>
                </a:lnTo>
                <a:lnTo>
                  <a:pt x="252268" y="790162"/>
                </a:lnTo>
                <a:lnTo>
                  <a:pt x="271704" y="784608"/>
                </a:lnTo>
                <a:lnTo>
                  <a:pt x="291140" y="779450"/>
                </a:lnTo>
                <a:lnTo>
                  <a:pt x="310972" y="774689"/>
                </a:lnTo>
                <a:lnTo>
                  <a:pt x="331201" y="769928"/>
                </a:lnTo>
                <a:lnTo>
                  <a:pt x="351034" y="765564"/>
                </a:lnTo>
                <a:lnTo>
                  <a:pt x="371263" y="761994"/>
                </a:lnTo>
                <a:lnTo>
                  <a:pt x="391492" y="758026"/>
                </a:lnTo>
                <a:lnTo>
                  <a:pt x="431156" y="751282"/>
                </a:lnTo>
                <a:lnTo>
                  <a:pt x="470028" y="745727"/>
                </a:lnTo>
                <a:lnTo>
                  <a:pt x="474788" y="745330"/>
                </a:lnTo>
                <a:lnTo>
                  <a:pt x="479548" y="744934"/>
                </a:lnTo>
                <a:lnTo>
                  <a:pt x="488670" y="745330"/>
                </a:lnTo>
                <a:lnTo>
                  <a:pt x="616391" y="1197215"/>
                </a:lnTo>
                <a:lnTo>
                  <a:pt x="618771" y="1179759"/>
                </a:lnTo>
                <a:lnTo>
                  <a:pt x="663196" y="869509"/>
                </a:lnTo>
                <a:lnTo>
                  <a:pt x="650503" y="838961"/>
                </a:lnTo>
                <a:lnTo>
                  <a:pt x="675095" y="798493"/>
                </a:lnTo>
                <a:lnTo>
                  <a:pt x="731022" y="798097"/>
                </a:lnTo>
                <a:lnTo>
                  <a:pt x="754028" y="838961"/>
                </a:lnTo>
                <a:lnTo>
                  <a:pt x="743319" y="875461"/>
                </a:lnTo>
                <a:lnTo>
                  <a:pt x="782983" y="1202373"/>
                </a:lnTo>
                <a:lnTo>
                  <a:pt x="887302" y="760407"/>
                </a:lnTo>
                <a:lnTo>
                  <a:pt x="899201" y="754852"/>
                </a:lnTo>
                <a:lnTo>
                  <a:pt x="907927" y="750488"/>
                </a:lnTo>
                <a:lnTo>
                  <a:pt x="913481" y="747314"/>
                </a:lnTo>
                <a:lnTo>
                  <a:pt x="914671" y="746124"/>
                </a:lnTo>
                <a:lnTo>
                  <a:pt x="914671" y="745727"/>
                </a:lnTo>
                <a:lnTo>
                  <a:pt x="924587" y="744537"/>
                </a:lnTo>
                <a:lnTo>
                  <a:pt x="934106" y="743744"/>
                </a:lnTo>
                <a:lnTo>
                  <a:pt x="943626" y="743347"/>
                </a:lnTo>
                <a:lnTo>
                  <a:pt x="953542" y="742950"/>
                </a:lnTo>
                <a:close/>
                <a:moveTo>
                  <a:pt x="713979" y="0"/>
                </a:moveTo>
                <a:lnTo>
                  <a:pt x="725091" y="0"/>
                </a:lnTo>
                <a:lnTo>
                  <a:pt x="736601" y="397"/>
                </a:lnTo>
                <a:lnTo>
                  <a:pt x="746919" y="794"/>
                </a:lnTo>
                <a:lnTo>
                  <a:pt x="758032" y="1985"/>
                </a:lnTo>
                <a:lnTo>
                  <a:pt x="768351" y="3177"/>
                </a:lnTo>
                <a:lnTo>
                  <a:pt x="778669" y="4368"/>
                </a:lnTo>
                <a:lnTo>
                  <a:pt x="788591" y="5956"/>
                </a:lnTo>
                <a:lnTo>
                  <a:pt x="808038" y="9530"/>
                </a:lnTo>
                <a:lnTo>
                  <a:pt x="826691" y="13898"/>
                </a:lnTo>
                <a:lnTo>
                  <a:pt x="844551" y="19060"/>
                </a:lnTo>
                <a:lnTo>
                  <a:pt x="860822" y="25016"/>
                </a:lnTo>
                <a:lnTo>
                  <a:pt x="876697" y="30973"/>
                </a:lnTo>
                <a:lnTo>
                  <a:pt x="891779" y="37723"/>
                </a:lnTo>
                <a:lnTo>
                  <a:pt x="906066" y="44076"/>
                </a:lnTo>
                <a:lnTo>
                  <a:pt x="919163" y="51224"/>
                </a:lnTo>
                <a:lnTo>
                  <a:pt x="930672" y="57974"/>
                </a:lnTo>
                <a:lnTo>
                  <a:pt x="942182" y="64725"/>
                </a:lnTo>
                <a:lnTo>
                  <a:pt x="952501" y="71475"/>
                </a:lnTo>
                <a:lnTo>
                  <a:pt x="961232" y="77829"/>
                </a:lnTo>
                <a:lnTo>
                  <a:pt x="969566" y="84182"/>
                </a:lnTo>
                <a:lnTo>
                  <a:pt x="976313" y="89344"/>
                </a:lnTo>
                <a:lnTo>
                  <a:pt x="987822" y="98874"/>
                </a:lnTo>
                <a:lnTo>
                  <a:pt x="994172" y="105227"/>
                </a:lnTo>
                <a:lnTo>
                  <a:pt x="996554" y="107213"/>
                </a:lnTo>
                <a:lnTo>
                  <a:pt x="993775" y="113566"/>
                </a:lnTo>
                <a:lnTo>
                  <a:pt x="989410" y="120317"/>
                </a:lnTo>
                <a:lnTo>
                  <a:pt x="984251" y="129450"/>
                </a:lnTo>
                <a:lnTo>
                  <a:pt x="977107" y="139774"/>
                </a:lnTo>
                <a:lnTo>
                  <a:pt x="973138" y="144936"/>
                </a:lnTo>
                <a:lnTo>
                  <a:pt x="968375" y="150495"/>
                </a:lnTo>
                <a:lnTo>
                  <a:pt x="963216" y="156054"/>
                </a:lnTo>
                <a:lnTo>
                  <a:pt x="957660" y="161613"/>
                </a:lnTo>
                <a:lnTo>
                  <a:pt x="951707" y="167173"/>
                </a:lnTo>
                <a:lnTo>
                  <a:pt x="945754" y="172732"/>
                </a:lnTo>
                <a:lnTo>
                  <a:pt x="938610" y="177497"/>
                </a:lnTo>
                <a:lnTo>
                  <a:pt x="931069" y="182262"/>
                </a:lnTo>
                <a:lnTo>
                  <a:pt x="923529" y="186630"/>
                </a:lnTo>
                <a:lnTo>
                  <a:pt x="915194" y="190601"/>
                </a:lnTo>
                <a:lnTo>
                  <a:pt x="906463" y="194174"/>
                </a:lnTo>
                <a:lnTo>
                  <a:pt x="896938" y="196954"/>
                </a:lnTo>
                <a:lnTo>
                  <a:pt x="887413" y="199733"/>
                </a:lnTo>
                <a:lnTo>
                  <a:pt x="877094" y="200925"/>
                </a:lnTo>
                <a:lnTo>
                  <a:pt x="866775" y="201719"/>
                </a:lnTo>
                <a:lnTo>
                  <a:pt x="855266" y="201719"/>
                </a:lnTo>
                <a:lnTo>
                  <a:pt x="843360" y="200925"/>
                </a:lnTo>
                <a:lnTo>
                  <a:pt x="831454" y="198939"/>
                </a:lnTo>
                <a:lnTo>
                  <a:pt x="818357" y="195763"/>
                </a:lnTo>
                <a:lnTo>
                  <a:pt x="805260" y="191792"/>
                </a:lnTo>
                <a:lnTo>
                  <a:pt x="791369" y="186233"/>
                </a:lnTo>
                <a:lnTo>
                  <a:pt x="777082" y="179879"/>
                </a:lnTo>
                <a:lnTo>
                  <a:pt x="760016" y="171938"/>
                </a:lnTo>
                <a:lnTo>
                  <a:pt x="743347" y="165187"/>
                </a:lnTo>
                <a:lnTo>
                  <a:pt x="778272" y="181468"/>
                </a:lnTo>
                <a:lnTo>
                  <a:pt x="812007" y="196954"/>
                </a:lnTo>
                <a:lnTo>
                  <a:pt x="828279" y="204101"/>
                </a:lnTo>
                <a:lnTo>
                  <a:pt x="844551" y="210852"/>
                </a:lnTo>
                <a:lnTo>
                  <a:pt x="860029" y="217205"/>
                </a:lnTo>
                <a:lnTo>
                  <a:pt x="875110" y="222367"/>
                </a:lnTo>
                <a:lnTo>
                  <a:pt x="889397" y="226735"/>
                </a:lnTo>
                <a:lnTo>
                  <a:pt x="903288" y="229912"/>
                </a:lnTo>
                <a:lnTo>
                  <a:pt x="910035" y="231103"/>
                </a:lnTo>
                <a:lnTo>
                  <a:pt x="916385" y="232294"/>
                </a:lnTo>
                <a:lnTo>
                  <a:pt x="922735" y="232691"/>
                </a:lnTo>
                <a:lnTo>
                  <a:pt x="929085" y="233089"/>
                </a:lnTo>
                <a:lnTo>
                  <a:pt x="935038" y="233089"/>
                </a:lnTo>
                <a:lnTo>
                  <a:pt x="940991" y="232294"/>
                </a:lnTo>
                <a:lnTo>
                  <a:pt x="946547" y="231103"/>
                </a:lnTo>
                <a:lnTo>
                  <a:pt x="951707" y="229912"/>
                </a:lnTo>
                <a:lnTo>
                  <a:pt x="956866" y="228324"/>
                </a:lnTo>
                <a:lnTo>
                  <a:pt x="961629" y="226338"/>
                </a:lnTo>
                <a:lnTo>
                  <a:pt x="966788" y="223161"/>
                </a:lnTo>
                <a:lnTo>
                  <a:pt x="970757" y="220382"/>
                </a:lnTo>
                <a:lnTo>
                  <a:pt x="972741" y="231500"/>
                </a:lnTo>
                <a:lnTo>
                  <a:pt x="973535" y="242619"/>
                </a:lnTo>
                <a:lnTo>
                  <a:pt x="973932" y="253340"/>
                </a:lnTo>
                <a:lnTo>
                  <a:pt x="974329" y="263267"/>
                </a:lnTo>
                <a:lnTo>
                  <a:pt x="974329" y="273591"/>
                </a:lnTo>
                <a:lnTo>
                  <a:pt x="973932" y="283121"/>
                </a:lnTo>
                <a:lnTo>
                  <a:pt x="973138" y="302181"/>
                </a:lnTo>
                <a:lnTo>
                  <a:pt x="974725" y="300196"/>
                </a:lnTo>
                <a:lnTo>
                  <a:pt x="976710" y="298210"/>
                </a:lnTo>
                <a:lnTo>
                  <a:pt x="978297" y="297416"/>
                </a:lnTo>
                <a:lnTo>
                  <a:pt x="980282" y="297019"/>
                </a:lnTo>
                <a:lnTo>
                  <a:pt x="982663" y="297416"/>
                </a:lnTo>
                <a:lnTo>
                  <a:pt x="985044" y="299005"/>
                </a:lnTo>
                <a:lnTo>
                  <a:pt x="987822" y="301784"/>
                </a:lnTo>
                <a:lnTo>
                  <a:pt x="989807" y="304564"/>
                </a:lnTo>
                <a:lnTo>
                  <a:pt x="991791" y="308932"/>
                </a:lnTo>
                <a:lnTo>
                  <a:pt x="994172" y="313697"/>
                </a:lnTo>
                <a:lnTo>
                  <a:pt x="995760" y="318859"/>
                </a:lnTo>
                <a:lnTo>
                  <a:pt x="997744" y="325212"/>
                </a:lnTo>
                <a:lnTo>
                  <a:pt x="998935" y="331963"/>
                </a:lnTo>
                <a:lnTo>
                  <a:pt x="1000919" y="339507"/>
                </a:lnTo>
                <a:lnTo>
                  <a:pt x="1002110" y="347846"/>
                </a:lnTo>
                <a:lnTo>
                  <a:pt x="1002904" y="356185"/>
                </a:lnTo>
                <a:lnTo>
                  <a:pt x="1003697" y="364523"/>
                </a:lnTo>
                <a:lnTo>
                  <a:pt x="1004094" y="373656"/>
                </a:lnTo>
                <a:lnTo>
                  <a:pt x="1004491" y="383584"/>
                </a:lnTo>
                <a:lnTo>
                  <a:pt x="1004888" y="393114"/>
                </a:lnTo>
                <a:lnTo>
                  <a:pt x="1004491" y="403438"/>
                </a:lnTo>
                <a:lnTo>
                  <a:pt x="1004094" y="412571"/>
                </a:lnTo>
                <a:lnTo>
                  <a:pt x="1003697" y="422101"/>
                </a:lnTo>
                <a:lnTo>
                  <a:pt x="1002904" y="430837"/>
                </a:lnTo>
                <a:lnTo>
                  <a:pt x="1002110" y="439175"/>
                </a:lnTo>
                <a:lnTo>
                  <a:pt x="1000919" y="447117"/>
                </a:lnTo>
                <a:lnTo>
                  <a:pt x="998935" y="454265"/>
                </a:lnTo>
                <a:lnTo>
                  <a:pt x="997744" y="461015"/>
                </a:lnTo>
                <a:lnTo>
                  <a:pt x="995760" y="467368"/>
                </a:lnTo>
                <a:lnTo>
                  <a:pt x="994172" y="472928"/>
                </a:lnTo>
                <a:lnTo>
                  <a:pt x="991791" y="478090"/>
                </a:lnTo>
                <a:lnTo>
                  <a:pt x="989807" y="481663"/>
                </a:lnTo>
                <a:lnTo>
                  <a:pt x="987822" y="485237"/>
                </a:lnTo>
                <a:lnTo>
                  <a:pt x="985044" y="487620"/>
                </a:lnTo>
                <a:lnTo>
                  <a:pt x="982663" y="488811"/>
                </a:lnTo>
                <a:lnTo>
                  <a:pt x="980282" y="489605"/>
                </a:lnTo>
                <a:lnTo>
                  <a:pt x="978694" y="489605"/>
                </a:lnTo>
                <a:lnTo>
                  <a:pt x="977504" y="488811"/>
                </a:lnTo>
                <a:lnTo>
                  <a:pt x="975122" y="487223"/>
                </a:lnTo>
                <a:lnTo>
                  <a:pt x="972741" y="484840"/>
                </a:lnTo>
                <a:lnTo>
                  <a:pt x="970360" y="481266"/>
                </a:lnTo>
                <a:lnTo>
                  <a:pt x="968375" y="476898"/>
                </a:lnTo>
                <a:lnTo>
                  <a:pt x="966391" y="471736"/>
                </a:lnTo>
                <a:lnTo>
                  <a:pt x="964010" y="465780"/>
                </a:lnTo>
                <a:lnTo>
                  <a:pt x="962422" y="459030"/>
                </a:lnTo>
                <a:lnTo>
                  <a:pt x="960438" y="476104"/>
                </a:lnTo>
                <a:lnTo>
                  <a:pt x="957263" y="491988"/>
                </a:lnTo>
                <a:lnTo>
                  <a:pt x="953691" y="507871"/>
                </a:lnTo>
                <a:lnTo>
                  <a:pt x="949325" y="523754"/>
                </a:lnTo>
                <a:lnTo>
                  <a:pt x="944563" y="538844"/>
                </a:lnTo>
                <a:lnTo>
                  <a:pt x="939404" y="553536"/>
                </a:lnTo>
                <a:lnTo>
                  <a:pt x="933451" y="567434"/>
                </a:lnTo>
                <a:lnTo>
                  <a:pt x="927101" y="581332"/>
                </a:lnTo>
                <a:lnTo>
                  <a:pt x="920354" y="594435"/>
                </a:lnTo>
                <a:lnTo>
                  <a:pt x="912813" y="607539"/>
                </a:lnTo>
                <a:lnTo>
                  <a:pt x="905272" y="619849"/>
                </a:lnTo>
                <a:lnTo>
                  <a:pt x="896938" y="631364"/>
                </a:lnTo>
                <a:lnTo>
                  <a:pt x="888604" y="642880"/>
                </a:lnTo>
                <a:lnTo>
                  <a:pt x="879872" y="653601"/>
                </a:lnTo>
                <a:lnTo>
                  <a:pt x="870347" y="663925"/>
                </a:lnTo>
                <a:lnTo>
                  <a:pt x="861219" y="673852"/>
                </a:lnTo>
                <a:lnTo>
                  <a:pt x="851694" y="682985"/>
                </a:lnTo>
                <a:lnTo>
                  <a:pt x="841772" y="691721"/>
                </a:lnTo>
                <a:lnTo>
                  <a:pt x="831851" y="700060"/>
                </a:lnTo>
                <a:lnTo>
                  <a:pt x="821532" y="707604"/>
                </a:lnTo>
                <a:lnTo>
                  <a:pt x="811610" y="714752"/>
                </a:lnTo>
                <a:lnTo>
                  <a:pt x="801291" y="721105"/>
                </a:lnTo>
                <a:lnTo>
                  <a:pt x="790972" y="727062"/>
                </a:lnTo>
                <a:lnTo>
                  <a:pt x="780257" y="732224"/>
                </a:lnTo>
                <a:lnTo>
                  <a:pt x="769938" y="736989"/>
                </a:lnTo>
                <a:lnTo>
                  <a:pt x="759619" y="741357"/>
                </a:lnTo>
                <a:lnTo>
                  <a:pt x="749301" y="744533"/>
                </a:lnTo>
                <a:lnTo>
                  <a:pt x="738585" y="747710"/>
                </a:lnTo>
                <a:lnTo>
                  <a:pt x="728663" y="750093"/>
                </a:lnTo>
                <a:lnTo>
                  <a:pt x="718344" y="751284"/>
                </a:lnTo>
                <a:lnTo>
                  <a:pt x="708819" y="752475"/>
                </a:lnTo>
                <a:lnTo>
                  <a:pt x="698897" y="752475"/>
                </a:lnTo>
                <a:lnTo>
                  <a:pt x="690960" y="752475"/>
                </a:lnTo>
                <a:lnTo>
                  <a:pt x="683022" y="751284"/>
                </a:lnTo>
                <a:lnTo>
                  <a:pt x="674688" y="749695"/>
                </a:lnTo>
                <a:lnTo>
                  <a:pt x="665560" y="747313"/>
                </a:lnTo>
                <a:lnTo>
                  <a:pt x="656432" y="744136"/>
                </a:lnTo>
                <a:lnTo>
                  <a:pt x="646907" y="740960"/>
                </a:lnTo>
                <a:lnTo>
                  <a:pt x="637779" y="736195"/>
                </a:lnTo>
                <a:lnTo>
                  <a:pt x="628254" y="731430"/>
                </a:lnTo>
                <a:lnTo>
                  <a:pt x="617935" y="725870"/>
                </a:lnTo>
                <a:lnTo>
                  <a:pt x="608410" y="719914"/>
                </a:lnTo>
                <a:lnTo>
                  <a:pt x="598091" y="713561"/>
                </a:lnTo>
                <a:lnTo>
                  <a:pt x="588169" y="706413"/>
                </a:lnTo>
                <a:lnTo>
                  <a:pt x="578247" y="698471"/>
                </a:lnTo>
                <a:lnTo>
                  <a:pt x="568325" y="690133"/>
                </a:lnTo>
                <a:lnTo>
                  <a:pt x="558007" y="681397"/>
                </a:lnTo>
                <a:lnTo>
                  <a:pt x="548482" y="671867"/>
                </a:lnTo>
                <a:lnTo>
                  <a:pt x="538560" y="662734"/>
                </a:lnTo>
                <a:lnTo>
                  <a:pt x="529035" y="652410"/>
                </a:lnTo>
                <a:lnTo>
                  <a:pt x="519510" y="641688"/>
                </a:lnTo>
                <a:lnTo>
                  <a:pt x="509985" y="630570"/>
                </a:lnTo>
                <a:lnTo>
                  <a:pt x="501254" y="619452"/>
                </a:lnTo>
                <a:lnTo>
                  <a:pt x="492522" y="607539"/>
                </a:lnTo>
                <a:lnTo>
                  <a:pt x="483791" y="595230"/>
                </a:lnTo>
                <a:lnTo>
                  <a:pt x="475854" y="582523"/>
                </a:lnTo>
                <a:lnTo>
                  <a:pt x="467916" y="569419"/>
                </a:lnTo>
                <a:lnTo>
                  <a:pt x="460772" y="556315"/>
                </a:lnTo>
                <a:lnTo>
                  <a:pt x="453629" y="542417"/>
                </a:lnTo>
                <a:lnTo>
                  <a:pt x="447279" y="528519"/>
                </a:lnTo>
                <a:lnTo>
                  <a:pt x="441325" y="514224"/>
                </a:lnTo>
                <a:lnTo>
                  <a:pt x="435769" y="499929"/>
                </a:lnTo>
                <a:lnTo>
                  <a:pt x="431007" y="485237"/>
                </a:lnTo>
                <a:lnTo>
                  <a:pt x="426244" y="470148"/>
                </a:lnTo>
                <a:lnTo>
                  <a:pt x="424657" y="474913"/>
                </a:lnTo>
                <a:lnTo>
                  <a:pt x="422672" y="480075"/>
                </a:lnTo>
                <a:lnTo>
                  <a:pt x="421085" y="484046"/>
                </a:lnTo>
                <a:lnTo>
                  <a:pt x="419101" y="487620"/>
                </a:lnTo>
                <a:lnTo>
                  <a:pt x="417116" y="490399"/>
                </a:lnTo>
                <a:lnTo>
                  <a:pt x="414735" y="492385"/>
                </a:lnTo>
                <a:lnTo>
                  <a:pt x="412354" y="493576"/>
                </a:lnTo>
                <a:lnTo>
                  <a:pt x="410369" y="493973"/>
                </a:lnTo>
                <a:lnTo>
                  <a:pt x="407591" y="493576"/>
                </a:lnTo>
                <a:lnTo>
                  <a:pt x="405210" y="491988"/>
                </a:lnTo>
                <a:lnTo>
                  <a:pt x="402829" y="490002"/>
                </a:lnTo>
                <a:lnTo>
                  <a:pt x="400447" y="486428"/>
                </a:lnTo>
                <a:lnTo>
                  <a:pt x="398463" y="482855"/>
                </a:lnTo>
                <a:lnTo>
                  <a:pt x="396082" y="477693"/>
                </a:lnTo>
                <a:lnTo>
                  <a:pt x="394494" y="472133"/>
                </a:lnTo>
                <a:lnTo>
                  <a:pt x="392907" y="465780"/>
                </a:lnTo>
                <a:lnTo>
                  <a:pt x="391319" y="459030"/>
                </a:lnTo>
                <a:lnTo>
                  <a:pt x="390129" y="451882"/>
                </a:lnTo>
                <a:lnTo>
                  <a:pt x="388541" y="443940"/>
                </a:lnTo>
                <a:lnTo>
                  <a:pt x="387351" y="435602"/>
                </a:lnTo>
                <a:lnTo>
                  <a:pt x="386557" y="426469"/>
                </a:lnTo>
                <a:lnTo>
                  <a:pt x="386160" y="417336"/>
                </a:lnTo>
                <a:lnTo>
                  <a:pt x="385763" y="407409"/>
                </a:lnTo>
                <a:lnTo>
                  <a:pt x="385763" y="397879"/>
                </a:lnTo>
                <a:lnTo>
                  <a:pt x="385763" y="388349"/>
                </a:lnTo>
                <a:lnTo>
                  <a:pt x="386160" y="378421"/>
                </a:lnTo>
                <a:lnTo>
                  <a:pt x="386557" y="369288"/>
                </a:lnTo>
                <a:lnTo>
                  <a:pt x="387351" y="360156"/>
                </a:lnTo>
                <a:lnTo>
                  <a:pt x="388541" y="351817"/>
                </a:lnTo>
                <a:lnTo>
                  <a:pt x="390129" y="344272"/>
                </a:lnTo>
                <a:lnTo>
                  <a:pt x="391319" y="336728"/>
                </a:lnTo>
                <a:lnTo>
                  <a:pt x="392907" y="329977"/>
                </a:lnTo>
                <a:lnTo>
                  <a:pt x="394494" y="323624"/>
                </a:lnTo>
                <a:lnTo>
                  <a:pt x="396082" y="318065"/>
                </a:lnTo>
                <a:lnTo>
                  <a:pt x="398463" y="313697"/>
                </a:lnTo>
                <a:lnTo>
                  <a:pt x="400447" y="309329"/>
                </a:lnTo>
                <a:lnTo>
                  <a:pt x="402829" y="305755"/>
                </a:lnTo>
                <a:lnTo>
                  <a:pt x="405210" y="303770"/>
                </a:lnTo>
                <a:lnTo>
                  <a:pt x="407591" y="302181"/>
                </a:lnTo>
                <a:lnTo>
                  <a:pt x="410369" y="301784"/>
                </a:lnTo>
                <a:lnTo>
                  <a:pt x="411560" y="302181"/>
                </a:lnTo>
                <a:lnTo>
                  <a:pt x="413147" y="302975"/>
                </a:lnTo>
                <a:lnTo>
                  <a:pt x="413544" y="289872"/>
                </a:lnTo>
                <a:lnTo>
                  <a:pt x="414338" y="277562"/>
                </a:lnTo>
                <a:lnTo>
                  <a:pt x="415925" y="266444"/>
                </a:lnTo>
                <a:lnTo>
                  <a:pt x="418307" y="255722"/>
                </a:lnTo>
                <a:lnTo>
                  <a:pt x="417116" y="242222"/>
                </a:lnTo>
                <a:lnTo>
                  <a:pt x="415925" y="229515"/>
                </a:lnTo>
                <a:lnTo>
                  <a:pt x="415925" y="217205"/>
                </a:lnTo>
                <a:lnTo>
                  <a:pt x="416322" y="206484"/>
                </a:lnTo>
                <a:lnTo>
                  <a:pt x="417910" y="195763"/>
                </a:lnTo>
                <a:lnTo>
                  <a:pt x="419497" y="185835"/>
                </a:lnTo>
                <a:lnTo>
                  <a:pt x="421482" y="176305"/>
                </a:lnTo>
                <a:lnTo>
                  <a:pt x="424260" y="167570"/>
                </a:lnTo>
                <a:lnTo>
                  <a:pt x="427435" y="159628"/>
                </a:lnTo>
                <a:lnTo>
                  <a:pt x="431007" y="152480"/>
                </a:lnTo>
                <a:lnTo>
                  <a:pt x="434975" y="145730"/>
                </a:lnTo>
                <a:lnTo>
                  <a:pt x="439341" y="139377"/>
                </a:lnTo>
                <a:lnTo>
                  <a:pt x="444501" y="133420"/>
                </a:lnTo>
                <a:lnTo>
                  <a:pt x="449660" y="128258"/>
                </a:lnTo>
                <a:lnTo>
                  <a:pt x="455613" y="123890"/>
                </a:lnTo>
                <a:lnTo>
                  <a:pt x="461566" y="119522"/>
                </a:lnTo>
                <a:lnTo>
                  <a:pt x="434182" y="119919"/>
                </a:lnTo>
                <a:lnTo>
                  <a:pt x="413147" y="120714"/>
                </a:lnTo>
                <a:lnTo>
                  <a:pt x="394891" y="121508"/>
                </a:lnTo>
                <a:lnTo>
                  <a:pt x="401241" y="118728"/>
                </a:lnTo>
                <a:lnTo>
                  <a:pt x="407591" y="115154"/>
                </a:lnTo>
                <a:lnTo>
                  <a:pt x="420291" y="107213"/>
                </a:lnTo>
                <a:lnTo>
                  <a:pt x="433388" y="98477"/>
                </a:lnTo>
                <a:lnTo>
                  <a:pt x="446485" y="88947"/>
                </a:lnTo>
                <a:lnTo>
                  <a:pt x="459185" y="79814"/>
                </a:lnTo>
                <a:lnTo>
                  <a:pt x="471488" y="71475"/>
                </a:lnTo>
                <a:lnTo>
                  <a:pt x="482601" y="63931"/>
                </a:lnTo>
                <a:lnTo>
                  <a:pt x="488157" y="60357"/>
                </a:lnTo>
                <a:lnTo>
                  <a:pt x="493316" y="57577"/>
                </a:lnTo>
                <a:lnTo>
                  <a:pt x="507604" y="50827"/>
                </a:lnTo>
                <a:lnTo>
                  <a:pt x="521891" y="44473"/>
                </a:lnTo>
                <a:lnTo>
                  <a:pt x="536179" y="38517"/>
                </a:lnTo>
                <a:lnTo>
                  <a:pt x="550069" y="32958"/>
                </a:lnTo>
                <a:lnTo>
                  <a:pt x="563563" y="27796"/>
                </a:lnTo>
                <a:lnTo>
                  <a:pt x="577057" y="23428"/>
                </a:lnTo>
                <a:lnTo>
                  <a:pt x="590551" y="19457"/>
                </a:lnTo>
                <a:lnTo>
                  <a:pt x="603647" y="15883"/>
                </a:lnTo>
                <a:lnTo>
                  <a:pt x="616744" y="12310"/>
                </a:lnTo>
                <a:lnTo>
                  <a:pt x="629841" y="9927"/>
                </a:lnTo>
                <a:lnTo>
                  <a:pt x="642541" y="7148"/>
                </a:lnTo>
                <a:lnTo>
                  <a:pt x="654844" y="5162"/>
                </a:lnTo>
                <a:lnTo>
                  <a:pt x="666751" y="3574"/>
                </a:lnTo>
                <a:lnTo>
                  <a:pt x="679054" y="2382"/>
                </a:lnTo>
                <a:lnTo>
                  <a:pt x="690960" y="1191"/>
                </a:lnTo>
                <a:lnTo>
                  <a:pt x="702866" y="397"/>
                </a:lnTo>
                <a:lnTo>
                  <a:pt x="713979" y="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A1A1A1">
                  <a:lumMod val="50000"/>
                  <a:lumOff val="50000"/>
                </a:srgbClr>
              </a:solidFill>
              <a:effectLst/>
              <a:uLnTx/>
              <a:uFillTx/>
            </a:endParaRPr>
          </a:p>
        </p:txBody>
      </p:sp>
      <p:sp>
        <p:nvSpPr>
          <p:cNvPr id="27" name="íślîďe"/>
          <p:cNvSpPr/>
          <p:nvPr/>
        </p:nvSpPr>
        <p:spPr bwMode="auto">
          <a:xfrm>
            <a:off x="7067881" y="1131323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8" name="íṣḻíde"/>
          <p:cNvSpPr txBox="1"/>
          <p:nvPr/>
        </p:nvSpPr>
        <p:spPr bwMode="auto">
          <a:xfrm>
            <a:off x="7067879" y="687653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9" name="íślîďe"/>
          <p:cNvSpPr/>
          <p:nvPr/>
        </p:nvSpPr>
        <p:spPr bwMode="auto">
          <a:xfrm>
            <a:off x="8048871" y="2924629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30" name="íṣḻíde"/>
          <p:cNvSpPr txBox="1"/>
          <p:nvPr/>
        </p:nvSpPr>
        <p:spPr bwMode="auto">
          <a:xfrm>
            <a:off x="8048869" y="2480959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31" name="íślîďe"/>
          <p:cNvSpPr/>
          <p:nvPr/>
        </p:nvSpPr>
        <p:spPr bwMode="auto">
          <a:xfrm>
            <a:off x="7033205" y="5090407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32" name="íṣḻíde"/>
          <p:cNvSpPr txBox="1"/>
          <p:nvPr/>
        </p:nvSpPr>
        <p:spPr bwMode="auto">
          <a:xfrm>
            <a:off x="7033203" y="4646737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33" name="íślîďe"/>
          <p:cNvSpPr/>
          <p:nvPr/>
        </p:nvSpPr>
        <p:spPr bwMode="auto">
          <a:xfrm>
            <a:off x="2468328" y="5090407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34" name="íṣḻíde"/>
          <p:cNvSpPr txBox="1"/>
          <p:nvPr/>
        </p:nvSpPr>
        <p:spPr bwMode="auto">
          <a:xfrm>
            <a:off x="2468326" y="4646737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35" name="íślîďe"/>
          <p:cNvSpPr/>
          <p:nvPr/>
        </p:nvSpPr>
        <p:spPr bwMode="auto">
          <a:xfrm>
            <a:off x="1114939" y="3421806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36" name="íṣḻíde"/>
          <p:cNvSpPr txBox="1"/>
          <p:nvPr/>
        </p:nvSpPr>
        <p:spPr bwMode="auto">
          <a:xfrm>
            <a:off x="1114937" y="2978136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37" name="íślîďe"/>
          <p:cNvSpPr/>
          <p:nvPr/>
        </p:nvSpPr>
        <p:spPr bwMode="auto">
          <a:xfrm>
            <a:off x="1895074" y="1311440"/>
            <a:ext cx="384541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38" name="íṣḻíde"/>
          <p:cNvSpPr txBox="1"/>
          <p:nvPr/>
        </p:nvSpPr>
        <p:spPr bwMode="auto">
          <a:xfrm>
            <a:off x="1895072" y="867770"/>
            <a:ext cx="2612674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900613" y="1767226"/>
            <a:ext cx="2641600" cy="3190875"/>
            <a:chOff x="3300413" y="1750293"/>
            <a:chExt cx="2641600" cy="3190875"/>
          </a:xfrm>
        </p:grpSpPr>
        <p:sp>
          <p:nvSpPr>
            <p:cNvPr id="3" name="Freeform 7"/>
            <p:cNvSpPr/>
            <p:nvPr/>
          </p:nvSpPr>
          <p:spPr bwMode="auto">
            <a:xfrm>
              <a:off x="3794125" y="1993181"/>
              <a:ext cx="665163" cy="649287"/>
            </a:xfrm>
            <a:custGeom>
              <a:avLst/>
              <a:gdLst>
                <a:gd name="T0" fmla="*/ 158 w 524"/>
                <a:gd name="T1" fmla="*/ 0 h 423"/>
                <a:gd name="T2" fmla="*/ 365 w 524"/>
                <a:gd name="T3" fmla="*/ 0 h 423"/>
                <a:gd name="T4" fmla="*/ 366 w 524"/>
                <a:gd name="T5" fmla="*/ 0 h 423"/>
                <a:gd name="T6" fmla="*/ 366 w 524"/>
                <a:gd name="T7" fmla="*/ 0 h 423"/>
                <a:gd name="T8" fmla="*/ 523 w 524"/>
                <a:gd name="T9" fmla="*/ 157 h 423"/>
                <a:gd name="T10" fmla="*/ 524 w 524"/>
                <a:gd name="T11" fmla="*/ 423 h 423"/>
                <a:gd name="T12" fmla="*/ 388 w 524"/>
                <a:gd name="T13" fmla="*/ 321 h 423"/>
                <a:gd name="T14" fmla="*/ 158 w 524"/>
                <a:gd name="T15" fmla="*/ 316 h 423"/>
                <a:gd name="T16" fmla="*/ 0 w 524"/>
                <a:gd name="T17" fmla="*/ 158 h 423"/>
                <a:gd name="T18" fmla="*/ 158 w 524"/>
                <a:gd name="T19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423">
                  <a:moveTo>
                    <a:pt x="158" y="0"/>
                  </a:moveTo>
                  <a:cubicBezTo>
                    <a:pt x="365" y="0"/>
                    <a:pt x="365" y="0"/>
                    <a:pt x="365" y="0"/>
                  </a:cubicBezTo>
                  <a:cubicBezTo>
                    <a:pt x="365" y="0"/>
                    <a:pt x="365" y="0"/>
                    <a:pt x="366" y="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453" y="0"/>
                    <a:pt x="523" y="71"/>
                    <a:pt x="523" y="157"/>
                  </a:cubicBezTo>
                  <a:cubicBezTo>
                    <a:pt x="523" y="244"/>
                    <a:pt x="524" y="423"/>
                    <a:pt x="524" y="423"/>
                  </a:cubicBezTo>
                  <a:cubicBezTo>
                    <a:pt x="524" y="423"/>
                    <a:pt x="484" y="335"/>
                    <a:pt x="388" y="321"/>
                  </a:cubicBezTo>
                  <a:cubicBezTo>
                    <a:pt x="376" y="319"/>
                    <a:pt x="158" y="316"/>
                    <a:pt x="158" y="316"/>
                  </a:cubicBezTo>
                  <a:cubicBezTo>
                    <a:pt x="70" y="316"/>
                    <a:pt x="0" y="246"/>
                    <a:pt x="0" y="158"/>
                  </a:cubicBezTo>
                  <a:cubicBezTo>
                    <a:pt x="0" y="71"/>
                    <a:pt x="70" y="0"/>
                    <a:pt x="158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1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4" name="Freeform 8"/>
            <p:cNvSpPr/>
            <p:nvPr/>
          </p:nvSpPr>
          <p:spPr bwMode="auto">
            <a:xfrm>
              <a:off x="3300413" y="2561506"/>
              <a:ext cx="1158875" cy="1128712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6" y="0"/>
                    <a:pt x="637" y="0"/>
                    <a:pt x="637" y="0"/>
                  </a:cubicBezTo>
                  <a:cubicBezTo>
                    <a:pt x="637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6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5" name="Freeform 9"/>
            <p:cNvSpPr/>
            <p:nvPr/>
          </p:nvSpPr>
          <p:spPr bwMode="auto">
            <a:xfrm>
              <a:off x="3300413" y="3518768"/>
              <a:ext cx="1158875" cy="1128713"/>
            </a:xfrm>
            <a:custGeom>
              <a:avLst/>
              <a:gdLst>
                <a:gd name="T0" fmla="*/ 275 w 913"/>
                <a:gd name="T1" fmla="*/ 0 h 735"/>
                <a:gd name="T2" fmla="*/ 636 w 913"/>
                <a:gd name="T3" fmla="*/ 0 h 735"/>
                <a:gd name="T4" fmla="*/ 637 w 913"/>
                <a:gd name="T5" fmla="*/ 0 h 735"/>
                <a:gd name="T6" fmla="*/ 638 w 913"/>
                <a:gd name="T7" fmla="*/ 0 h 735"/>
                <a:gd name="T8" fmla="*/ 911 w 913"/>
                <a:gd name="T9" fmla="*/ 273 h 735"/>
                <a:gd name="T10" fmla="*/ 913 w 913"/>
                <a:gd name="T11" fmla="*/ 735 h 735"/>
                <a:gd name="T12" fmla="*/ 677 w 913"/>
                <a:gd name="T13" fmla="*/ 557 h 735"/>
                <a:gd name="T14" fmla="*/ 275 w 913"/>
                <a:gd name="T15" fmla="*/ 550 h 735"/>
                <a:gd name="T16" fmla="*/ 0 w 913"/>
                <a:gd name="T17" fmla="*/ 275 h 735"/>
                <a:gd name="T18" fmla="*/ 275 w 913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3" h="735">
                  <a:moveTo>
                    <a:pt x="275" y="0"/>
                  </a:moveTo>
                  <a:cubicBezTo>
                    <a:pt x="636" y="0"/>
                    <a:pt x="636" y="0"/>
                    <a:pt x="636" y="0"/>
                  </a:cubicBezTo>
                  <a:cubicBezTo>
                    <a:pt x="636" y="0"/>
                    <a:pt x="637" y="0"/>
                    <a:pt x="637" y="0"/>
                  </a:cubicBezTo>
                  <a:cubicBezTo>
                    <a:pt x="637" y="0"/>
                    <a:pt x="638" y="0"/>
                    <a:pt x="638" y="0"/>
                  </a:cubicBezTo>
                  <a:cubicBezTo>
                    <a:pt x="789" y="0"/>
                    <a:pt x="911" y="122"/>
                    <a:pt x="911" y="273"/>
                  </a:cubicBezTo>
                  <a:cubicBezTo>
                    <a:pt x="911" y="424"/>
                    <a:pt x="913" y="735"/>
                    <a:pt x="913" y="735"/>
                  </a:cubicBezTo>
                  <a:cubicBezTo>
                    <a:pt x="913" y="735"/>
                    <a:pt x="844" y="582"/>
                    <a:pt x="677" y="557"/>
                  </a:cubicBezTo>
                  <a:cubicBezTo>
                    <a:pt x="656" y="554"/>
                    <a:pt x="275" y="550"/>
                    <a:pt x="275" y="550"/>
                  </a:cubicBezTo>
                  <a:cubicBezTo>
                    <a:pt x="123" y="550"/>
                    <a:pt x="0" y="427"/>
                    <a:pt x="0" y="275"/>
                  </a:cubicBezTo>
                  <a:cubicBezTo>
                    <a:pt x="0" y="123"/>
                    <a:pt x="123" y="0"/>
                    <a:pt x="275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6" name="Freeform 10"/>
            <p:cNvSpPr/>
            <p:nvPr/>
          </p:nvSpPr>
          <p:spPr bwMode="auto">
            <a:xfrm>
              <a:off x="4481513" y="3520356"/>
              <a:ext cx="1460500" cy="1420812"/>
            </a:xfrm>
            <a:custGeom>
              <a:avLst/>
              <a:gdLst>
                <a:gd name="T0" fmla="*/ 1020384 w 1151"/>
                <a:gd name="T1" fmla="*/ 0 h 926"/>
                <a:gd name="T2" fmla="*/ 442928 w 1151"/>
                <a:gd name="T3" fmla="*/ 0 h 926"/>
                <a:gd name="T4" fmla="*/ 441659 w 1151"/>
                <a:gd name="T5" fmla="*/ 0 h 926"/>
                <a:gd name="T6" fmla="*/ 440390 w 1151"/>
                <a:gd name="T7" fmla="*/ 0 h 926"/>
                <a:gd name="T8" fmla="*/ 3807 w 1151"/>
                <a:gd name="T9" fmla="*/ 529890 h 926"/>
                <a:gd name="T10" fmla="*/ 0 w 1151"/>
                <a:gd name="T11" fmla="*/ 1422256 h 926"/>
                <a:gd name="T12" fmla="*/ 378202 w 1151"/>
                <a:gd name="T13" fmla="*/ 1079747 h 926"/>
                <a:gd name="T14" fmla="*/ 1020384 w 1151"/>
                <a:gd name="T15" fmla="*/ 1064388 h 926"/>
                <a:gd name="T16" fmla="*/ 1460774 w 1151"/>
                <a:gd name="T17" fmla="*/ 532962 h 926"/>
                <a:gd name="T18" fmla="*/ 1020384 w 1151"/>
                <a:gd name="T19" fmla="*/ 0 h 92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51"/>
                <a:gd name="T31" fmla="*/ 0 h 926"/>
                <a:gd name="T32" fmla="*/ 1151 w 1151"/>
                <a:gd name="T33" fmla="*/ 926 h 92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51" h="926">
                  <a:moveTo>
                    <a:pt x="804" y="0"/>
                  </a:moveTo>
                  <a:cubicBezTo>
                    <a:pt x="349" y="0"/>
                    <a:pt x="349" y="0"/>
                    <a:pt x="349" y="0"/>
                  </a:cubicBezTo>
                  <a:cubicBezTo>
                    <a:pt x="349" y="0"/>
                    <a:pt x="348" y="0"/>
                    <a:pt x="348" y="0"/>
                  </a:cubicBezTo>
                  <a:cubicBezTo>
                    <a:pt x="348" y="0"/>
                    <a:pt x="347" y="0"/>
                    <a:pt x="347" y="0"/>
                  </a:cubicBezTo>
                  <a:cubicBezTo>
                    <a:pt x="157" y="0"/>
                    <a:pt x="3" y="154"/>
                    <a:pt x="3" y="345"/>
                  </a:cubicBezTo>
                  <a:cubicBezTo>
                    <a:pt x="3" y="535"/>
                    <a:pt x="0" y="926"/>
                    <a:pt x="0" y="926"/>
                  </a:cubicBezTo>
                  <a:cubicBezTo>
                    <a:pt x="0" y="926"/>
                    <a:pt x="88" y="734"/>
                    <a:pt x="298" y="703"/>
                  </a:cubicBezTo>
                  <a:cubicBezTo>
                    <a:pt x="325" y="699"/>
                    <a:pt x="804" y="693"/>
                    <a:pt x="804" y="693"/>
                  </a:cubicBezTo>
                  <a:cubicBezTo>
                    <a:pt x="996" y="693"/>
                    <a:pt x="1151" y="538"/>
                    <a:pt x="1151" y="347"/>
                  </a:cubicBezTo>
                  <a:cubicBezTo>
                    <a:pt x="1151" y="155"/>
                    <a:pt x="996" y="0"/>
                    <a:pt x="804" y="0"/>
                  </a:cubicBezTo>
                </a:path>
              </a:pathLst>
            </a:custGeom>
            <a:solidFill>
              <a:srgbClr val="1C50A2"/>
            </a:solidFill>
            <a:ln w="1905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30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7" name="Freeform 6"/>
            <p:cNvSpPr/>
            <p:nvPr/>
          </p:nvSpPr>
          <p:spPr bwMode="auto">
            <a:xfrm>
              <a:off x="4481513" y="1750293"/>
              <a:ext cx="969962" cy="944563"/>
            </a:xfrm>
            <a:custGeom>
              <a:avLst/>
              <a:gdLst>
                <a:gd name="T0" fmla="*/ 534 w 764"/>
                <a:gd name="T1" fmla="*/ 0 h 615"/>
                <a:gd name="T2" fmla="*/ 232 w 764"/>
                <a:gd name="T3" fmla="*/ 0 h 615"/>
                <a:gd name="T4" fmla="*/ 231 w 764"/>
                <a:gd name="T5" fmla="*/ 0 h 615"/>
                <a:gd name="T6" fmla="*/ 230 w 764"/>
                <a:gd name="T7" fmla="*/ 0 h 615"/>
                <a:gd name="T8" fmla="*/ 2 w 764"/>
                <a:gd name="T9" fmla="*/ 229 h 615"/>
                <a:gd name="T10" fmla="*/ 0 w 764"/>
                <a:gd name="T11" fmla="*/ 615 h 615"/>
                <a:gd name="T12" fmla="*/ 198 w 764"/>
                <a:gd name="T13" fmla="*/ 466 h 615"/>
                <a:gd name="T14" fmla="*/ 534 w 764"/>
                <a:gd name="T15" fmla="*/ 460 h 615"/>
                <a:gd name="T16" fmla="*/ 764 w 764"/>
                <a:gd name="T17" fmla="*/ 230 h 615"/>
                <a:gd name="T18" fmla="*/ 534 w 764"/>
                <a:gd name="T19" fmla="*/ 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4" h="615">
                  <a:moveTo>
                    <a:pt x="534" y="0"/>
                  </a:moveTo>
                  <a:cubicBezTo>
                    <a:pt x="232" y="0"/>
                    <a:pt x="232" y="0"/>
                    <a:pt x="232" y="0"/>
                  </a:cubicBezTo>
                  <a:cubicBezTo>
                    <a:pt x="232" y="0"/>
                    <a:pt x="231" y="0"/>
                    <a:pt x="231" y="0"/>
                  </a:cubicBezTo>
                  <a:cubicBezTo>
                    <a:pt x="231" y="0"/>
                    <a:pt x="231" y="0"/>
                    <a:pt x="230" y="0"/>
                  </a:cubicBezTo>
                  <a:cubicBezTo>
                    <a:pt x="104" y="0"/>
                    <a:pt x="2" y="102"/>
                    <a:pt x="2" y="229"/>
                  </a:cubicBezTo>
                  <a:cubicBezTo>
                    <a:pt x="2" y="355"/>
                    <a:pt x="0" y="615"/>
                    <a:pt x="0" y="615"/>
                  </a:cubicBezTo>
                  <a:cubicBezTo>
                    <a:pt x="0" y="615"/>
                    <a:pt x="58" y="487"/>
                    <a:pt x="198" y="466"/>
                  </a:cubicBezTo>
                  <a:cubicBezTo>
                    <a:pt x="216" y="464"/>
                    <a:pt x="534" y="460"/>
                    <a:pt x="534" y="460"/>
                  </a:cubicBezTo>
                  <a:cubicBezTo>
                    <a:pt x="661" y="460"/>
                    <a:pt x="764" y="357"/>
                    <a:pt x="764" y="230"/>
                  </a:cubicBezTo>
                  <a:cubicBezTo>
                    <a:pt x="764" y="103"/>
                    <a:pt x="661" y="0"/>
                    <a:pt x="534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8" name="Freeform 5"/>
            <p:cNvSpPr/>
            <p:nvPr/>
          </p:nvSpPr>
          <p:spPr bwMode="auto">
            <a:xfrm>
              <a:off x="4481513" y="2561506"/>
              <a:ext cx="1160462" cy="1128712"/>
            </a:xfrm>
            <a:custGeom>
              <a:avLst/>
              <a:gdLst>
                <a:gd name="T0" fmla="*/ 639 w 914"/>
                <a:gd name="T1" fmla="*/ 0 h 735"/>
                <a:gd name="T2" fmla="*/ 277 w 914"/>
                <a:gd name="T3" fmla="*/ 0 h 735"/>
                <a:gd name="T4" fmla="*/ 276 w 914"/>
                <a:gd name="T5" fmla="*/ 0 h 735"/>
                <a:gd name="T6" fmla="*/ 275 w 914"/>
                <a:gd name="T7" fmla="*/ 0 h 735"/>
                <a:gd name="T8" fmla="*/ 2 w 914"/>
                <a:gd name="T9" fmla="*/ 273 h 735"/>
                <a:gd name="T10" fmla="*/ 0 w 914"/>
                <a:gd name="T11" fmla="*/ 735 h 735"/>
                <a:gd name="T12" fmla="*/ 237 w 914"/>
                <a:gd name="T13" fmla="*/ 557 h 735"/>
                <a:gd name="T14" fmla="*/ 639 w 914"/>
                <a:gd name="T15" fmla="*/ 550 h 735"/>
                <a:gd name="T16" fmla="*/ 914 w 914"/>
                <a:gd name="T17" fmla="*/ 275 h 735"/>
                <a:gd name="T18" fmla="*/ 639 w 914"/>
                <a:gd name="T19" fmla="*/ 0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4" h="735">
                  <a:moveTo>
                    <a:pt x="639" y="0"/>
                  </a:moveTo>
                  <a:cubicBezTo>
                    <a:pt x="277" y="0"/>
                    <a:pt x="277" y="0"/>
                    <a:pt x="277" y="0"/>
                  </a:cubicBezTo>
                  <a:cubicBezTo>
                    <a:pt x="277" y="0"/>
                    <a:pt x="277" y="0"/>
                    <a:pt x="276" y="0"/>
                  </a:cubicBezTo>
                  <a:cubicBezTo>
                    <a:pt x="276" y="0"/>
                    <a:pt x="276" y="0"/>
                    <a:pt x="275" y="0"/>
                  </a:cubicBezTo>
                  <a:cubicBezTo>
                    <a:pt x="125" y="0"/>
                    <a:pt x="2" y="122"/>
                    <a:pt x="2" y="273"/>
                  </a:cubicBezTo>
                  <a:cubicBezTo>
                    <a:pt x="2" y="424"/>
                    <a:pt x="0" y="735"/>
                    <a:pt x="0" y="735"/>
                  </a:cubicBezTo>
                  <a:cubicBezTo>
                    <a:pt x="0" y="735"/>
                    <a:pt x="70" y="582"/>
                    <a:pt x="237" y="557"/>
                  </a:cubicBezTo>
                  <a:cubicBezTo>
                    <a:pt x="258" y="554"/>
                    <a:pt x="639" y="550"/>
                    <a:pt x="639" y="550"/>
                  </a:cubicBezTo>
                  <a:cubicBezTo>
                    <a:pt x="790" y="550"/>
                    <a:pt x="914" y="427"/>
                    <a:pt x="914" y="275"/>
                  </a:cubicBezTo>
                  <a:cubicBezTo>
                    <a:pt x="914" y="123"/>
                    <a:pt x="790" y="0"/>
                    <a:pt x="639" y="0"/>
                  </a:cubicBezTo>
                </a:path>
              </a:pathLst>
            </a:custGeom>
            <a:solidFill>
              <a:srgbClr val="1C50A2"/>
            </a:solidFill>
            <a:ln w="12700">
              <a:solidFill>
                <a:sysClr val="window" lastClr="FFFFFF">
                  <a:lumMod val="85000"/>
                </a:sysClr>
              </a:solidFill>
            </a:ln>
            <a:effectLst>
              <a:outerShdw blurRad="254000" dist="127000" dir="8160000" algn="ctr" rotWithShape="0">
                <a:prstClr val="black">
                  <a:alpha val="34000"/>
                </a:prstClr>
              </a:outerShdw>
            </a:effectLst>
          </p:spPr>
          <p:txBody>
            <a:bodyPr lIns="68580" tIns="34290" rIns="68580" bIns="3429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A1A1A1">
                    <a:lumMod val="85000"/>
                    <a:lumOff val="15000"/>
                  </a:srgbClr>
                </a:solidFill>
                <a:effectLst/>
                <a:uLnTx/>
                <a:uFillTx/>
                <a:latin typeface="Roboto Bold" charset="0"/>
              </a:endParaRPr>
            </a:p>
          </p:txBody>
        </p:sp>
        <p:sp>
          <p:nvSpPr>
            <p:cNvPr id="9" name="Freeform 118"/>
            <p:cNvSpPr>
              <a:spLocks noChangeArrowheads="1"/>
            </p:cNvSpPr>
            <p:nvPr/>
          </p:nvSpPr>
          <p:spPr bwMode="auto">
            <a:xfrm>
              <a:off x="4779555" y="1966434"/>
              <a:ext cx="373878" cy="366432"/>
            </a:xfrm>
            <a:custGeom>
              <a:avLst/>
              <a:gdLst>
                <a:gd name="T0" fmla="*/ 469399 w 479"/>
                <a:gd name="T1" fmla="*/ 282582 h 471"/>
                <a:gd name="T2" fmla="*/ 469399 w 479"/>
                <a:gd name="T3" fmla="*/ 282582 h 471"/>
                <a:gd name="T4" fmla="*/ 406891 w 479"/>
                <a:gd name="T5" fmla="*/ 261389 h 471"/>
                <a:gd name="T6" fmla="*/ 406891 w 479"/>
                <a:gd name="T7" fmla="*/ 188388 h 471"/>
                <a:gd name="T8" fmla="*/ 239417 w 479"/>
                <a:gd name="T9" fmla="*/ 115388 h 471"/>
                <a:gd name="T10" fmla="*/ 166295 w 479"/>
                <a:gd name="T11" fmla="*/ 147178 h 471"/>
                <a:gd name="T12" fmla="*/ 166295 w 479"/>
                <a:gd name="T13" fmla="*/ 230776 h 471"/>
                <a:gd name="T14" fmla="*/ 166295 w 479"/>
                <a:gd name="T15" fmla="*/ 230776 h 471"/>
                <a:gd name="T16" fmla="*/ 93172 w 479"/>
                <a:gd name="T17" fmla="*/ 261389 h 471"/>
                <a:gd name="T18" fmla="*/ 93172 w 479"/>
                <a:gd name="T19" fmla="*/ 334389 h 471"/>
                <a:gd name="T20" fmla="*/ 166295 w 479"/>
                <a:gd name="T21" fmla="*/ 366180 h 471"/>
                <a:gd name="T22" fmla="*/ 239417 w 479"/>
                <a:gd name="T23" fmla="*/ 334389 h 471"/>
                <a:gd name="T24" fmla="*/ 239417 w 479"/>
                <a:gd name="T25" fmla="*/ 334389 h 471"/>
                <a:gd name="T26" fmla="*/ 386841 w 479"/>
                <a:gd name="T27" fmla="*/ 397970 h 471"/>
                <a:gd name="T28" fmla="*/ 396277 w 479"/>
                <a:gd name="T29" fmla="*/ 397970 h 471"/>
                <a:gd name="T30" fmla="*/ 396277 w 479"/>
                <a:gd name="T31" fmla="*/ 397970 h 471"/>
                <a:gd name="T32" fmla="*/ 469399 w 479"/>
                <a:gd name="T33" fmla="*/ 366180 h 471"/>
                <a:gd name="T34" fmla="*/ 469399 w 479"/>
                <a:gd name="T35" fmla="*/ 366180 h 471"/>
                <a:gd name="T36" fmla="*/ 469399 w 479"/>
                <a:gd name="T37" fmla="*/ 282582 h 471"/>
                <a:gd name="T38" fmla="*/ 386841 w 479"/>
                <a:gd name="T39" fmla="*/ 375599 h 471"/>
                <a:gd name="T40" fmla="*/ 386841 w 479"/>
                <a:gd name="T41" fmla="*/ 375599 h 471"/>
                <a:gd name="T42" fmla="*/ 386841 w 479"/>
                <a:gd name="T43" fmla="*/ 375599 h 471"/>
                <a:gd name="T44" fmla="*/ 386841 w 479"/>
                <a:gd name="T45" fmla="*/ 375599 h 471"/>
                <a:gd name="T46" fmla="*/ 260646 w 479"/>
                <a:gd name="T47" fmla="*/ 323792 h 471"/>
                <a:gd name="T48" fmla="*/ 260646 w 479"/>
                <a:gd name="T49" fmla="*/ 271986 h 471"/>
                <a:gd name="T50" fmla="*/ 386841 w 479"/>
                <a:gd name="T51" fmla="*/ 323792 h 471"/>
                <a:gd name="T52" fmla="*/ 386841 w 479"/>
                <a:gd name="T53" fmla="*/ 323792 h 471"/>
                <a:gd name="T54" fmla="*/ 386841 w 479"/>
                <a:gd name="T55" fmla="*/ 323792 h 471"/>
                <a:gd name="T56" fmla="*/ 386841 w 479"/>
                <a:gd name="T57" fmla="*/ 375599 h 471"/>
                <a:gd name="T58" fmla="*/ 396277 w 479"/>
                <a:gd name="T59" fmla="*/ 302599 h 471"/>
                <a:gd name="T60" fmla="*/ 396277 w 479"/>
                <a:gd name="T61" fmla="*/ 302599 h 471"/>
                <a:gd name="T62" fmla="*/ 353818 w 479"/>
                <a:gd name="T63" fmla="*/ 293179 h 471"/>
                <a:gd name="T64" fmla="*/ 396277 w 479"/>
                <a:gd name="T65" fmla="*/ 271986 h 471"/>
                <a:gd name="T66" fmla="*/ 438735 w 479"/>
                <a:gd name="T67" fmla="*/ 293179 h 471"/>
                <a:gd name="T68" fmla="*/ 396277 w 479"/>
                <a:gd name="T69" fmla="*/ 302599 h 471"/>
                <a:gd name="T70" fmla="*/ 449349 w 479"/>
                <a:gd name="T71" fmla="*/ 355583 h 471"/>
                <a:gd name="T72" fmla="*/ 449349 w 479"/>
                <a:gd name="T73" fmla="*/ 355583 h 471"/>
                <a:gd name="T74" fmla="*/ 406891 w 479"/>
                <a:gd name="T75" fmla="*/ 375599 h 471"/>
                <a:gd name="T76" fmla="*/ 406891 w 479"/>
                <a:gd name="T77" fmla="*/ 323792 h 471"/>
                <a:gd name="T78" fmla="*/ 449349 w 479"/>
                <a:gd name="T79" fmla="*/ 302599 h 471"/>
                <a:gd name="T80" fmla="*/ 449349 w 479"/>
                <a:gd name="T81" fmla="*/ 355583 h 471"/>
                <a:gd name="T82" fmla="*/ 280696 w 479"/>
                <a:gd name="T83" fmla="*/ 0 h 471"/>
                <a:gd name="T84" fmla="*/ 280696 w 479"/>
                <a:gd name="T85" fmla="*/ 0 h 471"/>
                <a:gd name="T86" fmla="*/ 0 w 479"/>
                <a:gd name="T87" fmla="*/ 271986 h 471"/>
                <a:gd name="T88" fmla="*/ 280696 w 479"/>
                <a:gd name="T89" fmla="*/ 553391 h 471"/>
                <a:gd name="T90" fmla="*/ 563751 w 479"/>
                <a:gd name="T91" fmla="*/ 271986 h 471"/>
                <a:gd name="T92" fmla="*/ 280696 w 479"/>
                <a:gd name="T93" fmla="*/ 0 h 471"/>
                <a:gd name="T94" fmla="*/ 280696 w 479"/>
                <a:gd name="T95" fmla="*/ 501584 h 471"/>
                <a:gd name="T96" fmla="*/ 280696 w 479"/>
                <a:gd name="T97" fmla="*/ 501584 h 471"/>
                <a:gd name="T98" fmla="*/ 51893 w 479"/>
                <a:gd name="T99" fmla="*/ 271986 h 471"/>
                <a:gd name="T100" fmla="*/ 280696 w 479"/>
                <a:gd name="T101" fmla="*/ 43565 h 471"/>
                <a:gd name="T102" fmla="*/ 511857 w 479"/>
                <a:gd name="T103" fmla="*/ 271986 h 471"/>
                <a:gd name="T104" fmla="*/ 280696 w 479"/>
                <a:gd name="T105" fmla="*/ 501584 h 471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479" h="471">
                  <a:moveTo>
                    <a:pt x="398" y="240"/>
                  </a:moveTo>
                  <a:lnTo>
                    <a:pt x="398" y="240"/>
                  </a:lnTo>
                  <a:cubicBezTo>
                    <a:pt x="345" y="222"/>
                    <a:pt x="345" y="222"/>
                    <a:pt x="345" y="222"/>
                  </a:cubicBezTo>
                  <a:cubicBezTo>
                    <a:pt x="345" y="160"/>
                    <a:pt x="345" y="160"/>
                    <a:pt x="345" y="160"/>
                  </a:cubicBezTo>
                  <a:cubicBezTo>
                    <a:pt x="203" y="98"/>
                    <a:pt x="203" y="98"/>
                    <a:pt x="203" y="98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96"/>
                    <a:pt x="141" y="196"/>
                    <a:pt x="141" y="196"/>
                  </a:cubicBezTo>
                  <a:cubicBezTo>
                    <a:pt x="79" y="222"/>
                    <a:pt x="79" y="222"/>
                    <a:pt x="79" y="222"/>
                  </a:cubicBezTo>
                  <a:cubicBezTo>
                    <a:pt x="79" y="284"/>
                    <a:pt x="79" y="284"/>
                    <a:pt x="79" y="284"/>
                  </a:cubicBezTo>
                  <a:cubicBezTo>
                    <a:pt x="141" y="311"/>
                    <a:pt x="141" y="311"/>
                    <a:pt x="141" y="311"/>
                  </a:cubicBezTo>
                  <a:cubicBezTo>
                    <a:pt x="203" y="284"/>
                    <a:pt x="203" y="284"/>
                    <a:pt x="203" y="284"/>
                  </a:cubicBezTo>
                  <a:cubicBezTo>
                    <a:pt x="328" y="338"/>
                    <a:pt x="328" y="338"/>
                    <a:pt x="328" y="338"/>
                  </a:cubicBezTo>
                  <a:cubicBezTo>
                    <a:pt x="336" y="338"/>
                    <a:pt x="336" y="338"/>
                    <a:pt x="336" y="338"/>
                  </a:cubicBezTo>
                  <a:cubicBezTo>
                    <a:pt x="398" y="311"/>
                    <a:pt x="398" y="311"/>
                    <a:pt x="398" y="311"/>
                  </a:cubicBezTo>
                  <a:cubicBezTo>
                    <a:pt x="398" y="240"/>
                    <a:pt x="398" y="240"/>
                    <a:pt x="398" y="240"/>
                  </a:cubicBezTo>
                  <a:close/>
                  <a:moveTo>
                    <a:pt x="328" y="319"/>
                  </a:moveTo>
                  <a:lnTo>
                    <a:pt x="328" y="319"/>
                  </a:lnTo>
                  <a:cubicBezTo>
                    <a:pt x="221" y="275"/>
                    <a:pt x="221" y="275"/>
                    <a:pt x="221" y="275"/>
                  </a:cubicBezTo>
                  <a:cubicBezTo>
                    <a:pt x="221" y="231"/>
                    <a:pt x="221" y="231"/>
                    <a:pt x="221" y="231"/>
                  </a:cubicBezTo>
                  <a:cubicBezTo>
                    <a:pt x="328" y="275"/>
                    <a:pt x="328" y="275"/>
                    <a:pt x="328" y="275"/>
                  </a:cubicBezTo>
                  <a:lnTo>
                    <a:pt x="328" y="319"/>
                  </a:lnTo>
                  <a:close/>
                  <a:moveTo>
                    <a:pt x="336" y="257"/>
                  </a:moveTo>
                  <a:lnTo>
                    <a:pt x="336" y="257"/>
                  </a:lnTo>
                  <a:cubicBezTo>
                    <a:pt x="300" y="249"/>
                    <a:pt x="300" y="249"/>
                    <a:pt x="300" y="249"/>
                  </a:cubicBezTo>
                  <a:cubicBezTo>
                    <a:pt x="336" y="231"/>
                    <a:pt x="336" y="231"/>
                    <a:pt x="336" y="231"/>
                  </a:cubicBezTo>
                  <a:cubicBezTo>
                    <a:pt x="372" y="249"/>
                    <a:pt x="372" y="249"/>
                    <a:pt x="372" y="249"/>
                  </a:cubicBezTo>
                  <a:lnTo>
                    <a:pt x="336" y="257"/>
                  </a:lnTo>
                  <a:close/>
                  <a:moveTo>
                    <a:pt x="381" y="302"/>
                  </a:moveTo>
                  <a:lnTo>
                    <a:pt x="381" y="302"/>
                  </a:lnTo>
                  <a:cubicBezTo>
                    <a:pt x="345" y="319"/>
                    <a:pt x="345" y="319"/>
                    <a:pt x="345" y="319"/>
                  </a:cubicBezTo>
                  <a:cubicBezTo>
                    <a:pt x="345" y="275"/>
                    <a:pt x="345" y="275"/>
                    <a:pt x="345" y="275"/>
                  </a:cubicBezTo>
                  <a:cubicBezTo>
                    <a:pt x="381" y="257"/>
                    <a:pt x="381" y="257"/>
                    <a:pt x="381" y="257"/>
                  </a:cubicBezTo>
                  <a:lnTo>
                    <a:pt x="381" y="302"/>
                  </a:lnTo>
                  <a:close/>
                  <a:moveTo>
                    <a:pt x="238" y="0"/>
                  </a:moveTo>
                  <a:lnTo>
                    <a:pt x="238" y="0"/>
                  </a:lnTo>
                  <a:cubicBezTo>
                    <a:pt x="106" y="0"/>
                    <a:pt x="0" y="107"/>
                    <a:pt x="0" y="231"/>
                  </a:cubicBezTo>
                  <a:cubicBezTo>
                    <a:pt x="0" y="364"/>
                    <a:pt x="106" y="470"/>
                    <a:pt x="238" y="470"/>
                  </a:cubicBezTo>
                  <a:cubicBezTo>
                    <a:pt x="372" y="470"/>
                    <a:pt x="478" y="364"/>
                    <a:pt x="478" y="231"/>
                  </a:cubicBezTo>
                  <a:cubicBezTo>
                    <a:pt x="478" y="107"/>
                    <a:pt x="372" y="0"/>
                    <a:pt x="238" y="0"/>
                  </a:cubicBezTo>
                  <a:close/>
                  <a:moveTo>
                    <a:pt x="238" y="426"/>
                  </a:moveTo>
                  <a:lnTo>
                    <a:pt x="238" y="426"/>
                  </a:lnTo>
                  <a:cubicBezTo>
                    <a:pt x="132" y="426"/>
                    <a:pt x="44" y="347"/>
                    <a:pt x="44" y="231"/>
                  </a:cubicBezTo>
                  <a:cubicBezTo>
                    <a:pt x="44" y="125"/>
                    <a:pt x="132" y="37"/>
                    <a:pt x="238" y="37"/>
                  </a:cubicBezTo>
                  <a:cubicBezTo>
                    <a:pt x="345" y="37"/>
                    <a:pt x="434" y="125"/>
                    <a:pt x="434" y="231"/>
                  </a:cubicBezTo>
                  <a:cubicBezTo>
                    <a:pt x="434" y="347"/>
                    <a:pt x="345" y="426"/>
                    <a:pt x="238" y="4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60"/>
            <p:cNvSpPr>
              <a:spLocks noChangeArrowheads="1"/>
            </p:cNvSpPr>
            <p:nvPr/>
          </p:nvSpPr>
          <p:spPr bwMode="auto">
            <a:xfrm>
              <a:off x="3995703" y="2165473"/>
              <a:ext cx="225114" cy="213804"/>
            </a:xfrm>
            <a:custGeom>
              <a:avLst/>
              <a:gdLst>
                <a:gd name="T0" fmla="*/ 102268 w 303"/>
                <a:gd name="T1" fmla="*/ 0 h 293"/>
                <a:gd name="T2" fmla="*/ 102268 w 303"/>
                <a:gd name="T3" fmla="*/ 0 h 293"/>
                <a:gd name="T4" fmla="*/ 51708 w 303"/>
                <a:gd name="T5" fmla="*/ 0 h 293"/>
                <a:gd name="T6" fmla="*/ 0 w 303"/>
                <a:gd name="T7" fmla="*/ 39782 h 293"/>
                <a:gd name="T8" fmla="*/ 0 w 303"/>
                <a:gd name="T9" fmla="*/ 90931 h 293"/>
                <a:gd name="T10" fmla="*/ 51708 w 303"/>
                <a:gd name="T11" fmla="*/ 140943 h 293"/>
                <a:gd name="T12" fmla="*/ 102268 w 303"/>
                <a:gd name="T13" fmla="*/ 140943 h 293"/>
                <a:gd name="T14" fmla="*/ 143634 w 303"/>
                <a:gd name="T15" fmla="*/ 90931 h 293"/>
                <a:gd name="T16" fmla="*/ 143634 w 303"/>
                <a:gd name="T17" fmla="*/ 39782 h 293"/>
                <a:gd name="T18" fmla="*/ 102268 w 303"/>
                <a:gd name="T19" fmla="*/ 0 h 293"/>
                <a:gd name="T20" fmla="*/ 295313 w 303"/>
                <a:gd name="T21" fmla="*/ 0 h 293"/>
                <a:gd name="T22" fmla="*/ 295313 w 303"/>
                <a:gd name="T23" fmla="*/ 0 h 293"/>
                <a:gd name="T24" fmla="*/ 244753 w 303"/>
                <a:gd name="T25" fmla="*/ 0 h 293"/>
                <a:gd name="T26" fmla="*/ 204536 w 303"/>
                <a:gd name="T27" fmla="*/ 39782 h 293"/>
                <a:gd name="T28" fmla="*/ 204536 w 303"/>
                <a:gd name="T29" fmla="*/ 90931 h 293"/>
                <a:gd name="T30" fmla="*/ 244753 w 303"/>
                <a:gd name="T31" fmla="*/ 140943 h 293"/>
                <a:gd name="T32" fmla="*/ 295313 w 303"/>
                <a:gd name="T33" fmla="*/ 140943 h 293"/>
                <a:gd name="T34" fmla="*/ 347021 w 303"/>
                <a:gd name="T35" fmla="*/ 90931 h 293"/>
                <a:gd name="T36" fmla="*/ 347021 w 303"/>
                <a:gd name="T37" fmla="*/ 39782 h 293"/>
                <a:gd name="T38" fmla="*/ 295313 w 303"/>
                <a:gd name="T39" fmla="*/ 0 h 293"/>
                <a:gd name="T40" fmla="*/ 102268 w 303"/>
                <a:gd name="T41" fmla="*/ 190955 h 293"/>
                <a:gd name="T42" fmla="*/ 102268 w 303"/>
                <a:gd name="T43" fmla="*/ 190955 h 293"/>
                <a:gd name="T44" fmla="*/ 51708 w 303"/>
                <a:gd name="T45" fmla="*/ 190955 h 293"/>
                <a:gd name="T46" fmla="*/ 0 w 303"/>
                <a:gd name="T47" fmla="*/ 240967 h 293"/>
                <a:gd name="T48" fmla="*/ 0 w 303"/>
                <a:gd name="T49" fmla="*/ 290979 h 293"/>
                <a:gd name="T50" fmla="*/ 51708 w 303"/>
                <a:gd name="T51" fmla="*/ 331897 h 293"/>
                <a:gd name="T52" fmla="*/ 102268 w 303"/>
                <a:gd name="T53" fmla="*/ 331897 h 293"/>
                <a:gd name="T54" fmla="*/ 143634 w 303"/>
                <a:gd name="T55" fmla="*/ 290979 h 293"/>
                <a:gd name="T56" fmla="*/ 143634 w 303"/>
                <a:gd name="T57" fmla="*/ 240967 h 293"/>
                <a:gd name="T58" fmla="*/ 102268 w 303"/>
                <a:gd name="T59" fmla="*/ 190955 h 293"/>
                <a:gd name="T60" fmla="*/ 295313 w 303"/>
                <a:gd name="T61" fmla="*/ 190955 h 293"/>
                <a:gd name="T62" fmla="*/ 295313 w 303"/>
                <a:gd name="T63" fmla="*/ 190955 h 293"/>
                <a:gd name="T64" fmla="*/ 244753 w 303"/>
                <a:gd name="T65" fmla="*/ 190955 h 293"/>
                <a:gd name="T66" fmla="*/ 204536 w 303"/>
                <a:gd name="T67" fmla="*/ 240967 h 293"/>
                <a:gd name="T68" fmla="*/ 204536 w 303"/>
                <a:gd name="T69" fmla="*/ 290979 h 293"/>
                <a:gd name="T70" fmla="*/ 244753 w 303"/>
                <a:gd name="T71" fmla="*/ 331897 h 293"/>
                <a:gd name="T72" fmla="*/ 295313 w 303"/>
                <a:gd name="T73" fmla="*/ 331897 h 293"/>
                <a:gd name="T74" fmla="*/ 347021 w 303"/>
                <a:gd name="T75" fmla="*/ 290979 h 293"/>
                <a:gd name="T76" fmla="*/ 347021 w 303"/>
                <a:gd name="T77" fmla="*/ 240967 h 293"/>
                <a:gd name="T78" fmla="*/ 295313 w 303"/>
                <a:gd name="T79" fmla="*/ 190955 h 293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303" h="293">
                  <a:moveTo>
                    <a:pt x="89" y="0"/>
                  </a:moveTo>
                  <a:lnTo>
                    <a:pt x="89" y="0"/>
                  </a:lnTo>
                  <a:cubicBezTo>
                    <a:pt x="45" y="0"/>
                    <a:pt x="45" y="0"/>
                    <a:pt x="45" y="0"/>
                  </a:cubicBezTo>
                  <a:cubicBezTo>
                    <a:pt x="19" y="0"/>
                    <a:pt x="0" y="8"/>
                    <a:pt x="0" y="3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106"/>
                    <a:pt x="19" y="124"/>
                    <a:pt x="45" y="124"/>
                  </a:cubicBezTo>
                  <a:cubicBezTo>
                    <a:pt x="89" y="124"/>
                    <a:pt x="89" y="124"/>
                    <a:pt x="89" y="124"/>
                  </a:cubicBezTo>
                  <a:cubicBezTo>
                    <a:pt x="116" y="124"/>
                    <a:pt x="125" y="106"/>
                    <a:pt x="125" y="80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8"/>
                    <a:pt x="116" y="0"/>
                    <a:pt x="89" y="0"/>
                  </a:cubicBezTo>
                  <a:close/>
                  <a:moveTo>
                    <a:pt x="257" y="0"/>
                  </a:moveTo>
                  <a:lnTo>
                    <a:pt x="257" y="0"/>
                  </a:lnTo>
                  <a:cubicBezTo>
                    <a:pt x="213" y="0"/>
                    <a:pt x="213" y="0"/>
                    <a:pt x="213" y="0"/>
                  </a:cubicBezTo>
                  <a:cubicBezTo>
                    <a:pt x="187" y="0"/>
                    <a:pt x="178" y="8"/>
                    <a:pt x="178" y="35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106"/>
                    <a:pt x="187" y="124"/>
                    <a:pt x="213" y="124"/>
                  </a:cubicBezTo>
                  <a:cubicBezTo>
                    <a:pt x="257" y="124"/>
                    <a:pt x="257" y="124"/>
                    <a:pt x="257" y="124"/>
                  </a:cubicBezTo>
                  <a:cubicBezTo>
                    <a:pt x="284" y="124"/>
                    <a:pt x="302" y="106"/>
                    <a:pt x="302" y="80"/>
                  </a:cubicBezTo>
                  <a:cubicBezTo>
                    <a:pt x="302" y="35"/>
                    <a:pt x="302" y="35"/>
                    <a:pt x="302" y="35"/>
                  </a:cubicBezTo>
                  <a:cubicBezTo>
                    <a:pt x="302" y="8"/>
                    <a:pt x="284" y="0"/>
                    <a:pt x="257" y="0"/>
                  </a:cubicBezTo>
                  <a:close/>
                  <a:moveTo>
                    <a:pt x="89" y="168"/>
                  </a:moveTo>
                  <a:lnTo>
                    <a:pt x="89" y="168"/>
                  </a:lnTo>
                  <a:cubicBezTo>
                    <a:pt x="45" y="168"/>
                    <a:pt x="45" y="168"/>
                    <a:pt x="45" y="168"/>
                  </a:cubicBezTo>
                  <a:cubicBezTo>
                    <a:pt x="19" y="168"/>
                    <a:pt x="0" y="186"/>
                    <a:pt x="0" y="212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83"/>
                    <a:pt x="19" y="292"/>
                    <a:pt x="45" y="292"/>
                  </a:cubicBezTo>
                  <a:cubicBezTo>
                    <a:pt x="89" y="292"/>
                    <a:pt x="89" y="292"/>
                    <a:pt x="89" y="292"/>
                  </a:cubicBezTo>
                  <a:cubicBezTo>
                    <a:pt x="116" y="292"/>
                    <a:pt x="125" y="283"/>
                    <a:pt x="125" y="256"/>
                  </a:cubicBezTo>
                  <a:cubicBezTo>
                    <a:pt x="125" y="212"/>
                    <a:pt x="125" y="212"/>
                    <a:pt x="125" y="212"/>
                  </a:cubicBezTo>
                  <a:cubicBezTo>
                    <a:pt x="125" y="186"/>
                    <a:pt x="116" y="168"/>
                    <a:pt x="89" y="168"/>
                  </a:cubicBezTo>
                  <a:close/>
                  <a:moveTo>
                    <a:pt x="257" y="168"/>
                  </a:moveTo>
                  <a:lnTo>
                    <a:pt x="257" y="168"/>
                  </a:lnTo>
                  <a:cubicBezTo>
                    <a:pt x="213" y="168"/>
                    <a:pt x="213" y="168"/>
                    <a:pt x="213" y="168"/>
                  </a:cubicBezTo>
                  <a:cubicBezTo>
                    <a:pt x="187" y="168"/>
                    <a:pt x="178" y="186"/>
                    <a:pt x="178" y="212"/>
                  </a:cubicBezTo>
                  <a:cubicBezTo>
                    <a:pt x="178" y="256"/>
                    <a:pt x="178" y="256"/>
                    <a:pt x="178" y="256"/>
                  </a:cubicBezTo>
                  <a:cubicBezTo>
                    <a:pt x="178" y="283"/>
                    <a:pt x="187" y="292"/>
                    <a:pt x="213" y="292"/>
                  </a:cubicBezTo>
                  <a:cubicBezTo>
                    <a:pt x="257" y="292"/>
                    <a:pt x="257" y="292"/>
                    <a:pt x="257" y="292"/>
                  </a:cubicBezTo>
                  <a:cubicBezTo>
                    <a:pt x="284" y="292"/>
                    <a:pt x="302" y="283"/>
                    <a:pt x="302" y="256"/>
                  </a:cubicBezTo>
                  <a:cubicBezTo>
                    <a:pt x="302" y="212"/>
                    <a:pt x="302" y="212"/>
                    <a:pt x="302" y="212"/>
                  </a:cubicBezTo>
                  <a:cubicBezTo>
                    <a:pt x="302" y="186"/>
                    <a:pt x="284" y="168"/>
                    <a:pt x="257" y="1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43"/>
            <p:cNvSpPr>
              <a:spLocks noChangeArrowheads="1"/>
            </p:cNvSpPr>
            <p:nvPr/>
          </p:nvSpPr>
          <p:spPr bwMode="auto">
            <a:xfrm>
              <a:off x="4813801" y="3870494"/>
              <a:ext cx="499916" cy="512370"/>
            </a:xfrm>
            <a:custGeom>
              <a:avLst/>
              <a:gdLst>
                <a:gd name="T0" fmla="*/ 0 w 373"/>
                <a:gd name="T1" fmla="*/ 0 h 382"/>
                <a:gd name="T2" fmla="*/ 0 w 373"/>
                <a:gd name="T3" fmla="*/ 0 h 382"/>
                <a:gd name="T4" fmla="*/ 0 w 373"/>
                <a:gd name="T5" fmla="*/ 73501 h 382"/>
                <a:gd name="T6" fmla="*/ 378397 w 373"/>
                <a:gd name="T7" fmla="*/ 451676 h 382"/>
                <a:gd name="T8" fmla="*/ 441266 w 373"/>
                <a:gd name="T9" fmla="*/ 451676 h 382"/>
                <a:gd name="T10" fmla="*/ 0 w 373"/>
                <a:gd name="T11" fmla="*/ 0 h 382"/>
                <a:gd name="T12" fmla="*/ 0 w 373"/>
                <a:gd name="T13" fmla="*/ 136333 h 382"/>
                <a:gd name="T14" fmla="*/ 0 w 373"/>
                <a:gd name="T15" fmla="*/ 136333 h 382"/>
                <a:gd name="T16" fmla="*/ 0 w 373"/>
                <a:gd name="T17" fmla="*/ 209834 h 382"/>
                <a:gd name="T18" fmla="*/ 232495 w 373"/>
                <a:gd name="T19" fmla="*/ 451676 h 382"/>
                <a:gd name="T20" fmla="*/ 306039 w 373"/>
                <a:gd name="T21" fmla="*/ 451676 h 382"/>
                <a:gd name="T22" fmla="*/ 0 w 373"/>
                <a:gd name="T23" fmla="*/ 136333 h 382"/>
                <a:gd name="T24" fmla="*/ 64055 w 373"/>
                <a:gd name="T25" fmla="*/ 315344 h 382"/>
                <a:gd name="T26" fmla="*/ 64055 w 373"/>
                <a:gd name="T27" fmla="*/ 315344 h 382"/>
                <a:gd name="T28" fmla="*/ 0 w 373"/>
                <a:gd name="T29" fmla="*/ 378175 h 382"/>
                <a:gd name="T30" fmla="*/ 64055 w 373"/>
                <a:gd name="T31" fmla="*/ 451676 h 382"/>
                <a:gd name="T32" fmla="*/ 126923 w 373"/>
                <a:gd name="T33" fmla="*/ 378175 h 382"/>
                <a:gd name="T34" fmla="*/ 64055 w 373"/>
                <a:gd name="T35" fmla="*/ 315344 h 3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373" h="382">
                  <a:moveTo>
                    <a:pt x="0" y="0"/>
                  </a:moveTo>
                  <a:lnTo>
                    <a:pt x="0" y="0"/>
                  </a:lnTo>
                  <a:cubicBezTo>
                    <a:pt x="0" y="62"/>
                    <a:pt x="0" y="62"/>
                    <a:pt x="0" y="62"/>
                  </a:cubicBezTo>
                  <a:cubicBezTo>
                    <a:pt x="178" y="62"/>
                    <a:pt x="319" y="204"/>
                    <a:pt x="319" y="381"/>
                  </a:cubicBezTo>
                  <a:cubicBezTo>
                    <a:pt x="372" y="381"/>
                    <a:pt x="372" y="381"/>
                    <a:pt x="372" y="381"/>
                  </a:cubicBezTo>
                  <a:cubicBezTo>
                    <a:pt x="372" y="168"/>
                    <a:pt x="205" y="0"/>
                    <a:pt x="0" y="0"/>
                  </a:cubicBezTo>
                  <a:close/>
                  <a:moveTo>
                    <a:pt x="0" y="115"/>
                  </a:moveTo>
                  <a:lnTo>
                    <a:pt x="0" y="115"/>
                  </a:lnTo>
                  <a:cubicBezTo>
                    <a:pt x="0" y="177"/>
                    <a:pt x="0" y="177"/>
                    <a:pt x="0" y="177"/>
                  </a:cubicBezTo>
                  <a:cubicBezTo>
                    <a:pt x="107" y="177"/>
                    <a:pt x="196" y="266"/>
                    <a:pt x="196" y="381"/>
                  </a:cubicBezTo>
                  <a:cubicBezTo>
                    <a:pt x="258" y="381"/>
                    <a:pt x="258" y="381"/>
                    <a:pt x="258" y="381"/>
                  </a:cubicBezTo>
                  <a:cubicBezTo>
                    <a:pt x="258" y="230"/>
                    <a:pt x="142" y="115"/>
                    <a:pt x="0" y="115"/>
                  </a:cubicBezTo>
                  <a:close/>
                  <a:moveTo>
                    <a:pt x="54" y="266"/>
                  </a:moveTo>
                  <a:lnTo>
                    <a:pt x="54" y="266"/>
                  </a:lnTo>
                  <a:cubicBezTo>
                    <a:pt x="27" y="266"/>
                    <a:pt x="0" y="293"/>
                    <a:pt x="0" y="319"/>
                  </a:cubicBezTo>
                  <a:cubicBezTo>
                    <a:pt x="0" y="355"/>
                    <a:pt x="27" y="381"/>
                    <a:pt x="54" y="381"/>
                  </a:cubicBezTo>
                  <a:cubicBezTo>
                    <a:pt x="89" y="381"/>
                    <a:pt x="107" y="355"/>
                    <a:pt x="107" y="319"/>
                  </a:cubicBezTo>
                  <a:cubicBezTo>
                    <a:pt x="107" y="293"/>
                    <a:pt x="89" y="266"/>
                    <a:pt x="54" y="2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AutoShape 119"/>
            <p:cNvSpPr/>
            <p:nvPr/>
          </p:nvSpPr>
          <p:spPr bwMode="auto">
            <a:xfrm>
              <a:off x="3734027" y="3699390"/>
              <a:ext cx="466912" cy="4652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28" y="11543"/>
                  </a:moveTo>
                  <a:cubicBezTo>
                    <a:pt x="21492" y="11930"/>
                    <a:pt x="21571" y="12337"/>
                    <a:pt x="21571" y="12758"/>
                  </a:cubicBezTo>
                  <a:cubicBezTo>
                    <a:pt x="21571" y="13464"/>
                    <a:pt x="21388" y="14105"/>
                    <a:pt x="21017" y="14678"/>
                  </a:cubicBezTo>
                  <a:cubicBezTo>
                    <a:pt x="21111" y="15215"/>
                    <a:pt x="21077" y="15745"/>
                    <a:pt x="20924" y="16285"/>
                  </a:cubicBezTo>
                  <a:cubicBezTo>
                    <a:pt x="20769" y="16819"/>
                    <a:pt x="20512" y="17287"/>
                    <a:pt x="20141" y="17697"/>
                  </a:cubicBezTo>
                  <a:cubicBezTo>
                    <a:pt x="20105" y="18451"/>
                    <a:pt x="19901" y="19081"/>
                    <a:pt x="19531" y="19580"/>
                  </a:cubicBezTo>
                  <a:cubicBezTo>
                    <a:pt x="19161" y="20080"/>
                    <a:pt x="18700" y="20481"/>
                    <a:pt x="18146" y="20783"/>
                  </a:cubicBezTo>
                  <a:cubicBezTo>
                    <a:pt x="17593" y="21088"/>
                    <a:pt x="16982" y="21297"/>
                    <a:pt x="16321" y="21419"/>
                  </a:cubicBezTo>
                  <a:cubicBezTo>
                    <a:pt x="15660" y="21540"/>
                    <a:pt x="15010" y="21599"/>
                    <a:pt x="14380" y="21599"/>
                  </a:cubicBezTo>
                  <a:cubicBezTo>
                    <a:pt x="13730" y="21599"/>
                    <a:pt x="13077" y="21554"/>
                    <a:pt x="12424" y="21461"/>
                  </a:cubicBezTo>
                  <a:cubicBezTo>
                    <a:pt x="11772" y="21362"/>
                    <a:pt x="11127" y="21235"/>
                    <a:pt x="10497" y="21074"/>
                  </a:cubicBezTo>
                  <a:cubicBezTo>
                    <a:pt x="9864" y="20894"/>
                    <a:pt x="9237" y="20702"/>
                    <a:pt x="8610" y="20493"/>
                  </a:cubicBezTo>
                  <a:cubicBezTo>
                    <a:pt x="7982" y="20286"/>
                    <a:pt x="7341" y="20182"/>
                    <a:pt x="6680" y="20182"/>
                  </a:cubicBezTo>
                  <a:lnTo>
                    <a:pt x="1607" y="20182"/>
                  </a:lnTo>
                  <a:cubicBezTo>
                    <a:pt x="1167" y="20182"/>
                    <a:pt x="785" y="20029"/>
                    <a:pt x="471" y="19713"/>
                  </a:cubicBezTo>
                  <a:cubicBezTo>
                    <a:pt x="158" y="19405"/>
                    <a:pt x="0" y="19024"/>
                    <a:pt x="0" y="18572"/>
                  </a:cubicBezTo>
                  <a:lnTo>
                    <a:pt x="0" y="9880"/>
                  </a:lnTo>
                  <a:cubicBezTo>
                    <a:pt x="0" y="9440"/>
                    <a:pt x="158" y="9064"/>
                    <a:pt x="471" y="8754"/>
                  </a:cubicBezTo>
                  <a:cubicBezTo>
                    <a:pt x="785" y="8440"/>
                    <a:pt x="1167" y="8285"/>
                    <a:pt x="1607" y="8285"/>
                  </a:cubicBezTo>
                  <a:lnTo>
                    <a:pt x="6315" y="8285"/>
                  </a:lnTo>
                  <a:cubicBezTo>
                    <a:pt x="6558" y="8160"/>
                    <a:pt x="6750" y="8022"/>
                    <a:pt x="6897" y="7872"/>
                  </a:cubicBezTo>
                  <a:cubicBezTo>
                    <a:pt x="7041" y="7723"/>
                    <a:pt x="7197" y="7548"/>
                    <a:pt x="7369" y="7342"/>
                  </a:cubicBezTo>
                  <a:cubicBezTo>
                    <a:pt x="7513" y="7161"/>
                    <a:pt x="7663" y="6986"/>
                    <a:pt x="7810" y="6819"/>
                  </a:cubicBezTo>
                  <a:cubicBezTo>
                    <a:pt x="7957" y="6653"/>
                    <a:pt x="8112" y="6483"/>
                    <a:pt x="8276" y="6311"/>
                  </a:cubicBezTo>
                  <a:cubicBezTo>
                    <a:pt x="8570" y="5997"/>
                    <a:pt x="8918" y="5690"/>
                    <a:pt x="9302" y="5385"/>
                  </a:cubicBezTo>
                  <a:cubicBezTo>
                    <a:pt x="9692" y="5085"/>
                    <a:pt x="9989" y="4749"/>
                    <a:pt x="10195" y="4379"/>
                  </a:cubicBezTo>
                  <a:cubicBezTo>
                    <a:pt x="10339" y="4117"/>
                    <a:pt x="10443" y="3826"/>
                    <a:pt x="10506" y="3507"/>
                  </a:cubicBezTo>
                  <a:cubicBezTo>
                    <a:pt x="10565" y="3188"/>
                    <a:pt x="10627" y="2866"/>
                    <a:pt x="10675" y="2538"/>
                  </a:cubicBezTo>
                  <a:cubicBezTo>
                    <a:pt x="10726" y="2216"/>
                    <a:pt x="10780" y="1900"/>
                    <a:pt x="10845" y="1592"/>
                  </a:cubicBezTo>
                  <a:cubicBezTo>
                    <a:pt x="10907" y="1287"/>
                    <a:pt x="11014" y="1016"/>
                    <a:pt x="11161" y="776"/>
                  </a:cubicBezTo>
                  <a:cubicBezTo>
                    <a:pt x="11311" y="536"/>
                    <a:pt x="11523" y="350"/>
                    <a:pt x="11800" y="208"/>
                  </a:cubicBezTo>
                  <a:cubicBezTo>
                    <a:pt x="12074" y="67"/>
                    <a:pt x="12441" y="0"/>
                    <a:pt x="12902" y="0"/>
                  </a:cubicBezTo>
                  <a:cubicBezTo>
                    <a:pt x="13450" y="0"/>
                    <a:pt x="13956" y="112"/>
                    <a:pt x="14411" y="344"/>
                  </a:cubicBezTo>
                  <a:cubicBezTo>
                    <a:pt x="14869" y="573"/>
                    <a:pt x="15250" y="881"/>
                    <a:pt x="15567" y="1270"/>
                  </a:cubicBezTo>
                  <a:cubicBezTo>
                    <a:pt x="15880" y="1657"/>
                    <a:pt x="16126" y="2101"/>
                    <a:pt x="16304" y="2600"/>
                  </a:cubicBezTo>
                  <a:cubicBezTo>
                    <a:pt x="16479" y="3103"/>
                    <a:pt x="16570" y="3609"/>
                    <a:pt x="16570" y="4123"/>
                  </a:cubicBezTo>
                  <a:cubicBezTo>
                    <a:pt x="16570" y="4653"/>
                    <a:pt x="16491" y="5162"/>
                    <a:pt x="16332" y="5645"/>
                  </a:cubicBezTo>
                  <a:cubicBezTo>
                    <a:pt x="16174" y="6125"/>
                    <a:pt x="15982" y="6610"/>
                    <a:pt x="15759" y="7096"/>
                  </a:cubicBezTo>
                  <a:cubicBezTo>
                    <a:pt x="16072" y="7079"/>
                    <a:pt x="16389" y="7057"/>
                    <a:pt x="16705" y="7034"/>
                  </a:cubicBezTo>
                  <a:cubicBezTo>
                    <a:pt x="17019" y="7011"/>
                    <a:pt x="17335" y="7000"/>
                    <a:pt x="17652" y="7000"/>
                  </a:cubicBezTo>
                  <a:cubicBezTo>
                    <a:pt x="18149" y="7000"/>
                    <a:pt x="18630" y="7048"/>
                    <a:pt x="19099" y="7144"/>
                  </a:cubicBezTo>
                  <a:cubicBezTo>
                    <a:pt x="19568" y="7237"/>
                    <a:pt x="19986" y="7395"/>
                    <a:pt x="20356" y="7616"/>
                  </a:cubicBezTo>
                  <a:cubicBezTo>
                    <a:pt x="20726" y="7839"/>
                    <a:pt x="21026" y="8144"/>
                    <a:pt x="21255" y="8528"/>
                  </a:cubicBezTo>
                  <a:cubicBezTo>
                    <a:pt x="21486" y="8918"/>
                    <a:pt x="21599" y="9409"/>
                    <a:pt x="21599" y="10002"/>
                  </a:cubicBezTo>
                  <a:cubicBezTo>
                    <a:pt x="21599" y="10265"/>
                    <a:pt x="21580" y="10519"/>
                    <a:pt x="21535" y="10773"/>
                  </a:cubicBezTo>
                  <a:cubicBezTo>
                    <a:pt x="21484" y="11030"/>
                    <a:pt x="21419" y="11284"/>
                    <a:pt x="21328" y="11543"/>
                  </a:cubicBezTo>
                  <a:moveTo>
                    <a:pt x="4258" y="18519"/>
                  </a:moveTo>
                  <a:cubicBezTo>
                    <a:pt x="4555" y="18519"/>
                    <a:pt x="4809" y="18417"/>
                    <a:pt x="5024" y="18214"/>
                  </a:cubicBezTo>
                  <a:cubicBezTo>
                    <a:pt x="5233" y="18013"/>
                    <a:pt x="5340" y="17759"/>
                    <a:pt x="5340" y="17454"/>
                  </a:cubicBezTo>
                  <a:cubicBezTo>
                    <a:pt x="5340" y="17155"/>
                    <a:pt x="5233" y="16900"/>
                    <a:pt x="5024" y="16686"/>
                  </a:cubicBezTo>
                  <a:cubicBezTo>
                    <a:pt x="4812" y="16477"/>
                    <a:pt x="4557" y="16372"/>
                    <a:pt x="4258" y="16372"/>
                  </a:cubicBezTo>
                  <a:cubicBezTo>
                    <a:pt x="3941" y="16372"/>
                    <a:pt x="3684" y="16477"/>
                    <a:pt x="3486" y="16686"/>
                  </a:cubicBezTo>
                  <a:cubicBezTo>
                    <a:pt x="3289" y="16900"/>
                    <a:pt x="3190" y="17155"/>
                    <a:pt x="3190" y="17454"/>
                  </a:cubicBezTo>
                  <a:cubicBezTo>
                    <a:pt x="3190" y="17767"/>
                    <a:pt x="3289" y="18024"/>
                    <a:pt x="3486" y="18222"/>
                  </a:cubicBezTo>
                  <a:cubicBezTo>
                    <a:pt x="3681" y="18420"/>
                    <a:pt x="3939" y="18519"/>
                    <a:pt x="4258" y="18519"/>
                  </a:cubicBezTo>
                  <a:moveTo>
                    <a:pt x="19164" y="14342"/>
                  </a:moveTo>
                  <a:cubicBezTo>
                    <a:pt x="19703" y="13901"/>
                    <a:pt x="19975" y="13345"/>
                    <a:pt x="19975" y="12679"/>
                  </a:cubicBezTo>
                  <a:cubicBezTo>
                    <a:pt x="19975" y="12473"/>
                    <a:pt x="19918" y="12281"/>
                    <a:pt x="19805" y="12097"/>
                  </a:cubicBezTo>
                  <a:cubicBezTo>
                    <a:pt x="19695" y="11919"/>
                    <a:pt x="19576" y="11761"/>
                    <a:pt x="19446" y="11623"/>
                  </a:cubicBezTo>
                  <a:cubicBezTo>
                    <a:pt x="19590" y="11363"/>
                    <a:pt x="19720" y="11106"/>
                    <a:pt x="19833" y="10849"/>
                  </a:cubicBezTo>
                  <a:cubicBezTo>
                    <a:pt x="19944" y="10592"/>
                    <a:pt x="20003" y="10312"/>
                    <a:pt x="20003" y="10002"/>
                  </a:cubicBezTo>
                  <a:cubicBezTo>
                    <a:pt x="20003" y="9688"/>
                    <a:pt x="19924" y="9440"/>
                    <a:pt x="19766" y="9251"/>
                  </a:cubicBezTo>
                  <a:cubicBezTo>
                    <a:pt x="19607" y="9070"/>
                    <a:pt x="19415" y="8929"/>
                    <a:pt x="19184" y="8833"/>
                  </a:cubicBezTo>
                  <a:cubicBezTo>
                    <a:pt x="18955" y="8739"/>
                    <a:pt x="18698" y="8683"/>
                    <a:pt x="18418" y="8663"/>
                  </a:cubicBezTo>
                  <a:cubicBezTo>
                    <a:pt x="18138" y="8643"/>
                    <a:pt x="17884" y="8635"/>
                    <a:pt x="17649" y="8635"/>
                  </a:cubicBezTo>
                  <a:cubicBezTo>
                    <a:pt x="17242" y="8635"/>
                    <a:pt x="16835" y="8649"/>
                    <a:pt x="16423" y="8677"/>
                  </a:cubicBezTo>
                  <a:cubicBezTo>
                    <a:pt x="16010" y="8706"/>
                    <a:pt x="15606" y="8720"/>
                    <a:pt x="15199" y="8720"/>
                  </a:cubicBezTo>
                  <a:cubicBezTo>
                    <a:pt x="14917" y="8720"/>
                    <a:pt x="14643" y="8706"/>
                    <a:pt x="14366" y="8677"/>
                  </a:cubicBezTo>
                  <a:cubicBezTo>
                    <a:pt x="14089" y="8649"/>
                    <a:pt x="13829" y="8584"/>
                    <a:pt x="13574" y="8474"/>
                  </a:cubicBezTo>
                  <a:cubicBezTo>
                    <a:pt x="13574" y="8104"/>
                    <a:pt x="13645" y="7754"/>
                    <a:pt x="13792" y="7421"/>
                  </a:cubicBezTo>
                  <a:cubicBezTo>
                    <a:pt x="13936" y="7087"/>
                    <a:pt x="14094" y="6751"/>
                    <a:pt x="14275" y="6413"/>
                  </a:cubicBezTo>
                  <a:cubicBezTo>
                    <a:pt x="14448" y="6074"/>
                    <a:pt x="14606" y="5721"/>
                    <a:pt x="14747" y="5351"/>
                  </a:cubicBezTo>
                  <a:cubicBezTo>
                    <a:pt x="14886" y="4984"/>
                    <a:pt x="14953" y="4574"/>
                    <a:pt x="14953" y="4122"/>
                  </a:cubicBezTo>
                  <a:cubicBezTo>
                    <a:pt x="14953" y="3823"/>
                    <a:pt x="14905" y="3529"/>
                    <a:pt x="14812" y="3236"/>
                  </a:cubicBezTo>
                  <a:cubicBezTo>
                    <a:pt x="14716" y="2945"/>
                    <a:pt x="14583" y="2677"/>
                    <a:pt x="14411" y="2439"/>
                  </a:cubicBezTo>
                  <a:cubicBezTo>
                    <a:pt x="14238" y="2199"/>
                    <a:pt x="14027" y="2002"/>
                    <a:pt x="13775" y="1843"/>
                  </a:cubicBezTo>
                  <a:cubicBezTo>
                    <a:pt x="13521" y="1688"/>
                    <a:pt x="13230" y="1606"/>
                    <a:pt x="12893" y="1606"/>
                  </a:cubicBezTo>
                  <a:lnTo>
                    <a:pt x="12744" y="1606"/>
                  </a:lnTo>
                  <a:cubicBezTo>
                    <a:pt x="12681" y="1606"/>
                    <a:pt x="12631" y="1617"/>
                    <a:pt x="12594" y="1634"/>
                  </a:cubicBezTo>
                  <a:cubicBezTo>
                    <a:pt x="12523" y="1671"/>
                    <a:pt x="12481" y="1705"/>
                    <a:pt x="12472" y="1742"/>
                  </a:cubicBezTo>
                  <a:cubicBezTo>
                    <a:pt x="12464" y="1778"/>
                    <a:pt x="12450" y="1838"/>
                    <a:pt x="12430" y="1920"/>
                  </a:cubicBezTo>
                  <a:cubicBezTo>
                    <a:pt x="12323" y="2450"/>
                    <a:pt x="12221" y="3007"/>
                    <a:pt x="12128" y="3586"/>
                  </a:cubicBezTo>
                  <a:cubicBezTo>
                    <a:pt x="12034" y="4167"/>
                    <a:pt x="11854" y="4698"/>
                    <a:pt x="11596" y="5176"/>
                  </a:cubicBezTo>
                  <a:cubicBezTo>
                    <a:pt x="11334" y="5636"/>
                    <a:pt x="11000" y="6034"/>
                    <a:pt x="10596" y="6367"/>
                  </a:cubicBezTo>
                  <a:cubicBezTo>
                    <a:pt x="10189" y="6701"/>
                    <a:pt x="9802" y="7051"/>
                    <a:pt x="9432" y="7421"/>
                  </a:cubicBezTo>
                  <a:cubicBezTo>
                    <a:pt x="9169" y="7700"/>
                    <a:pt x="8949" y="7954"/>
                    <a:pt x="8771" y="8183"/>
                  </a:cubicBezTo>
                  <a:cubicBezTo>
                    <a:pt x="8593" y="8412"/>
                    <a:pt x="8403" y="8632"/>
                    <a:pt x="8211" y="8833"/>
                  </a:cubicBezTo>
                  <a:cubicBezTo>
                    <a:pt x="8016" y="9036"/>
                    <a:pt x="7799" y="9222"/>
                    <a:pt x="7556" y="9400"/>
                  </a:cubicBezTo>
                  <a:cubicBezTo>
                    <a:pt x="7313" y="9575"/>
                    <a:pt x="7019" y="9736"/>
                    <a:pt x="6674" y="9880"/>
                  </a:cubicBezTo>
                  <a:lnTo>
                    <a:pt x="6646" y="9880"/>
                  </a:lnTo>
                  <a:lnTo>
                    <a:pt x="6646" y="18572"/>
                  </a:lnTo>
                  <a:cubicBezTo>
                    <a:pt x="7279" y="18572"/>
                    <a:pt x="7889" y="18649"/>
                    <a:pt x="8485" y="18795"/>
                  </a:cubicBezTo>
                  <a:cubicBezTo>
                    <a:pt x="9081" y="18945"/>
                    <a:pt x="9683" y="19103"/>
                    <a:pt x="10294" y="19270"/>
                  </a:cubicBezTo>
                  <a:cubicBezTo>
                    <a:pt x="10901" y="19439"/>
                    <a:pt x="11537" y="19592"/>
                    <a:pt x="12207" y="19741"/>
                  </a:cubicBezTo>
                  <a:cubicBezTo>
                    <a:pt x="12874" y="19891"/>
                    <a:pt x="13594" y="19965"/>
                    <a:pt x="14374" y="19965"/>
                  </a:cubicBezTo>
                  <a:cubicBezTo>
                    <a:pt x="14781" y="19965"/>
                    <a:pt x="15222" y="19939"/>
                    <a:pt x="15699" y="19885"/>
                  </a:cubicBezTo>
                  <a:cubicBezTo>
                    <a:pt x="16177" y="19829"/>
                    <a:pt x="16626" y="19710"/>
                    <a:pt x="17047" y="19527"/>
                  </a:cubicBezTo>
                  <a:cubicBezTo>
                    <a:pt x="17468" y="19343"/>
                    <a:pt x="17816" y="19086"/>
                    <a:pt x="18101" y="18762"/>
                  </a:cubicBezTo>
                  <a:cubicBezTo>
                    <a:pt x="18387" y="18440"/>
                    <a:pt x="18525" y="18010"/>
                    <a:pt x="18525" y="17477"/>
                  </a:cubicBezTo>
                  <a:cubicBezTo>
                    <a:pt x="18525" y="17386"/>
                    <a:pt x="18522" y="17304"/>
                    <a:pt x="18517" y="17225"/>
                  </a:cubicBezTo>
                  <a:cubicBezTo>
                    <a:pt x="18503" y="17152"/>
                    <a:pt x="18488" y="17070"/>
                    <a:pt x="18471" y="16980"/>
                  </a:cubicBezTo>
                  <a:cubicBezTo>
                    <a:pt x="18785" y="16836"/>
                    <a:pt x="19028" y="16596"/>
                    <a:pt x="19195" y="16262"/>
                  </a:cubicBezTo>
                  <a:cubicBezTo>
                    <a:pt x="19364" y="15929"/>
                    <a:pt x="19446" y="15593"/>
                    <a:pt x="19446" y="15263"/>
                  </a:cubicBezTo>
                  <a:cubicBezTo>
                    <a:pt x="19449" y="14912"/>
                    <a:pt x="19350" y="14605"/>
                    <a:pt x="19164" y="143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marL="0" marR="0" lvl="0" indent="0" defTabSz="3429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13" name="AutoShape 34"/>
            <p:cNvSpPr/>
            <p:nvPr/>
          </p:nvSpPr>
          <p:spPr bwMode="auto">
            <a:xfrm>
              <a:off x="4784035" y="2764901"/>
              <a:ext cx="446172" cy="44749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4" y="0"/>
                  </a:moveTo>
                  <a:cubicBezTo>
                    <a:pt x="12264" y="0"/>
                    <a:pt x="13649" y="287"/>
                    <a:pt x="14957" y="861"/>
                  </a:cubicBezTo>
                  <a:cubicBezTo>
                    <a:pt x="16265" y="1434"/>
                    <a:pt x="17412" y="2210"/>
                    <a:pt x="18398" y="3198"/>
                  </a:cubicBezTo>
                  <a:cubicBezTo>
                    <a:pt x="19387" y="4186"/>
                    <a:pt x="20167" y="5332"/>
                    <a:pt x="20738" y="6645"/>
                  </a:cubicBezTo>
                  <a:cubicBezTo>
                    <a:pt x="21311" y="7958"/>
                    <a:pt x="21599" y="9341"/>
                    <a:pt x="21599" y="10801"/>
                  </a:cubicBezTo>
                  <a:cubicBezTo>
                    <a:pt x="21599" y="12280"/>
                    <a:pt x="21311" y="13669"/>
                    <a:pt x="20738" y="14971"/>
                  </a:cubicBezTo>
                  <a:cubicBezTo>
                    <a:pt x="20167" y="16272"/>
                    <a:pt x="19387" y="17413"/>
                    <a:pt x="18398" y="18401"/>
                  </a:cubicBezTo>
                  <a:cubicBezTo>
                    <a:pt x="17412" y="19386"/>
                    <a:pt x="16265" y="20171"/>
                    <a:pt x="14957" y="20738"/>
                  </a:cubicBezTo>
                  <a:cubicBezTo>
                    <a:pt x="13649" y="21312"/>
                    <a:pt x="12264" y="21599"/>
                    <a:pt x="10804" y="21599"/>
                  </a:cubicBezTo>
                  <a:cubicBezTo>
                    <a:pt x="9326" y="21599"/>
                    <a:pt x="7936" y="21312"/>
                    <a:pt x="6633" y="20738"/>
                  </a:cubicBezTo>
                  <a:cubicBezTo>
                    <a:pt x="5328" y="20171"/>
                    <a:pt x="4184" y="19386"/>
                    <a:pt x="3195" y="18401"/>
                  </a:cubicBezTo>
                  <a:cubicBezTo>
                    <a:pt x="2209" y="17413"/>
                    <a:pt x="1429" y="16272"/>
                    <a:pt x="856" y="14971"/>
                  </a:cubicBezTo>
                  <a:cubicBezTo>
                    <a:pt x="285" y="13669"/>
                    <a:pt x="0" y="12280"/>
                    <a:pt x="0" y="10801"/>
                  </a:cubicBezTo>
                  <a:cubicBezTo>
                    <a:pt x="0" y="9341"/>
                    <a:pt x="285" y="7958"/>
                    <a:pt x="856" y="6645"/>
                  </a:cubicBezTo>
                  <a:cubicBezTo>
                    <a:pt x="1429" y="5332"/>
                    <a:pt x="2209" y="4186"/>
                    <a:pt x="3195" y="3198"/>
                  </a:cubicBezTo>
                  <a:cubicBezTo>
                    <a:pt x="4184" y="2210"/>
                    <a:pt x="5328" y="1434"/>
                    <a:pt x="6633" y="861"/>
                  </a:cubicBezTo>
                  <a:cubicBezTo>
                    <a:pt x="7936" y="285"/>
                    <a:pt x="9326" y="0"/>
                    <a:pt x="10804" y="0"/>
                  </a:cubicBezTo>
                  <a:moveTo>
                    <a:pt x="6450" y="2241"/>
                  </a:moveTo>
                  <a:cubicBezTo>
                    <a:pt x="6133" y="2258"/>
                    <a:pt x="5783" y="2408"/>
                    <a:pt x="5393" y="2687"/>
                  </a:cubicBezTo>
                  <a:cubicBezTo>
                    <a:pt x="5006" y="2969"/>
                    <a:pt x="4627" y="3294"/>
                    <a:pt x="4257" y="3658"/>
                  </a:cubicBezTo>
                  <a:cubicBezTo>
                    <a:pt x="3890" y="4028"/>
                    <a:pt x="3548" y="4409"/>
                    <a:pt x="3237" y="4793"/>
                  </a:cubicBezTo>
                  <a:cubicBezTo>
                    <a:pt x="2927" y="5186"/>
                    <a:pt x="2684" y="5505"/>
                    <a:pt x="2514" y="5753"/>
                  </a:cubicBezTo>
                  <a:lnTo>
                    <a:pt x="2568" y="5753"/>
                  </a:lnTo>
                  <a:cubicBezTo>
                    <a:pt x="2604" y="5753"/>
                    <a:pt x="2661" y="5742"/>
                    <a:pt x="2737" y="5716"/>
                  </a:cubicBezTo>
                  <a:cubicBezTo>
                    <a:pt x="2814" y="5688"/>
                    <a:pt x="2850" y="5728"/>
                    <a:pt x="2850" y="5838"/>
                  </a:cubicBezTo>
                  <a:cubicBezTo>
                    <a:pt x="2850" y="5875"/>
                    <a:pt x="2839" y="5920"/>
                    <a:pt x="2811" y="5979"/>
                  </a:cubicBezTo>
                  <a:cubicBezTo>
                    <a:pt x="2783" y="6035"/>
                    <a:pt x="2833" y="6069"/>
                    <a:pt x="2961" y="6069"/>
                  </a:cubicBezTo>
                  <a:cubicBezTo>
                    <a:pt x="2997" y="6069"/>
                    <a:pt x="3020" y="6041"/>
                    <a:pt x="3028" y="5985"/>
                  </a:cubicBezTo>
                  <a:cubicBezTo>
                    <a:pt x="3037" y="5931"/>
                    <a:pt x="3051" y="5931"/>
                    <a:pt x="3068" y="5985"/>
                  </a:cubicBezTo>
                  <a:lnTo>
                    <a:pt x="3122" y="6199"/>
                  </a:lnTo>
                  <a:lnTo>
                    <a:pt x="3122" y="6227"/>
                  </a:lnTo>
                  <a:cubicBezTo>
                    <a:pt x="3122" y="6267"/>
                    <a:pt x="3099" y="6295"/>
                    <a:pt x="3054" y="6312"/>
                  </a:cubicBezTo>
                  <a:cubicBezTo>
                    <a:pt x="3011" y="6326"/>
                    <a:pt x="2997" y="6354"/>
                    <a:pt x="3014" y="6394"/>
                  </a:cubicBezTo>
                  <a:cubicBezTo>
                    <a:pt x="3051" y="6428"/>
                    <a:pt x="3093" y="6442"/>
                    <a:pt x="3141" y="6442"/>
                  </a:cubicBezTo>
                  <a:lnTo>
                    <a:pt x="3271" y="6442"/>
                  </a:lnTo>
                  <a:lnTo>
                    <a:pt x="3325" y="6417"/>
                  </a:lnTo>
                  <a:lnTo>
                    <a:pt x="3353" y="6394"/>
                  </a:lnTo>
                  <a:cubicBezTo>
                    <a:pt x="3353" y="6442"/>
                    <a:pt x="3379" y="6481"/>
                    <a:pt x="3432" y="6504"/>
                  </a:cubicBezTo>
                  <a:cubicBezTo>
                    <a:pt x="3489" y="6532"/>
                    <a:pt x="3534" y="6544"/>
                    <a:pt x="3568" y="6544"/>
                  </a:cubicBezTo>
                  <a:lnTo>
                    <a:pt x="3596" y="6544"/>
                  </a:lnTo>
                  <a:cubicBezTo>
                    <a:pt x="3596" y="6558"/>
                    <a:pt x="3576" y="6575"/>
                    <a:pt x="3543" y="6592"/>
                  </a:cubicBezTo>
                  <a:cubicBezTo>
                    <a:pt x="3506" y="6614"/>
                    <a:pt x="3506" y="6642"/>
                    <a:pt x="3543" y="6673"/>
                  </a:cubicBezTo>
                  <a:lnTo>
                    <a:pt x="3853" y="6730"/>
                  </a:lnTo>
                  <a:lnTo>
                    <a:pt x="3853" y="6758"/>
                  </a:lnTo>
                  <a:lnTo>
                    <a:pt x="4043" y="7148"/>
                  </a:lnTo>
                  <a:cubicBezTo>
                    <a:pt x="4043" y="7182"/>
                    <a:pt x="4028" y="7232"/>
                    <a:pt x="4003" y="7280"/>
                  </a:cubicBezTo>
                  <a:cubicBezTo>
                    <a:pt x="3975" y="7337"/>
                    <a:pt x="3944" y="7365"/>
                    <a:pt x="3907" y="7365"/>
                  </a:cubicBezTo>
                  <a:cubicBezTo>
                    <a:pt x="3870" y="7365"/>
                    <a:pt x="3856" y="7354"/>
                    <a:pt x="3867" y="7326"/>
                  </a:cubicBezTo>
                  <a:cubicBezTo>
                    <a:pt x="3876" y="7297"/>
                    <a:pt x="3879" y="7263"/>
                    <a:pt x="3879" y="7232"/>
                  </a:cubicBezTo>
                  <a:cubicBezTo>
                    <a:pt x="3879" y="7193"/>
                    <a:pt x="3870" y="7159"/>
                    <a:pt x="3853" y="7134"/>
                  </a:cubicBezTo>
                  <a:cubicBezTo>
                    <a:pt x="3836" y="7105"/>
                    <a:pt x="3769" y="7094"/>
                    <a:pt x="3650" y="7094"/>
                  </a:cubicBezTo>
                  <a:cubicBezTo>
                    <a:pt x="3633" y="7094"/>
                    <a:pt x="3608" y="7100"/>
                    <a:pt x="3582" y="7105"/>
                  </a:cubicBezTo>
                  <a:cubicBezTo>
                    <a:pt x="3554" y="7117"/>
                    <a:pt x="3551" y="7139"/>
                    <a:pt x="3568" y="7176"/>
                  </a:cubicBezTo>
                  <a:lnTo>
                    <a:pt x="3732" y="7523"/>
                  </a:lnTo>
                  <a:lnTo>
                    <a:pt x="3771" y="7551"/>
                  </a:lnTo>
                  <a:lnTo>
                    <a:pt x="3800" y="7580"/>
                  </a:lnTo>
                  <a:cubicBezTo>
                    <a:pt x="3709" y="7580"/>
                    <a:pt x="3647" y="7690"/>
                    <a:pt x="3616" y="7904"/>
                  </a:cubicBezTo>
                  <a:cubicBezTo>
                    <a:pt x="3585" y="8119"/>
                    <a:pt x="3568" y="8274"/>
                    <a:pt x="3568" y="8362"/>
                  </a:cubicBezTo>
                  <a:lnTo>
                    <a:pt x="3622" y="8610"/>
                  </a:lnTo>
                  <a:lnTo>
                    <a:pt x="3650" y="8686"/>
                  </a:lnTo>
                  <a:lnTo>
                    <a:pt x="3650" y="8743"/>
                  </a:lnTo>
                  <a:lnTo>
                    <a:pt x="3596" y="9002"/>
                  </a:lnTo>
                  <a:lnTo>
                    <a:pt x="3989" y="9581"/>
                  </a:lnTo>
                  <a:lnTo>
                    <a:pt x="4071" y="9581"/>
                  </a:lnTo>
                  <a:cubicBezTo>
                    <a:pt x="4088" y="9618"/>
                    <a:pt x="4079" y="9652"/>
                    <a:pt x="4043" y="9691"/>
                  </a:cubicBezTo>
                  <a:cubicBezTo>
                    <a:pt x="4006" y="9725"/>
                    <a:pt x="3997" y="9762"/>
                    <a:pt x="4014" y="9796"/>
                  </a:cubicBezTo>
                  <a:lnTo>
                    <a:pt x="4125" y="9906"/>
                  </a:lnTo>
                  <a:cubicBezTo>
                    <a:pt x="4125" y="9993"/>
                    <a:pt x="4142" y="10061"/>
                    <a:pt x="4178" y="10098"/>
                  </a:cubicBezTo>
                  <a:cubicBezTo>
                    <a:pt x="4212" y="10143"/>
                    <a:pt x="4272" y="10197"/>
                    <a:pt x="4353" y="10270"/>
                  </a:cubicBezTo>
                  <a:cubicBezTo>
                    <a:pt x="4334" y="10380"/>
                    <a:pt x="4427" y="10479"/>
                    <a:pt x="4630" y="10572"/>
                  </a:cubicBezTo>
                  <a:cubicBezTo>
                    <a:pt x="4834" y="10668"/>
                    <a:pt x="4961" y="10733"/>
                    <a:pt x="5017" y="10773"/>
                  </a:cubicBezTo>
                  <a:cubicBezTo>
                    <a:pt x="5088" y="10976"/>
                    <a:pt x="5178" y="11179"/>
                    <a:pt x="5286" y="11382"/>
                  </a:cubicBezTo>
                  <a:cubicBezTo>
                    <a:pt x="5393" y="11588"/>
                    <a:pt x="5526" y="11758"/>
                    <a:pt x="5679" y="11908"/>
                  </a:cubicBezTo>
                  <a:lnTo>
                    <a:pt x="5707" y="12094"/>
                  </a:lnTo>
                  <a:cubicBezTo>
                    <a:pt x="5707" y="12111"/>
                    <a:pt x="5684" y="12133"/>
                    <a:pt x="5639" y="12150"/>
                  </a:cubicBezTo>
                  <a:cubicBezTo>
                    <a:pt x="5594" y="12167"/>
                    <a:pt x="5588" y="12195"/>
                    <a:pt x="5625" y="12227"/>
                  </a:cubicBezTo>
                  <a:lnTo>
                    <a:pt x="5842" y="12325"/>
                  </a:lnTo>
                  <a:cubicBezTo>
                    <a:pt x="5876" y="12289"/>
                    <a:pt x="5924" y="12325"/>
                    <a:pt x="5984" y="12433"/>
                  </a:cubicBezTo>
                  <a:cubicBezTo>
                    <a:pt x="6040" y="12543"/>
                    <a:pt x="6088" y="12613"/>
                    <a:pt x="6125" y="12647"/>
                  </a:cubicBezTo>
                  <a:lnTo>
                    <a:pt x="6097" y="12729"/>
                  </a:lnTo>
                  <a:lnTo>
                    <a:pt x="6261" y="12961"/>
                  </a:lnTo>
                  <a:lnTo>
                    <a:pt x="6342" y="12989"/>
                  </a:lnTo>
                  <a:lnTo>
                    <a:pt x="6396" y="12879"/>
                  </a:lnTo>
                  <a:cubicBezTo>
                    <a:pt x="6359" y="12788"/>
                    <a:pt x="6297" y="12667"/>
                    <a:pt x="6207" y="12520"/>
                  </a:cubicBezTo>
                  <a:cubicBezTo>
                    <a:pt x="6116" y="12370"/>
                    <a:pt x="6023" y="12226"/>
                    <a:pt x="5930" y="12088"/>
                  </a:cubicBezTo>
                  <a:cubicBezTo>
                    <a:pt x="5834" y="11947"/>
                    <a:pt x="5755" y="11826"/>
                    <a:pt x="5693" y="11710"/>
                  </a:cubicBezTo>
                  <a:cubicBezTo>
                    <a:pt x="5628" y="11600"/>
                    <a:pt x="5597" y="11532"/>
                    <a:pt x="5597" y="11515"/>
                  </a:cubicBezTo>
                  <a:cubicBezTo>
                    <a:pt x="5597" y="11492"/>
                    <a:pt x="5588" y="11422"/>
                    <a:pt x="5571" y="11295"/>
                  </a:cubicBezTo>
                  <a:cubicBezTo>
                    <a:pt x="5551" y="11168"/>
                    <a:pt x="5534" y="11097"/>
                    <a:pt x="5517" y="11069"/>
                  </a:cubicBezTo>
                  <a:cubicBezTo>
                    <a:pt x="5571" y="11103"/>
                    <a:pt x="5639" y="11137"/>
                    <a:pt x="5721" y="11168"/>
                  </a:cubicBezTo>
                  <a:cubicBezTo>
                    <a:pt x="5800" y="11202"/>
                    <a:pt x="5868" y="11235"/>
                    <a:pt x="5922" y="11267"/>
                  </a:cubicBezTo>
                  <a:cubicBezTo>
                    <a:pt x="5958" y="11492"/>
                    <a:pt x="6046" y="11676"/>
                    <a:pt x="6187" y="11809"/>
                  </a:cubicBezTo>
                  <a:cubicBezTo>
                    <a:pt x="6326" y="11947"/>
                    <a:pt x="6450" y="12099"/>
                    <a:pt x="6557" y="12272"/>
                  </a:cubicBezTo>
                  <a:cubicBezTo>
                    <a:pt x="6520" y="12305"/>
                    <a:pt x="6520" y="12325"/>
                    <a:pt x="6557" y="12337"/>
                  </a:cubicBezTo>
                  <a:cubicBezTo>
                    <a:pt x="6594" y="12348"/>
                    <a:pt x="6625" y="12354"/>
                    <a:pt x="6653" y="12354"/>
                  </a:cubicBezTo>
                  <a:cubicBezTo>
                    <a:pt x="6687" y="12387"/>
                    <a:pt x="6707" y="12452"/>
                    <a:pt x="6707" y="12543"/>
                  </a:cubicBezTo>
                  <a:cubicBezTo>
                    <a:pt x="6834" y="12684"/>
                    <a:pt x="6998" y="12884"/>
                    <a:pt x="7199" y="13138"/>
                  </a:cubicBezTo>
                  <a:cubicBezTo>
                    <a:pt x="7402" y="13384"/>
                    <a:pt x="7504" y="13584"/>
                    <a:pt x="7504" y="13731"/>
                  </a:cubicBezTo>
                  <a:lnTo>
                    <a:pt x="7504" y="13754"/>
                  </a:lnTo>
                  <a:lnTo>
                    <a:pt x="7450" y="13949"/>
                  </a:lnTo>
                  <a:cubicBezTo>
                    <a:pt x="7504" y="14090"/>
                    <a:pt x="7597" y="14205"/>
                    <a:pt x="7727" y="14290"/>
                  </a:cubicBezTo>
                  <a:cubicBezTo>
                    <a:pt x="7857" y="14378"/>
                    <a:pt x="7987" y="14443"/>
                    <a:pt x="8114" y="14499"/>
                  </a:cubicBezTo>
                  <a:lnTo>
                    <a:pt x="8168" y="14499"/>
                  </a:lnTo>
                  <a:cubicBezTo>
                    <a:pt x="8349" y="14592"/>
                    <a:pt x="8532" y="14685"/>
                    <a:pt x="8721" y="14790"/>
                  </a:cubicBezTo>
                  <a:cubicBezTo>
                    <a:pt x="8911" y="14897"/>
                    <a:pt x="9106" y="14985"/>
                    <a:pt x="9304" y="15055"/>
                  </a:cubicBezTo>
                  <a:lnTo>
                    <a:pt x="9614" y="14863"/>
                  </a:lnTo>
                  <a:cubicBezTo>
                    <a:pt x="9688" y="14886"/>
                    <a:pt x="9764" y="14928"/>
                    <a:pt x="9846" y="15002"/>
                  </a:cubicBezTo>
                  <a:cubicBezTo>
                    <a:pt x="9925" y="15072"/>
                    <a:pt x="10018" y="15154"/>
                    <a:pt x="10123" y="15250"/>
                  </a:cubicBezTo>
                  <a:cubicBezTo>
                    <a:pt x="10225" y="15343"/>
                    <a:pt x="10346" y="15431"/>
                    <a:pt x="10487" y="15513"/>
                  </a:cubicBezTo>
                  <a:cubicBezTo>
                    <a:pt x="10626" y="15597"/>
                    <a:pt x="10787" y="15645"/>
                    <a:pt x="10968" y="15662"/>
                  </a:cubicBezTo>
                  <a:cubicBezTo>
                    <a:pt x="11092" y="15575"/>
                    <a:pt x="11157" y="15597"/>
                    <a:pt x="11157" y="15727"/>
                  </a:cubicBezTo>
                  <a:lnTo>
                    <a:pt x="11157" y="15784"/>
                  </a:lnTo>
                  <a:lnTo>
                    <a:pt x="11496" y="16193"/>
                  </a:lnTo>
                  <a:lnTo>
                    <a:pt x="11550" y="16391"/>
                  </a:lnTo>
                  <a:cubicBezTo>
                    <a:pt x="11640" y="16444"/>
                    <a:pt x="11731" y="16512"/>
                    <a:pt x="11827" y="16594"/>
                  </a:cubicBezTo>
                  <a:cubicBezTo>
                    <a:pt x="11920" y="16676"/>
                    <a:pt x="11996" y="16766"/>
                    <a:pt x="12050" y="16865"/>
                  </a:cubicBezTo>
                  <a:lnTo>
                    <a:pt x="12103" y="16865"/>
                  </a:lnTo>
                  <a:cubicBezTo>
                    <a:pt x="12194" y="16865"/>
                    <a:pt x="12267" y="16907"/>
                    <a:pt x="12327" y="16986"/>
                  </a:cubicBezTo>
                  <a:cubicBezTo>
                    <a:pt x="12386" y="17068"/>
                    <a:pt x="12459" y="17108"/>
                    <a:pt x="12550" y="17108"/>
                  </a:cubicBezTo>
                  <a:cubicBezTo>
                    <a:pt x="12604" y="17108"/>
                    <a:pt x="12632" y="17079"/>
                    <a:pt x="12632" y="17029"/>
                  </a:cubicBezTo>
                  <a:cubicBezTo>
                    <a:pt x="12632" y="16902"/>
                    <a:pt x="12640" y="16820"/>
                    <a:pt x="12657" y="16777"/>
                  </a:cubicBezTo>
                  <a:cubicBezTo>
                    <a:pt x="12674" y="16738"/>
                    <a:pt x="12700" y="16710"/>
                    <a:pt x="12725" y="16704"/>
                  </a:cubicBezTo>
                  <a:cubicBezTo>
                    <a:pt x="12753" y="16693"/>
                    <a:pt x="12782" y="16687"/>
                    <a:pt x="12807" y="16687"/>
                  </a:cubicBezTo>
                  <a:cubicBezTo>
                    <a:pt x="12835" y="16687"/>
                    <a:pt x="12849" y="16670"/>
                    <a:pt x="12849" y="16633"/>
                  </a:cubicBezTo>
                  <a:lnTo>
                    <a:pt x="12793" y="16554"/>
                  </a:lnTo>
                  <a:cubicBezTo>
                    <a:pt x="12756" y="16554"/>
                    <a:pt x="12731" y="16577"/>
                    <a:pt x="12714" y="16622"/>
                  </a:cubicBezTo>
                  <a:cubicBezTo>
                    <a:pt x="12694" y="16667"/>
                    <a:pt x="12669" y="16670"/>
                    <a:pt x="12632" y="16633"/>
                  </a:cubicBezTo>
                  <a:lnTo>
                    <a:pt x="12440" y="16743"/>
                  </a:lnTo>
                  <a:lnTo>
                    <a:pt x="12211" y="16687"/>
                  </a:lnTo>
                  <a:lnTo>
                    <a:pt x="11889" y="16136"/>
                  </a:lnTo>
                  <a:lnTo>
                    <a:pt x="11996" y="15366"/>
                  </a:lnTo>
                  <a:cubicBezTo>
                    <a:pt x="12013" y="15332"/>
                    <a:pt x="11979" y="15287"/>
                    <a:pt x="11894" y="15244"/>
                  </a:cubicBezTo>
                  <a:cubicBezTo>
                    <a:pt x="11807" y="15199"/>
                    <a:pt x="11784" y="15154"/>
                    <a:pt x="11818" y="15112"/>
                  </a:cubicBezTo>
                  <a:cubicBezTo>
                    <a:pt x="11694" y="15032"/>
                    <a:pt x="11541" y="15001"/>
                    <a:pt x="11360" y="15001"/>
                  </a:cubicBezTo>
                  <a:cubicBezTo>
                    <a:pt x="11324" y="15001"/>
                    <a:pt x="11230" y="15013"/>
                    <a:pt x="11083" y="15038"/>
                  </a:cubicBezTo>
                  <a:cubicBezTo>
                    <a:pt x="10934" y="15066"/>
                    <a:pt x="10857" y="15055"/>
                    <a:pt x="10857" y="15001"/>
                  </a:cubicBezTo>
                  <a:cubicBezTo>
                    <a:pt x="10857" y="14945"/>
                    <a:pt x="10872" y="14874"/>
                    <a:pt x="10900" y="14784"/>
                  </a:cubicBezTo>
                  <a:cubicBezTo>
                    <a:pt x="10925" y="14691"/>
                    <a:pt x="10959" y="14598"/>
                    <a:pt x="10993" y="14493"/>
                  </a:cubicBezTo>
                  <a:cubicBezTo>
                    <a:pt x="11030" y="14389"/>
                    <a:pt x="11058" y="14301"/>
                    <a:pt x="11075" y="14228"/>
                  </a:cubicBezTo>
                  <a:cubicBezTo>
                    <a:pt x="11092" y="14157"/>
                    <a:pt x="11103" y="14112"/>
                    <a:pt x="11103" y="14095"/>
                  </a:cubicBezTo>
                  <a:lnTo>
                    <a:pt x="11278" y="13731"/>
                  </a:lnTo>
                  <a:lnTo>
                    <a:pt x="11239" y="13677"/>
                  </a:lnTo>
                  <a:lnTo>
                    <a:pt x="11021" y="13621"/>
                  </a:lnTo>
                  <a:cubicBezTo>
                    <a:pt x="10985" y="13621"/>
                    <a:pt x="10925" y="13649"/>
                    <a:pt x="10846" y="13706"/>
                  </a:cubicBezTo>
                  <a:cubicBezTo>
                    <a:pt x="10764" y="13754"/>
                    <a:pt x="10685" y="13821"/>
                    <a:pt x="10609" y="13898"/>
                  </a:cubicBezTo>
                  <a:cubicBezTo>
                    <a:pt x="10533" y="13974"/>
                    <a:pt x="10468" y="14053"/>
                    <a:pt x="10414" y="14123"/>
                  </a:cubicBezTo>
                  <a:cubicBezTo>
                    <a:pt x="10360" y="14197"/>
                    <a:pt x="10332" y="14256"/>
                    <a:pt x="10332" y="14313"/>
                  </a:cubicBezTo>
                  <a:lnTo>
                    <a:pt x="9724" y="14442"/>
                  </a:lnTo>
                  <a:cubicBezTo>
                    <a:pt x="9597" y="14442"/>
                    <a:pt x="9493" y="14394"/>
                    <a:pt x="9411" y="14284"/>
                  </a:cubicBezTo>
                  <a:cubicBezTo>
                    <a:pt x="9377" y="14140"/>
                    <a:pt x="9301" y="13979"/>
                    <a:pt x="9182" y="13804"/>
                  </a:cubicBezTo>
                  <a:cubicBezTo>
                    <a:pt x="9066" y="13627"/>
                    <a:pt x="9007" y="13474"/>
                    <a:pt x="9007" y="13336"/>
                  </a:cubicBezTo>
                  <a:cubicBezTo>
                    <a:pt x="9007" y="13132"/>
                    <a:pt x="9041" y="12938"/>
                    <a:pt x="9114" y="12757"/>
                  </a:cubicBezTo>
                  <a:cubicBezTo>
                    <a:pt x="9188" y="12576"/>
                    <a:pt x="9159" y="12382"/>
                    <a:pt x="9032" y="12178"/>
                  </a:cubicBezTo>
                  <a:cubicBezTo>
                    <a:pt x="9052" y="12178"/>
                    <a:pt x="9075" y="12167"/>
                    <a:pt x="9100" y="12150"/>
                  </a:cubicBezTo>
                  <a:cubicBezTo>
                    <a:pt x="9128" y="12133"/>
                    <a:pt x="9134" y="12105"/>
                    <a:pt x="9114" y="12068"/>
                  </a:cubicBezTo>
                  <a:lnTo>
                    <a:pt x="9275" y="11879"/>
                  </a:lnTo>
                  <a:lnTo>
                    <a:pt x="9303" y="11851"/>
                  </a:lnTo>
                  <a:lnTo>
                    <a:pt x="9329" y="11879"/>
                  </a:lnTo>
                  <a:cubicBezTo>
                    <a:pt x="9456" y="11786"/>
                    <a:pt x="9623" y="11758"/>
                    <a:pt x="9832" y="11786"/>
                  </a:cubicBezTo>
                  <a:cubicBezTo>
                    <a:pt x="10038" y="11809"/>
                    <a:pt x="10168" y="11746"/>
                    <a:pt x="10225" y="11594"/>
                  </a:cubicBezTo>
                  <a:lnTo>
                    <a:pt x="10439" y="11769"/>
                  </a:lnTo>
                  <a:cubicBezTo>
                    <a:pt x="10476" y="11786"/>
                    <a:pt x="10516" y="11769"/>
                    <a:pt x="10561" y="11710"/>
                  </a:cubicBezTo>
                  <a:cubicBezTo>
                    <a:pt x="10606" y="11653"/>
                    <a:pt x="10629" y="11605"/>
                    <a:pt x="10629" y="11566"/>
                  </a:cubicBezTo>
                  <a:lnTo>
                    <a:pt x="10521" y="11515"/>
                  </a:lnTo>
                  <a:lnTo>
                    <a:pt x="11050" y="11377"/>
                  </a:lnTo>
                  <a:lnTo>
                    <a:pt x="11075" y="11461"/>
                  </a:lnTo>
                  <a:lnTo>
                    <a:pt x="11332" y="11433"/>
                  </a:lnTo>
                  <a:lnTo>
                    <a:pt x="11629" y="11619"/>
                  </a:lnTo>
                  <a:cubicBezTo>
                    <a:pt x="11665" y="11619"/>
                    <a:pt x="11702" y="11600"/>
                    <a:pt x="11739" y="11554"/>
                  </a:cubicBezTo>
                  <a:cubicBezTo>
                    <a:pt x="11776" y="11509"/>
                    <a:pt x="11815" y="11504"/>
                    <a:pt x="11860" y="11537"/>
                  </a:cubicBezTo>
                  <a:lnTo>
                    <a:pt x="12132" y="11825"/>
                  </a:lnTo>
                  <a:cubicBezTo>
                    <a:pt x="12095" y="11896"/>
                    <a:pt x="12089" y="11952"/>
                    <a:pt x="12118" y="11984"/>
                  </a:cubicBezTo>
                  <a:cubicBezTo>
                    <a:pt x="12143" y="12023"/>
                    <a:pt x="12157" y="12057"/>
                    <a:pt x="12157" y="12094"/>
                  </a:cubicBezTo>
                  <a:cubicBezTo>
                    <a:pt x="12157" y="12150"/>
                    <a:pt x="12205" y="12271"/>
                    <a:pt x="12298" y="12463"/>
                  </a:cubicBezTo>
                  <a:cubicBezTo>
                    <a:pt x="12394" y="12658"/>
                    <a:pt x="12479" y="12757"/>
                    <a:pt x="12550" y="12757"/>
                  </a:cubicBezTo>
                  <a:cubicBezTo>
                    <a:pt x="12640" y="12757"/>
                    <a:pt x="12680" y="12698"/>
                    <a:pt x="12671" y="12582"/>
                  </a:cubicBezTo>
                  <a:cubicBezTo>
                    <a:pt x="12663" y="12466"/>
                    <a:pt x="12657" y="12390"/>
                    <a:pt x="12657" y="12356"/>
                  </a:cubicBezTo>
                  <a:cubicBezTo>
                    <a:pt x="12657" y="12176"/>
                    <a:pt x="12620" y="11998"/>
                    <a:pt x="12550" y="11828"/>
                  </a:cubicBezTo>
                  <a:cubicBezTo>
                    <a:pt x="12479" y="11656"/>
                    <a:pt x="12409" y="11481"/>
                    <a:pt x="12346" y="11298"/>
                  </a:cubicBezTo>
                  <a:lnTo>
                    <a:pt x="12346" y="11221"/>
                  </a:lnTo>
                  <a:cubicBezTo>
                    <a:pt x="12346" y="11128"/>
                    <a:pt x="12403" y="11049"/>
                    <a:pt x="12516" y="10984"/>
                  </a:cubicBezTo>
                  <a:cubicBezTo>
                    <a:pt x="12629" y="10911"/>
                    <a:pt x="12685" y="10874"/>
                    <a:pt x="12685" y="10851"/>
                  </a:cubicBezTo>
                  <a:cubicBezTo>
                    <a:pt x="12776" y="10781"/>
                    <a:pt x="12878" y="10707"/>
                    <a:pt x="12991" y="10637"/>
                  </a:cubicBezTo>
                  <a:cubicBezTo>
                    <a:pt x="13101" y="10563"/>
                    <a:pt x="13186" y="10482"/>
                    <a:pt x="13239" y="10383"/>
                  </a:cubicBezTo>
                  <a:lnTo>
                    <a:pt x="13347" y="10163"/>
                  </a:lnTo>
                  <a:lnTo>
                    <a:pt x="13347" y="10030"/>
                  </a:lnTo>
                  <a:lnTo>
                    <a:pt x="13429" y="10030"/>
                  </a:lnTo>
                  <a:cubicBezTo>
                    <a:pt x="13465" y="10030"/>
                    <a:pt x="13482" y="10002"/>
                    <a:pt x="13482" y="9948"/>
                  </a:cubicBezTo>
                  <a:cubicBezTo>
                    <a:pt x="13482" y="9931"/>
                    <a:pt x="13471" y="9914"/>
                    <a:pt x="13443" y="9903"/>
                  </a:cubicBezTo>
                  <a:cubicBezTo>
                    <a:pt x="13414" y="9886"/>
                    <a:pt x="13383" y="9863"/>
                    <a:pt x="13347" y="9827"/>
                  </a:cubicBezTo>
                  <a:cubicBezTo>
                    <a:pt x="13313" y="9810"/>
                    <a:pt x="13276" y="9782"/>
                    <a:pt x="13239" y="9742"/>
                  </a:cubicBezTo>
                  <a:lnTo>
                    <a:pt x="13321" y="9694"/>
                  </a:lnTo>
                  <a:cubicBezTo>
                    <a:pt x="13358" y="9638"/>
                    <a:pt x="13383" y="9573"/>
                    <a:pt x="13403" y="9491"/>
                  </a:cubicBezTo>
                  <a:cubicBezTo>
                    <a:pt x="13420" y="9406"/>
                    <a:pt x="13412" y="9335"/>
                    <a:pt x="13375" y="9273"/>
                  </a:cubicBezTo>
                  <a:lnTo>
                    <a:pt x="13578" y="9163"/>
                  </a:lnTo>
                  <a:cubicBezTo>
                    <a:pt x="13558" y="9220"/>
                    <a:pt x="13578" y="9254"/>
                    <a:pt x="13632" y="9273"/>
                  </a:cubicBezTo>
                  <a:cubicBezTo>
                    <a:pt x="13686" y="9290"/>
                    <a:pt x="13731" y="9290"/>
                    <a:pt x="13768" y="9273"/>
                  </a:cubicBezTo>
                  <a:lnTo>
                    <a:pt x="13903" y="9053"/>
                  </a:lnTo>
                  <a:cubicBezTo>
                    <a:pt x="13866" y="8966"/>
                    <a:pt x="13844" y="8932"/>
                    <a:pt x="13835" y="8960"/>
                  </a:cubicBezTo>
                  <a:cubicBezTo>
                    <a:pt x="13827" y="8988"/>
                    <a:pt x="13850" y="8960"/>
                    <a:pt x="13903" y="8867"/>
                  </a:cubicBezTo>
                  <a:cubicBezTo>
                    <a:pt x="13994" y="8833"/>
                    <a:pt x="14081" y="8788"/>
                    <a:pt x="14166" y="8740"/>
                  </a:cubicBezTo>
                  <a:cubicBezTo>
                    <a:pt x="14254" y="8689"/>
                    <a:pt x="14338" y="8664"/>
                    <a:pt x="14432" y="8664"/>
                  </a:cubicBezTo>
                  <a:cubicBezTo>
                    <a:pt x="14448" y="8683"/>
                    <a:pt x="14465" y="8689"/>
                    <a:pt x="14485" y="8689"/>
                  </a:cubicBezTo>
                  <a:cubicBezTo>
                    <a:pt x="14539" y="8689"/>
                    <a:pt x="14564" y="8683"/>
                    <a:pt x="14564" y="8664"/>
                  </a:cubicBezTo>
                  <a:cubicBezTo>
                    <a:pt x="14564" y="8573"/>
                    <a:pt x="14547" y="8520"/>
                    <a:pt x="14511" y="8503"/>
                  </a:cubicBezTo>
                  <a:lnTo>
                    <a:pt x="14675" y="8167"/>
                  </a:lnTo>
                  <a:cubicBezTo>
                    <a:pt x="14799" y="8167"/>
                    <a:pt x="14895" y="8110"/>
                    <a:pt x="14957" y="8000"/>
                  </a:cubicBezTo>
                  <a:lnTo>
                    <a:pt x="15203" y="7972"/>
                  </a:lnTo>
                  <a:cubicBezTo>
                    <a:pt x="15257" y="7958"/>
                    <a:pt x="15282" y="7924"/>
                    <a:pt x="15282" y="7867"/>
                  </a:cubicBezTo>
                  <a:lnTo>
                    <a:pt x="15282" y="7842"/>
                  </a:lnTo>
                  <a:lnTo>
                    <a:pt x="15757" y="7704"/>
                  </a:lnTo>
                  <a:lnTo>
                    <a:pt x="15810" y="7554"/>
                  </a:lnTo>
                  <a:lnTo>
                    <a:pt x="15675" y="7368"/>
                  </a:lnTo>
                  <a:cubicBezTo>
                    <a:pt x="15692" y="7368"/>
                    <a:pt x="15700" y="7351"/>
                    <a:pt x="15700" y="7311"/>
                  </a:cubicBezTo>
                  <a:cubicBezTo>
                    <a:pt x="15700" y="7277"/>
                    <a:pt x="15683" y="7252"/>
                    <a:pt x="15646" y="7235"/>
                  </a:cubicBezTo>
                  <a:cubicBezTo>
                    <a:pt x="15613" y="7212"/>
                    <a:pt x="15579" y="7195"/>
                    <a:pt x="15553" y="7179"/>
                  </a:cubicBezTo>
                  <a:cubicBezTo>
                    <a:pt x="15525" y="7162"/>
                    <a:pt x="15494" y="7142"/>
                    <a:pt x="15457" y="7125"/>
                  </a:cubicBezTo>
                  <a:lnTo>
                    <a:pt x="15403" y="7150"/>
                  </a:lnTo>
                  <a:lnTo>
                    <a:pt x="15457" y="7125"/>
                  </a:lnTo>
                  <a:lnTo>
                    <a:pt x="15539" y="7125"/>
                  </a:lnTo>
                  <a:lnTo>
                    <a:pt x="15714" y="7125"/>
                  </a:lnTo>
                  <a:cubicBezTo>
                    <a:pt x="15796" y="7125"/>
                    <a:pt x="15836" y="7085"/>
                    <a:pt x="15836" y="7003"/>
                  </a:cubicBezTo>
                  <a:cubicBezTo>
                    <a:pt x="15836" y="6893"/>
                    <a:pt x="15774" y="6837"/>
                    <a:pt x="15646" y="6837"/>
                  </a:cubicBezTo>
                  <a:cubicBezTo>
                    <a:pt x="15485" y="6837"/>
                    <a:pt x="15299" y="6877"/>
                    <a:pt x="15087" y="6953"/>
                  </a:cubicBezTo>
                  <a:cubicBezTo>
                    <a:pt x="14875" y="7029"/>
                    <a:pt x="14728" y="7162"/>
                    <a:pt x="14646" y="7339"/>
                  </a:cubicBezTo>
                  <a:lnTo>
                    <a:pt x="14457" y="7450"/>
                  </a:lnTo>
                  <a:lnTo>
                    <a:pt x="14700" y="7207"/>
                  </a:lnTo>
                  <a:lnTo>
                    <a:pt x="14739" y="7125"/>
                  </a:lnTo>
                  <a:cubicBezTo>
                    <a:pt x="14739" y="7085"/>
                    <a:pt x="14697" y="7063"/>
                    <a:pt x="14612" y="7046"/>
                  </a:cubicBezTo>
                  <a:cubicBezTo>
                    <a:pt x="14528" y="7035"/>
                    <a:pt x="14502" y="7029"/>
                    <a:pt x="14539" y="7029"/>
                  </a:cubicBezTo>
                  <a:cubicBezTo>
                    <a:pt x="14700" y="7029"/>
                    <a:pt x="14824" y="7015"/>
                    <a:pt x="14909" y="6975"/>
                  </a:cubicBezTo>
                  <a:cubicBezTo>
                    <a:pt x="14997" y="6936"/>
                    <a:pt x="15067" y="6899"/>
                    <a:pt x="15121" y="6854"/>
                  </a:cubicBezTo>
                  <a:cubicBezTo>
                    <a:pt x="15175" y="6809"/>
                    <a:pt x="15231" y="6766"/>
                    <a:pt x="15288" y="6715"/>
                  </a:cubicBezTo>
                  <a:cubicBezTo>
                    <a:pt x="15347" y="6670"/>
                    <a:pt x="15432" y="6634"/>
                    <a:pt x="15539" y="6594"/>
                  </a:cubicBezTo>
                  <a:cubicBezTo>
                    <a:pt x="15745" y="6634"/>
                    <a:pt x="15946" y="6645"/>
                    <a:pt x="16135" y="6622"/>
                  </a:cubicBezTo>
                  <a:cubicBezTo>
                    <a:pt x="16322" y="6605"/>
                    <a:pt x="16522" y="6594"/>
                    <a:pt x="16729" y="6594"/>
                  </a:cubicBezTo>
                  <a:cubicBezTo>
                    <a:pt x="16785" y="6560"/>
                    <a:pt x="16839" y="6523"/>
                    <a:pt x="16892" y="6484"/>
                  </a:cubicBezTo>
                  <a:cubicBezTo>
                    <a:pt x="16946" y="6439"/>
                    <a:pt x="16980" y="6396"/>
                    <a:pt x="17000" y="6340"/>
                  </a:cubicBezTo>
                  <a:lnTo>
                    <a:pt x="17311" y="6286"/>
                  </a:lnTo>
                  <a:cubicBezTo>
                    <a:pt x="17347" y="6323"/>
                    <a:pt x="17401" y="6315"/>
                    <a:pt x="17474" y="6258"/>
                  </a:cubicBezTo>
                  <a:cubicBezTo>
                    <a:pt x="17545" y="6202"/>
                    <a:pt x="17582" y="6159"/>
                    <a:pt x="17582" y="6125"/>
                  </a:cubicBezTo>
                  <a:cubicBezTo>
                    <a:pt x="17582" y="6032"/>
                    <a:pt x="17531" y="5976"/>
                    <a:pt x="17432" y="5950"/>
                  </a:cubicBezTo>
                  <a:cubicBezTo>
                    <a:pt x="17333" y="5922"/>
                    <a:pt x="17282" y="5854"/>
                    <a:pt x="17282" y="5755"/>
                  </a:cubicBezTo>
                  <a:cubicBezTo>
                    <a:pt x="17282" y="5738"/>
                    <a:pt x="17288" y="5713"/>
                    <a:pt x="17296" y="5679"/>
                  </a:cubicBezTo>
                  <a:cubicBezTo>
                    <a:pt x="17308" y="5640"/>
                    <a:pt x="17294" y="5623"/>
                    <a:pt x="17257" y="5623"/>
                  </a:cubicBezTo>
                  <a:cubicBezTo>
                    <a:pt x="17203" y="5623"/>
                    <a:pt x="17116" y="5651"/>
                    <a:pt x="16994" y="5707"/>
                  </a:cubicBezTo>
                  <a:cubicBezTo>
                    <a:pt x="16870" y="5758"/>
                    <a:pt x="16785" y="5806"/>
                    <a:pt x="16729" y="5840"/>
                  </a:cubicBezTo>
                  <a:cubicBezTo>
                    <a:pt x="16692" y="5854"/>
                    <a:pt x="16672" y="5854"/>
                    <a:pt x="16661" y="5829"/>
                  </a:cubicBezTo>
                  <a:cubicBezTo>
                    <a:pt x="16652" y="5801"/>
                    <a:pt x="16649" y="5767"/>
                    <a:pt x="16649" y="5730"/>
                  </a:cubicBezTo>
                  <a:lnTo>
                    <a:pt x="16675" y="5755"/>
                  </a:lnTo>
                  <a:lnTo>
                    <a:pt x="16785" y="5705"/>
                  </a:lnTo>
                  <a:lnTo>
                    <a:pt x="17093" y="5594"/>
                  </a:lnTo>
                  <a:lnTo>
                    <a:pt x="17147" y="5538"/>
                  </a:lnTo>
                  <a:cubicBezTo>
                    <a:pt x="17147" y="5484"/>
                    <a:pt x="17116" y="5451"/>
                    <a:pt x="17048" y="5434"/>
                  </a:cubicBezTo>
                  <a:cubicBezTo>
                    <a:pt x="16980" y="5411"/>
                    <a:pt x="16926" y="5405"/>
                    <a:pt x="16892" y="5405"/>
                  </a:cubicBezTo>
                  <a:cubicBezTo>
                    <a:pt x="16856" y="5405"/>
                    <a:pt x="16802" y="5417"/>
                    <a:pt x="16729" y="5445"/>
                  </a:cubicBezTo>
                  <a:cubicBezTo>
                    <a:pt x="16658" y="5473"/>
                    <a:pt x="16621" y="5456"/>
                    <a:pt x="16621" y="5405"/>
                  </a:cubicBezTo>
                  <a:lnTo>
                    <a:pt x="16649" y="5349"/>
                  </a:lnTo>
                  <a:cubicBezTo>
                    <a:pt x="16539" y="5259"/>
                    <a:pt x="16443" y="5154"/>
                    <a:pt x="16358" y="5047"/>
                  </a:cubicBezTo>
                  <a:cubicBezTo>
                    <a:pt x="16271" y="4931"/>
                    <a:pt x="16228" y="4861"/>
                    <a:pt x="16228" y="4821"/>
                  </a:cubicBezTo>
                  <a:cubicBezTo>
                    <a:pt x="16228" y="4787"/>
                    <a:pt x="16234" y="4751"/>
                    <a:pt x="16243" y="4705"/>
                  </a:cubicBezTo>
                  <a:cubicBezTo>
                    <a:pt x="16251" y="4669"/>
                    <a:pt x="16228" y="4646"/>
                    <a:pt x="16175" y="4646"/>
                  </a:cubicBezTo>
                  <a:cubicBezTo>
                    <a:pt x="16138" y="4646"/>
                    <a:pt x="16107" y="4652"/>
                    <a:pt x="16082" y="4663"/>
                  </a:cubicBezTo>
                  <a:cubicBezTo>
                    <a:pt x="16053" y="4672"/>
                    <a:pt x="16039" y="4646"/>
                    <a:pt x="16039" y="4595"/>
                  </a:cubicBezTo>
                  <a:cubicBezTo>
                    <a:pt x="16039" y="4556"/>
                    <a:pt x="16017" y="4480"/>
                    <a:pt x="15971" y="4364"/>
                  </a:cubicBezTo>
                  <a:cubicBezTo>
                    <a:pt x="15926" y="4248"/>
                    <a:pt x="15864" y="4189"/>
                    <a:pt x="15782" y="4189"/>
                  </a:cubicBezTo>
                  <a:lnTo>
                    <a:pt x="15675" y="4299"/>
                  </a:lnTo>
                  <a:cubicBezTo>
                    <a:pt x="15675" y="4347"/>
                    <a:pt x="15646" y="4392"/>
                    <a:pt x="15593" y="4420"/>
                  </a:cubicBezTo>
                  <a:cubicBezTo>
                    <a:pt x="15539" y="4446"/>
                    <a:pt x="15511" y="4474"/>
                    <a:pt x="15511" y="4513"/>
                  </a:cubicBezTo>
                  <a:lnTo>
                    <a:pt x="15457" y="4513"/>
                  </a:lnTo>
                  <a:lnTo>
                    <a:pt x="15175" y="4672"/>
                  </a:lnTo>
                  <a:cubicBezTo>
                    <a:pt x="15155" y="4640"/>
                    <a:pt x="15132" y="4629"/>
                    <a:pt x="15107" y="4646"/>
                  </a:cubicBezTo>
                  <a:cubicBezTo>
                    <a:pt x="15079" y="4669"/>
                    <a:pt x="15047" y="4672"/>
                    <a:pt x="15011" y="4672"/>
                  </a:cubicBezTo>
                  <a:lnTo>
                    <a:pt x="14985" y="4672"/>
                  </a:lnTo>
                  <a:lnTo>
                    <a:pt x="14957" y="4700"/>
                  </a:lnTo>
                  <a:cubicBezTo>
                    <a:pt x="15028" y="4700"/>
                    <a:pt x="15062" y="4663"/>
                    <a:pt x="15053" y="4578"/>
                  </a:cubicBezTo>
                  <a:cubicBezTo>
                    <a:pt x="15042" y="4497"/>
                    <a:pt x="15011" y="4457"/>
                    <a:pt x="14957" y="4457"/>
                  </a:cubicBezTo>
                  <a:lnTo>
                    <a:pt x="14739" y="4513"/>
                  </a:lnTo>
                  <a:cubicBezTo>
                    <a:pt x="14706" y="4513"/>
                    <a:pt x="14683" y="4508"/>
                    <a:pt x="14680" y="4496"/>
                  </a:cubicBezTo>
                  <a:cubicBezTo>
                    <a:pt x="14675" y="4491"/>
                    <a:pt x="14683" y="4474"/>
                    <a:pt x="14708" y="4446"/>
                  </a:cubicBezTo>
                  <a:cubicBezTo>
                    <a:pt x="14731" y="4420"/>
                    <a:pt x="14751" y="4386"/>
                    <a:pt x="14768" y="4347"/>
                  </a:cubicBezTo>
                  <a:cubicBezTo>
                    <a:pt x="14788" y="4316"/>
                    <a:pt x="14788" y="4276"/>
                    <a:pt x="14768" y="4242"/>
                  </a:cubicBezTo>
                  <a:cubicBezTo>
                    <a:pt x="14751" y="4203"/>
                    <a:pt x="14720" y="4203"/>
                    <a:pt x="14680" y="4225"/>
                  </a:cubicBezTo>
                  <a:cubicBezTo>
                    <a:pt x="14641" y="4254"/>
                    <a:pt x="14618" y="4254"/>
                    <a:pt x="14618" y="4214"/>
                  </a:cubicBezTo>
                  <a:lnTo>
                    <a:pt x="14700" y="4214"/>
                  </a:lnTo>
                  <a:lnTo>
                    <a:pt x="14768" y="4149"/>
                  </a:lnTo>
                  <a:cubicBezTo>
                    <a:pt x="14788" y="4127"/>
                    <a:pt x="14779" y="4098"/>
                    <a:pt x="14748" y="4056"/>
                  </a:cubicBezTo>
                  <a:cubicBezTo>
                    <a:pt x="14717" y="4005"/>
                    <a:pt x="14691" y="3977"/>
                    <a:pt x="14674" y="3957"/>
                  </a:cubicBezTo>
                  <a:lnTo>
                    <a:pt x="14375" y="3906"/>
                  </a:lnTo>
                  <a:lnTo>
                    <a:pt x="14186" y="3740"/>
                  </a:lnTo>
                  <a:cubicBezTo>
                    <a:pt x="14169" y="3757"/>
                    <a:pt x="14135" y="3745"/>
                    <a:pt x="14087" y="3703"/>
                  </a:cubicBezTo>
                  <a:cubicBezTo>
                    <a:pt x="14036" y="3658"/>
                    <a:pt x="13994" y="3624"/>
                    <a:pt x="13957" y="3610"/>
                  </a:cubicBezTo>
                  <a:lnTo>
                    <a:pt x="13739" y="3686"/>
                  </a:lnTo>
                  <a:lnTo>
                    <a:pt x="13211" y="3565"/>
                  </a:lnTo>
                  <a:cubicBezTo>
                    <a:pt x="13177" y="3565"/>
                    <a:pt x="13140" y="3576"/>
                    <a:pt x="13104" y="3599"/>
                  </a:cubicBezTo>
                  <a:cubicBezTo>
                    <a:pt x="13070" y="3624"/>
                    <a:pt x="13050" y="3652"/>
                    <a:pt x="13050" y="3686"/>
                  </a:cubicBezTo>
                  <a:cubicBezTo>
                    <a:pt x="13050" y="3726"/>
                    <a:pt x="13070" y="3751"/>
                    <a:pt x="13104" y="3768"/>
                  </a:cubicBezTo>
                  <a:cubicBezTo>
                    <a:pt x="13140" y="3785"/>
                    <a:pt x="13157" y="3813"/>
                    <a:pt x="13157" y="3850"/>
                  </a:cubicBezTo>
                  <a:cubicBezTo>
                    <a:pt x="13157" y="3884"/>
                    <a:pt x="13171" y="3983"/>
                    <a:pt x="13200" y="4138"/>
                  </a:cubicBezTo>
                  <a:cubicBezTo>
                    <a:pt x="13225" y="4299"/>
                    <a:pt x="13202" y="4358"/>
                    <a:pt x="13132" y="4324"/>
                  </a:cubicBezTo>
                  <a:lnTo>
                    <a:pt x="12996" y="4513"/>
                  </a:lnTo>
                  <a:cubicBezTo>
                    <a:pt x="13013" y="4547"/>
                    <a:pt x="13044" y="4578"/>
                    <a:pt x="13089" y="4606"/>
                  </a:cubicBezTo>
                  <a:cubicBezTo>
                    <a:pt x="13137" y="4635"/>
                    <a:pt x="13180" y="4669"/>
                    <a:pt x="13225" y="4705"/>
                  </a:cubicBezTo>
                  <a:cubicBezTo>
                    <a:pt x="13270" y="4750"/>
                    <a:pt x="13313" y="4793"/>
                    <a:pt x="13347" y="4849"/>
                  </a:cubicBezTo>
                  <a:cubicBezTo>
                    <a:pt x="13383" y="4903"/>
                    <a:pt x="13392" y="4988"/>
                    <a:pt x="13375" y="5092"/>
                  </a:cubicBezTo>
                  <a:lnTo>
                    <a:pt x="12767" y="5510"/>
                  </a:lnTo>
                  <a:lnTo>
                    <a:pt x="12767" y="5566"/>
                  </a:lnTo>
                  <a:cubicBezTo>
                    <a:pt x="12767" y="5637"/>
                    <a:pt x="12784" y="5705"/>
                    <a:pt x="12821" y="5770"/>
                  </a:cubicBezTo>
                  <a:cubicBezTo>
                    <a:pt x="12855" y="5832"/>
                    <a:pt x="12892" y="5914"/>
                    <a:pt x="12928" y="6012"/>
                  </a:cubicBezTo>
                  <a:cubicBezTo>
                    <a:pt x="13019" y="6052"/>
                    <a:pt x="13061" y="6080"/>
                    <a:pt x="13058" y="6105"/>
                  </a:cubicBezTo>
                  <a:cubicBezTo>
                    <a:pt x="13053" y="6134"/>
                    <a:pt x="13022" y="6162"/>
                    <a:pt x="12962" y="6190"/>
                  </a:cubicBezTo>
                  <a:cubicBezTo>
                    <a:pt x="12903" y="6216"/>
                    <a:pt x="12849" y="6244"/>
                    <a:pt x="12793" y="6272"/>
                  </a:cubicBezTo>
                  <a:cubicBezTo>
                    <a:pt x="12739" y="6295"/>
                    <a:pt x="12714" y="6320"/>
                    <a:pt x="12714" y="6337"/>
                  </a:cubicBezTo>
                  <a:cubicBezTo>
                    <a:pt x="12714" y="6354"/>
                    <a:pt x="12694" y="6365"/>
                    <a:pt x="12657" y="6365"/>
                  </a:cubicBezTo>
                  <a:lnTo>
                    <a:pt x="12550" y="6365"/>
                  </a:lnTo>
                  <a:lnTo>
                    <a:pt x="12496" y="6365"/>
                  </a:lnTo>
                  <a:cubicBezTo>
                    <a:pt x="12496" y="6343"/>
                    <a:pt x="12505" y="6331"/>
                    <a:pt x="12522" y="6320"/>
                  </a:cubicBezTo>
                  <a:cubicBezTo>
                    <a:pt x="12541" y="6314"/>
                    <a:pt x="12550" y="6295"/>
                    <a:pt x="12550" y="6255"/>
                  </a:cubicBezTo>
                  <a:lnTo>
                    <a:pt x="12293" y="6094"/>
                  </a:lnTo>
                  <a:lnTo>
                    <a:pt x="12293" y="6122"/>
                  </a:lnTo>
                  <a:lnTo>
                    <a:pt x="12185" y="5902"/>
                  </a:lnTo>
                  <a:cubicBezTo>
                    <a:pt x="12219" y="5815"/>
                    <a:pt x="12225" y="5747"/>
                    <a:pt x="12199" y="5710"/>
                  </a:cubicBezTo>
                  <a:cubicBezTo>
                    <a:pt x="12171" y="5665"/>
                    <a:pt x="12157" y="5620"/>
                    <a:pt x="12157" y="5566"/>
                  </a:cubicBezTo>
                  <a:cubicBezTo>
                    <a:pt x="12157" y="5422"/>
                    <a:pt x="12092" y="5352"/>
                    <a:pt x="11962" y="5352"/>
                  </a:cubicBezTo>
                  <a:cubicBezTo>
                    <a:pt x="11832" y="5352"/>
                    <a:pt x="11694" y="5369"/>
                    <a:pt x="11550" y="5408"/>
                  </a:cubicBezTo>
                  <a:cubicBezTo>
                    <a:pt x="11584" y="5386"/>
                    <a:pt x="11581" y="5360"/>
                    <a:pt x="11536" y="5321"/>
                  </a:cubicBezTo>
                  <a:cubicBezTo>
                    <a:pt x="11490" y="5276"/>
                    <a:pt x="11459" y="5259"/>
                    <a:pt x="11439" y="5259"/>
                  </a:cubicBezTo>
                  <a:cubicBezTo>
                    <a:pt x="11295" y="5259"/>
                    <a:pt x="11126" y="5194"/>
                    <a:pt x="10925" y="5067"/>
                  </a:cubicBezTo>
                  <a:cubicBezTo>
                    <a:pt x="10730" y="4945"/>
                    <a:pt x="10566" y="4880"/>
                    <a:pt x="10439" y="4880"/>
                  </a:cubicBezTo>
                  <a:cubicBezTo>
                    <a:pt x="10386" y="4880"/>
                    <a:pt x="10321" y="4892"/>
                    <a:pt x="10250" y="4906"/>
                  </a:cubicBezTo>
                  <a:cubicBezTo>
                    <a:pt x="10179" y="4923"/>
                    <a:pt x="10112" y="4945"/>
                    <a:pt x="10047" y="4962"/>
                  </a:cubicBezTo>
                  <a:cubicBezTo>
                    <a:pt x="10083" y="4945"/>
                    <a:pt x="10106" y="4897"/>
                    <a:pt x="10114" y="4824"/>
                  </a:cubicBezTo>
                  <a:lnTo>
                    <a:pt x="9939" y="4516"/>
                  </a:lnTo>
                  <a:lnTo>
                    <a:pt x="9911" y="4488"/>
                  </a:lnTo>
                  <a:cubicBezTo>
                    <a:pt x="9857" y="4488"/>
                    <a:pt x="9795" y="4510"/>
                    <a:pt x="9724" y="4553"/>
                  </a:cubicBezTo>
                  <a:cubicBezTo>
                    <a:pt x="9651" y="4598"/>
                    <a:pt x="9614" y="4558"/>
                    <a:pt x="9614" y="4434"/>
                  </a:cubicBezTo>
                  <a:cubicBezTo>
                    <a:pt x="9614" y="4417"/>
                    <a:pt x="9623" y="4400"/>
                    <a:pt x="9642" y="4378"/>
                  </a:cubicBezTo>
                  <a:cubicBezTo>
                    <a:pt x="9659" y="4361"/>
                    <a:pt x="9659" y="4344"/>
                    <a:pt x="9642" y="4327"/>
                  </a:cubicBezTo>
                  <a:cubicBezTo>
                    <a:pt x="9623" y="4217"/>
                    <a:pt x="9645" y="4124"/>
                    <a:pt x="9710" y="4047"/>
                  </a:cubicBezTo>
                  <a:cubicBezTo>
                    <a:pt x="9772" y="3968"/>
                    <a:pt x="9823" y="3886"/>
                    <a:pt x="9857" y="3799"/>
                  </a:cubicBezTo>
                  <a:cubicBezTo>
                    <a:pt x="9894" y="3759"/>
                    <a:pt x="9911" y="3728"/>
                    <a:pt x="9911" y="3689"/>
                  </a:cubicBezTo>
                  <a:cubicBezTo>
                    <a:pt x="9911" y="3655"/>
                    <a:pt x="9931" y="3638"/>
                    <a:pt x="9965" y="3638"/>
                  </a:cubicBezTo>
                  <a:cubicBezTo>
                    <a:pt x="10038" y="3638"/>
                    <a:pt x="10109" y="3615"/>
                    <a:pt x="10176" y="3579"/>
                  </a:cubicBezTo>
                  <a:cubicBezTo>
                    <a:pt x="10244" y="3534"/>
                    <a:pt x="10321" y="3505"/>
                    <a:pt x="10414" y="3491"/>
                  </a:cubicBezTo>
                  <a:lnTo>
                    <a:pt x="10439" y="3406"/>
                  </a:lnTo>
                  <a:cubicBezTo>
                    <a:pt x="10439" y="3370"/>
                    <a:pt x="10343" y="3342"/>
                    <a:pt x="10148" y="3313"/>
                  </a:cubicBezTo>
                  <a:cubicBezTo>
                    <a:pt x="9956" y="3285"/>
                    <a:pt x="9857" y="3254"/>
                    <a:pt x="9857" y="3220"/>
                  </a:cubicBezTo>
                  <a:lnTo>
                    <a:pt x="9885" y="3192"/>
                  </a:lnTo>
                  <a:cubicBezTo>
                    <a:pt x="10066" y="3243"/>
                    <a:pt x="10202" y="3274"/>
                    <a:pt x="10298" y="3285"/>
                  </a:cubicBezTo>
                  <a:cubicBezTo>
                    <a:pt x="10391" y="3296"/>
                    <a:pt x="10470" y="3285"/>
                    <a:pt x="10535" y="3260"/>
                  </a:cubicBezTo>
                  <a:cubicBezTo>
                    <a:pt x="10597" y="3231"/>
                    <a:pt x="10671" y="3198"/>
                    <a:pt x="10758" y="3147"/>
                  </a:cubicBezTo>
                  <a:cubicBezTo>
                    <a:pt x="10843" y="3104"/>
                    <a:pt x="10976" y="3042"/>
                    <a:pt x="11157" y="2960"/>
                  </a:cubicBezTo>
                  <a:cubicBezTo>
                    <a:pt x="11157" y="2926"/>
                    <a:pt x="11061" y="2890"/>
                    <a:pt x="10866" y="2850"/>
                  </a:cubicBezTo>
                  <a:cubicBezTo>
                    <a:pt x="10671" y="2816"/>
                    <a:pt x="10549" y="2780"/>
                    <a:pt x="10496" y="2746"/>
                  </a:cubicBezTo>
                  <a:lnTo>
                    <a:pt x="10657" y="2746"/>
                  </a:lnTo>
                  <a:cubicBezTo>
                    <a:pt x="10691" y="2746"/>
                    <a:pt x="10739" y="2752"/>
                    <a:pt x="10798" y="2774"/>
                  </a:cubicBezTo>
                  <a:cubicBezTo>
                    <a:pt x="10857" y="2788"/>
                    <a:pt x="10905" y="2805"/>
                    <a:pt x="10939" y="2828"/>
                  </a:cubicBezTo>
                  <a:cubicBezTo>
                    <a:pt x="10939" y="2862"/>
                    <a:pt x="10968" y="2884"/>
                    <a:pt x="11021" y="2895"/>
                  </a:cubicBezTo>
                  <a:cubicBezTo>
                    <a:pt x="11075" y="2901"/>
                    <a:pt x="11120" y="2907"/>
                    <a:pt x="11157" y="2907"/>
                  </a:cubicBezTo>
                  <a:lnTo>
                    <a:pt x="11360" y="2774"/>
                  </a:lnTo>
                  <a:lnTo>
                    <a:pt x="11360" y="2689"/>
                  </a:lnTo>
                  <a:lnTo>
                    <a:pt x="11307" y="2608"/>
                  </a:lnTo>
                  <a:lnTo>
                    <a:pt x="11603" y="2554"/>
                  </a:lnTo>
                  <a:cubicBezTo>
                    <a:pt x="11583" y="2537"/>
                    <a:pt x="11589" y="2520"/>
                    <a:pt x="11615" y="2503"/>
                  </a:cubicBezTo>
                  <a:cubicBezTo>
                    <a:pt x="11643" y="2480"/>
                    <a:pt x="11665" y="2475"/>
                    <a:pt x="11682" y="2475"/>
                  </a:cubicBezTo>
                  <a:cubicBezTo>
                    <a:pt x="11739" y="2475"/>
                    <a:pt x="11793" y="2503"/>
                    <a:pt x="11852" y="2554"/>
                  </a:cubicBezTo>
                  <a:cubicBezTo>
                    <a:pt x="11911" y="2608"/>
                    <a:pt x="11951" y="2636"/>
                    <a:pt x="11968" y="2636"/>
                  </a:cubicBezTo>
                  <a:lnTo>
                    <a:pt x="12239" y="2531"/>
                  </a:lnTo>
                  <a:cubicBezTo>
                    <a:pt x="12219" y="2509"/>
                    <a:pt x="12245" y="2497"/>
                    <a:pt x="12312" y="2486"/>
                  </a:cubicBezTo>
                  <a:cubicBezTo>
                    <a:pt x="12380" y="2480"/>
                    <a:pt x="12400" y="2452"/>
                    <a:pt x="12375" y="2410"/>
                  </a:cubicBezTo>
                  <a:lnTo>
                    <a:pt x="12185" y="2190"/>
                  </a:lnTo>
                  <a:cubicBezTo>
                    <a:pt x="12166" y="2190"/>
                    <a:pt x="12151" y="2178"/>
                    <a:pt x="12143" y="2150"/>
                  </a:cubicBezTo>
                  <a:cubicBezTo>
                    <a:pt x="12134" y="2122"/>
                    <a:pt x="12140" y="2111"/>
                    <a:pt x="12157" y="2111"/>
                  </a:cubicBezTo>
                  <a:cubicBezTo>
                    <a:pt x="12247" y="2111"/>
                    <a:pt x="12273" y="2063"/>
                    <a:pt x="12239" y="1972"/>
                  </a:cubicBezTo>
                  <a:cubicBezTo>
                    <a:pt x="12166" y="1941"/>
                    <a:pt x="12089" y="1896"/>
                    <a:pt x="12010" y="1848"/>
                  </a:cubicBezTo>
                  <a:cubicBezTo>
                    <a:pt x="11928" y="1797"/>
                    <a:pt x="11838" y="1769"/>
                    <a:pt x="11739" y="1769"/>
                  </a:cubicBezTo>
                  <a:cubicBezTo>
                    <a:pt x="11702" y="1769"/>
                    <a:pt x="11663" y="1780"/>
                    <a:pt x="11615" y="1797"/>
                  </a:cubicBezTo>
                  <a:cubicBezTo>
                    <a:pt x="11572" y="1820"/>
                    <a:pt x="11550" y="1848"/>
                    <a:pt x="11550" y="1890"/>
                  </a:cubicBezTo>
                  <a:cubicBezTo>
                    <a:pt x="11550" y="1930"/>
                    <a:pt x="11572" y="1947"/>
                    <a:pt x="11615" y="1947"/>
                  </a:cubicBezTo>
                  <a:cubicBezTo>
                    <a:pt x="11663" y="1947"/>
                    <a:pt x="11694" y="1964"/>
                    <a:pt x="11711" y="2000"/>
                  </a:cubicBezTo>
                  <a:cubicBezTo>
                    <a:pt x="11747" y="2040"/>
                    <a:pt x="11739" y="2057"/>
                    <a:pt x="11682" y="2057"/>
                  </a:cubicBezTo>
                  <a:cubicBezTo>
                    <a:pt x="11629" y="2057"/>
                    <a:pt x="11603" y="2063"/>
                    <a:pt x="11603" y="2082"/>
                  </a:cubicBezTo>
                  <a:cubicBezTo>
                    <a:pt x="11530" y="2082"/>
                    <a:pt x="11462" y="2133"/>
                    <a:pt x="11400" y="2243"/>
                  </a:cubicBezTo>
                  <a:cubicBezTo>
                    <a:pt x="11338" y="2353"/>
                    <a:pt x="11256" y="2432"/>
                    <a:pt x="11157" y="2475"/>
                  </a:cubicBezTo>
                  <a:cubicBezTo>
                    <a:pt x="11120" y="2475"/>
                    <a:pt x="11106" y="2463"/>
                    <a:pt x="11117" y="2441"/>
                  </a:cubicBezTo>
                  <a:cubicBezTo>
                    <a:pt x="11126" y="2421"/>
                    <a:pt x="11120" y="2398"/>
                    <a:pt x="11103" y="2382"/>
                  </a:cubicBezTo>
                  <a:cubicBezTo>
                    <a:pt x="11083" y="2342"/>
                    <a:pt x="11052" y="2319"/>
                    <a:pt x="11007" y="2311"/>
                  </a:cubicBezTo>
                  <a:cubicBezTo>
                    <a:pt x="10962" y="2305"/>
                    <a:pt x="10939" y="2283"/>
                    <a:pt x="10939" y="2243"/>
                  </a:cubicBezTo>
                  <a:cubicBezTo>
                    <a:pt x="10939" y="2209"/>
                    <a:pt x="10962" y="2150"/>
                    <a:pt x="11007" y="2068"/>
                  </a:cubicBezTo>
                  <a:cubicBezTo>
                    <a:pt x="11052" y="1989"/>
                    <a:pt x="10993" y="1947"/>
                    <a:pt x="10832" y="1947"/>
                  </a:cubicBezTo>
                  <a:cubicBezTo>
                    <a:pt x="10758" y="1947"/>
                    <a:pt x="10708" y="1972"/>
                    <a:pt x="10677" y="2029"/>
                  </a:cubicBezTo>
                  <a:cubicBezTo>
                    <a:pt x="10645" y="2082"/>
                    <a:pt x="10612" y="2133"/>
                    <a:pt x="10575" y="2190"/>
                  </a:cubicBezTo>
                  <a:lnTo>
                    <a:pt x="10278" y="1851"/>
                  </a:lnTo>
                  <a:lnTo>
                    <a:pt x="10046" y="1825"/>
                  </a:lnTo>
                  <a:cubicBezTo>
                    <a:pt x="10046" y="1752"/>
                    <a:pt x="10063" y="1693"/>
                    <a:pt x="10095" y="1639"/>
                  </a:cubicBezTo>
                  <a:cubicBezTo>
                    <a:pt x="10126" y="1583"/>
                    <a:pt x="10083" y="1512"/>
                    <a:pt x="9965" y="1425"/>
                  </a:cubicBezTo>
                  <a:cubicBezTo>
                    <a:pt x="9911" y="1385"/>
                    <a:pt x="9863" y="1354"/>
                    <a:pt x="9818" y="1320"/>
                  </a:cubicBezTo>
                  <a:cubicBezTo>
                    <a:pt x="9772" y="1292"/>
                    <a:pt x="9724" y="1275"/>
                    <a:pt x="9671" y="1275"/>
                  </a:cubicBezTo>
                  <a:cubicBezTo>
                    <a:pt x="9651" y="1275"/>
                    <a:pt x="9609" y="1292"/>
                    <a:pt x="9541" y="1337"/>
                  </a:cubicBezTo>
                  <a:cubicBezTo>
                    <a:pt x="9473" y="1377"/>
                    <a:pt x="9411" y="1413"/>
                    <a:pt x="9357" y="1447"/>
                  </a:cubicBezTo>
                  <a:cubicBezTo>
                    <a:pt x="9303" y="1487"/>
                    <a:pt x="9275" y="1523"/>
                    <a:pt x="9275" y="1557"/>
                  </a:cubicBezTo>
                  <a:cubicBezTo>
                    <a:pt x="9275" y="1597"/>
                    <a:pt x="9320" y="1614"/>
                    <a:pt x="9411" y="1614"/>
                  </a:cubicBezTo>
                  <a:lnTo>
                    <a:pt x="9385" y="1614"/>
                  </a:lnTo>
                  <a:cubicBezTo>
                    <a:pt x="9329" y="1614"/>
                    <a:pt x="9303" y="1645"/>
                    <a:pt x="9303" y="1724"/>
                  </a:cubicBezTo>
                  <a:cubicBezTo>
                    <a:pt x="9303" y="1738"/>
                    <a:pt x="9346" y="1761"/>
                    <a:pt x="9433" y="1789"/>
                  </a:cubicBezTo>
                  <a:cubicBezTo>
                    <a:pt x="9518" y="1817"/>
                    <a:pt x="9577" y="1828"/>
                    <a:pt x="9614" y="1828"/>
                  </a:cubicBezTo>
                  <a:cubicBezTo>
                    <a:pt x="9651" y="1811"/>
                    <a:pt x="9676" y="1817"/>
                    <a:pt x="9696" y="1851"/>
                  </a:cubicBezTo>
                  <a:cubicBezTo>
                    <a:pt x="9713" y="1882"/>
                    <a:pt x="9741" y="1893"/>
                    <a:pt x="9778" y="1893"/>
                  </a:cubicBezTo>
                  <a:lnTo>
                    <a:pt x="9885" y="1854"/>
                  </a:lnTo>
                  <a:lnTo>
                    <a:pt x="9885" y="1921"/>
                  </a:lnTo>
                  <a:cubicBezTo>
                    <a:pt x="9866" y="1944"/>
                    <a:pt x="9857" y="1961"/>
                    <a:pt x="9857" y="1975"/>
                  </a:cubicBezTo>
                  <a:lnTo>
                    <a:pt x="9885" y="2085"/>
                  </a:lnTo>
                  <a:lnTo>
                    <a:pt x="9614" y="2218"/>
                  </a:lnTo>
                  <a:cubicBezTo>
                    <a:pt x="9597" y="2235"/>
                    <a:pt x="9577" y="2246"/>
                    <a:pt x="9561" y="2246"/>
                  </a:cubicBezTo>
                  <a:cubicBezTo>
                    <a:pt x="9544" y="2246"/>
                    <a:pt x="9521" y="2257"/>
                    <a:pt x="9493" y="2274"/>
                  </a:cubicBezTo>
                  <a:cubicBezTo>
                    <a:pt x="9493" y="2328"/>
                    <a:pt x="9518" y="2385"/>
                    <a:pt x="9566" y="2444"/>
                  </a:cubicBezTo>
                  <a:cubicBezTo>
                    <a:pt x="9617" y="2500"/>
                    <a:pt x="9563" y="2534"/>
                    <a:pt x="9411" y="2534"/>
                  </a:cubicBezTo>
                  <a:lnTo>
                    <a:pt x="9329" y="2478"/>
                  </a:lnTo>
                  <a:cubicBezTo>
                    <a:pt x="9329" y="2407"/>
                    <a:pt x="9258" y="2345"/>
                    <a:pt x="9108" y="2297"/>
                  </a:cubicBezTo>
                  <a:cubicBezTo>
                    <a:pt x="8959" y="2246"/>
                    <a:pt x="8778" y="2212"/>
                    <a:pt x="8566" y="2193"/>
                  </a:cubicBezTo>
                  <a:cubicBezTo>
                    <a:pt x="8354" y="2176"/>
                    <a:pt x="8142" y="2164"/>
                    <a:pt x="7930" y="2153"/>
                  </a:cubicBezTo>
                  <a:cubicBezTo>
                    <a:pt x="7718" y="2142"/>
                    <a:pt x="7557" y="2136"/>
                    <a:pt x="7450" y="2136"/>
                  </a:cubicBezTo>
                  <a:lnTo>
                    <a:pt x="7004" y="2275"/>
                  </a:lnTo>
                  <a:lnTo>
                    <a:pt x="7114" y="2534"/>
                  </a:lnTo>
                  <a:cubicBezTo>
                    <a:pt x="7077" y="2534"/>
                    <a:pt x="7054" y="2546"/>
                    <a:pt x="7046" y="2571"/>
                  </a:cubicBezTo>
                  <a:cubicBezTo>
                    <a:pt x="7035" y="2599"/>
                    <a:pt x="7049" y="2622"/>
                    <a:pt x="7086" y="2639"/>
                  </a:cubicBezTo>
                  <a:cubicBezTo>
                    <a:pt x="7049" y="2605"/>
                    <a:pt x="6981" y="2540"/>
                    <a:pt x="6882" y="2444"/>
                  </a:cubicBezTo>
                  <a:cubicBezTo>
                    <a:pt x="6783" y="2345"/>
                    <a:pt x="6715" y="2303"/>
                    <a:pt x="6679" y="2303"/>
                  </a:cubicBezTo>
                  <a:lnTo>
                    <a:pt x="6450" y="2241"/>
                  </a:lnTo>
                  <a:close/>
                  <a:moveTo>
                    <a:pt x="8114" y="1662"/>
                  </a:moveTo>
                  <a:cubicBezTo>
                    <a:pt x="8077" y="1640"/>
                    <a:pt x="8032" y="1623"/>
                    <a:pt x="7978" y="1609"/>
                  </a:cubicBezTo>
                  <a:cubicBezTo>
                    <a:pt x="7925" y="1592"/>
                    <a:pt x="7879" y="1580"/>
                    <a:pt x="7843" y="1580"/>
                  </a:cubicBezTo>
                  <a:cubicBezTo>
                    <a:pt x="7806" y="1580"/>
                    <a:pt x="7733" y="1603"/>
                    <a:pt x="7620" y="1645"/>
                  </a:cubicBezTo>
                  <a:cubicBezTo>
                    <a:pt x="7507" y="1691"/>
                    <a:pt x="7379" y="1744"/>
                    <a:pt x="7241" y="1801"/>
                  </a:cubicBezTo>
                  <a:cubicBezTo>
                    <a:pt x="7100" y="1860"/>
                    <a:pt x="6967" y="1916"/>
                    <a:pt x="6843" y="1970"/>
                  </a:cubicBezTo>
                  <a:cubicBezTo>
                    <a:pt x="6715" y="2027"/>
                    <a:pt x="6631" y="2060"/>
                    <a:pt x="6585" y="2080"/>
                  </a:cubicBezTo>
                  <a:cubicBezTo>
                    <a:pt x="6713" y="2060"/>
                    <a:pt x="6826" y="2027"/>
                    <a:pt x="6930" y="1970"/>
                  </a:cubicBezTo>
                  <a:cubicBezTo>
                    <a:pt x="7032" y="1916"/>
                    <a:pt x="7142" y="1888"/>
                    <a:pt x="7261" y="1888"/>
                  </a:cubicBezTo>
                  <a:lnTo>
                    <a:pt x="7343" y="1945"/>
                  </a:lnTo>
                  <a:cubicBezTo>
                    <a:pt x="7396" y="1962"/>
                    <a:pt x="7444" y="1970"/>
                    <a:pt x="7492" y="1970"/>
                  </a:cubicBezTo>
                  <a:cubicBezTo>
                    <a:pt x="7538" y="1970"/>
                    <a:pt x="7577" y="1987"/>
                    <a:pt x="7611" y="2027"/>
                  </a:cubicBezTo>
                  <a:cubicBezTo>
                    <a:pt x="7685" y="2010"/>
                    <a:pt x="7761" y="2015"/>
                    <a:pt x="7843" y="2055"/>
                  </a:cubicBezTo>
                  <a:lnTo>
                    <a:pt x="7925" y="1998"/>
                  </a:lnTo>
                  <a:lnTo>
                    <a:pt x="7925" y="1888"/>
                  </a:lnTo>
                  <a:lnTo>
                    <a:pt x="7896" y="1823"/>
                  </a:lnTo>
                  <a:lnTo>
                    <a:pt x="7978" y="1849"/>
                  </a:lnTo>
                  <a:cubicBezTo>
                    <a:pt x="8032" y="1849"/>
                    <a:pt x="8086" y="1806"/>
                    <a:pt x="8139" y="1719"/>
                  </a:cubicBezTo>
                  <a:lnTo>
                    <a:pt x="8114" y="1662"/>
                  </a:lnTo>
                  <a:close/>
                  <a:moveTo>
                    <a:pt x="12496" y="20256"/>
                  </a:moveTo>
                  <a:cubicBezTo>
                    <a:pt x="12496" y="20307"/>
                    <a:pt x="12488" y="20332"/>
                    <a:pt x="12468" y="20355"/>
                  </a:cubicBezTo>
                  <a:cubicBezTo>
                    <a:pt x="13505" y="20174"/>
                    <a:pt x="14485" y="19838"/>
                    <a:pt x="15403" y="19347"/>
                  </a:cubicBezTo>
                  <a:cubicBezTo>
                    <a:pt x="16322" y="18856"/>
                    <a:pt x="17144" y="18223"/>
                    <a:pt x="17864" y="17450"/>
                  </a:cubicBezTo>
                  <a:lnTo>
                    <a:pt x="17839" y="17450"/>
                  </a:lnTo>
                  <a:cubicBezTo>
                    <a:pt x="17765" y="17483"/>
                    <a:pt x="17703" y="17483"/>
                    <a:pt x="17650" y="17450"/>
                  </a:cubicBezTo>
                  <a:lnTo>
                    <a:pt x="17582" y="17498"/>
                  </a:lnTo>
                  <a:lnTo>
                    <a:pt x="17418" y="17450"/>
                  </a:lnTo>
                  <a:lnTo>
                    <a:pt x="17364" y="17450"/>
                  </a:lnTo>
                  <a:lnTo>
                    <a:pt x="17311" y="17554"/>
                  </a:lnTo>
                  <a:lnTo>
                    <a:pt x="17339" y="17450"/>
                  </a:lnTo>
                  <a:cubicBezTo>
                    <a:pt x="17282" y="17376"/>
                    <a:pt x="17220" y="17306"/>
                    <a:pt x="17147" y="17246"/>
                  </a:cubicBezTo>
                  <a:lnTo>
                    <a:pt x="17093" y="17218"/>
                  </a:lnTo>
                  <a:cubicBezTo>
                    <a:pt x="17059" y="17218"/>
                    <a:pt x="17039" y="17252"/>
                    <a:pt x="17039" y="17323"/>
                  </a:cubicBezTo>
                  <a:cubicBezTo>
                    <a:pt x="17059" y="17179"/>
                    <a:pt x="17020" y="17057"/>
                    <a:pt x="16926" y="16953"/>
                  </a:cubicBezTo>
                  <a:cubicBezTo>
                    <a:pt x="16830" y="16848"/>
                    <a:pt x="16712" y="16797"/>
                    <a:pt x="16567" y="16797"/>
                  </a:cubicBezTo>
                  <a:cubicBezTo>
                    <a:pt x="16567" y="16814"/>
                    <a:pt x="16559" y="16826"/>
                    <a:pt x="16539" y="16826"/>
                  </a:cubicBezTo>
                  <a:lnTo>
                    <a:pt x="16486" y="16826"/>
                  </a:lnTo>
                  <a:lnTo>
                    <a:pt x="16418" y="16772"/>
                  </a:lnTo>
                  <a:lnTo>
                    <a:pt x="16514" y="16772"/>
                  </a:lnTo>
                  <a:lnTo>
                    <a:pt x="16568" y="16611"/>
                  </a:lnTo>
                  <a:lnTo>
                    <a:pt x="16418" y="16501"/>
                  </a:lnTo>
                  <a:lnTo>
                    <a:pt x="16390" y="16529"/>
                  </a:lnTo>
                  <a:cubicBezTo>
                    <a:pt x="16265" y="16512"/>
                    <a:pt x="16175" y="16439"/>
                    <a:pt x="16121" y="16315"/>
                  </a:cubicBezTo>
                  <a:lnTo>
                    <a:pt x="16067" y="16286"/>
                  </a:lnTo>
                  <a:lnTo>
                    <a:pt x="16039" y="16315"/>
                  </a:lnTo>
                  <a:lnTo>
                    <a:pt x="15985" y="16340"/>
                  </a:lnTo>
                  <a:cubicBezTo>
                    <a:pt x="15878" y="16374"/>
                    <a:pt x="15782" y="16413"/>
                    <a:pt x="15700" y="16445"/>
                  </a:cubicBezTo>
                  <a:cubicBezTo>
                    <a:pt x="15593" y="16413"/>
                    <a:pt x="15511" y="16363"/>
                    <a:pt x="15457" y="16315"/>
                  </a:cubicBezTo>
                  <a:lnTo>
                    <a:pt x="15093" y="16340"/>
                  </a:lnTo>
                  <a:cubicBezTo>
                    <a:pt x="15093" y="16284"/>
                    <a:pt x="15076" y="16230"/>
                    <a:pt x="15039" y="16168"/>
                  </a:cubicBezTo>
                  <a:cubicBezTo>
                    <a:pt x="15002" y="16109"/>
                    <a:pt x="14949" y="16077"/>
                    <a:pt x="14875" y="16077"/>
                  </a:cubicBezTo>
                  <a:cubicBezTo>
                    <a:pt x="14788" y="16077"/>
                    <a:pt x="14694" y="16089"/>
                    <a:pt x="14598" y="16106"/>
                  </a:cubicBezTo>
                  <a:cubicBezTo>
                    <a:pt x="14505" y="16123"/>
                    <a:pt x="14440" y="16185"/>
                    <a:pt x="14403" y="16281"/>
                  </a:cubicBezTo>
                  <a:cubicBezTo>
                    <a:pt x="14403" y="16312"/>
                    <a:pt x="14412" y="16351"/>
                    <a:pt x="14432" y="16385"/>
                  </a:cubicBezTo>
                  <a:cubicBezTo>
                    <a:pt x="14448" y="16425"/>
                    <a:pt x="14465" y="16450"/>
                    <a:pt x="14485" y="16467"/>
                  </a:cubicBezTo>
                  <a:lnTo>
                    <a:pt x="14485" y="16577"/>
                  </a:lnTo>
                  <a:lnTo>
                    <a:pt x="14457" y="16656"/>
                  </a:lnTo>
                  <a:lnTo>
                    <a:pt x="14403" y="16682"/>
                  </a:lnTo>
                  <a:lnTo>
                    <a:pt x="14375" y="16682"/>
                  </a:lnTo>
                  <a:lnTo>
                    <a:pt x="14296" y="16467"/>
                  </a:lnTo>
                  <a:lnTo>
                    <a:pt x="14375" y="16334"/>
                  </a:lnTo>
                  <a:cubicBezTo>
                    <a:pt x="14358" y="16298"/>
                    <a:pt x="14350" y="16247"/>
                    <a:pt x="14350" y="16191"/>
                  </a:cubicBezTo>
                  <a:cubicBezTo>
                    <a:pt x="14350" y="16131"/>
                    <a:pt x="14338" y="16086"/>
                    <a:pt x="14321" y="16049"/>
                  </a:cubicBezTo>
                  <a:lnTo>
                    <a:pt x="14296" y="15993"/>
                  </a:lnTo>
                  <a:lnTo>
                    <a:pt x="14214" y="15993"/>
                  </a:lnTo>
                  <a:lnTo>
                    <a:pt x="14011" y="16131"/>
                  </a:lnTo>
                  <a:lnTo>
                    <a:pt x="13903" y="16131"/>
                  </a:lnTo>
                  <a:lnTo>
                    <a:pt x="13850" y="16188"/>
                  </a:lnTo>
                  <a:cubicBezTo>
                    <a:pt x="13830" y="16202"/>
                    <a:pt x="13821" y="16219"/>
                    <a:pt x="13821" y="16236"/>
                  </a:cubicBezTo>
                  <a:cubicBezTo>
                    <a:pt x="13821" y="16258"/>
                    <a:pt x="13813" y="16270"/>
                    <a:pt x="13793" y="16281"/>
                  </a:cubicBezTo>
                  <a:lnTo>
                    <a:pt x="13768" y="16236"/>
                  </a:lnTo>
                  <a:lnTo>
                    <a:pt x="13660" y="16236"/>
                  </a:lnTo>
                  <a:cubicBezTo>
                    <a:pt x="13587" y="16312"/>
                    <a:pt x="13547" y="16397"/>
                    <a:pt x="13539" y="16496"/>
                  </a:cubicBezTo>
                  <a:lnTo>
                    <a:pt x="13578" y="16549"/>
                  </a:lnTo>
                  <a:lnTo>
                    <a:pt x="13457" y="16628"/>
                  </a:lnTo>
                  <a:lnTo>
                    <a:pt x="13429" y="16682"/>
                  </a:lnTo>
                  <a:lnTo>
                    <a:pt x="13347" y="16738"/>
                  </a:lnTo>
                  <a:cubicBezTo>
                    <a:pt x="13347" y="16755"/>
                    <a:pt x="13344" y="16767"/>
                    <a:pt x="13335" y="16767"/>
                  </a:cubicBezTo>
                  <a:cubicBezTo>
                    <a:pt x="13324" y="16767"/>
                    <a:pt x="13321" y="16778"/>
                    <a:pt x="13321" y="16792"/>
                  </a:cubicBezTo>
                  <a:lnTo>
                    <a:pt x="13321" y="16820"/>
                  </a:lnTo>
                  <a:lnTo>
                    <a:pt x="13321" y="16942"/>
                  </a:lnTo>
                  <a:lnTo>
                    <a:pt x="13293" y="16970"/>
                  </a:lnTo>
                  <a:lnTo>
                    <a:pt x="13293" y="16914"/>
                  </a:lnTo>
                  <a:lnTo>
                    <a:pt x="13268" y="16888"/>
                  </a:lnTo>
                  <a:cubicBezTo>
                    <a:pt x="13248" y="16778"/>
                    <a:pt x="13143" y="16682"/>
                    <a:pt x="12957" y="16606"/>
                  </a:cubicBezTo>
                  <a:lnTo>
                    <a:pt x="12875" y="16606"/>
                  </a:lnTo>
                  <a:lnTo>
                    <a:pt x="12875" y="16657"/>
                  </a:lnTo>
                  <a:cubicBezTo>
                    <a:pt x="12892" y="16710"/>
                    <a:pt x="12931" y="16761"/>
                    <a:pt x="12991" y="16798"/>
                  </a:cubicBezTo>
                  <a:cubicBezTo>
                    <a:pt x="13047" y="16837"/>
                    <a:pt x="13095" y="16877"/>
                    <a:pt x="13132" y="16913"/>
                  </a:cubicBezTo>
                  <a:cubicBezTo>
                    <a:pt x="13112" y="16896"/>
                    <a:pt x="13090" y="16894"/>
                    <a:pt x="13064" y="16902"/>
                  </a:cubicBezTo>
                  <a:cubicBezTo>
                    <a:pt x="13036" y="16908"/>
                    <a:pt x="13025" y="16925"/>
                    <a:pt x="13025" y="16942"/>
                  </a:cubicBezTo>
                  <a:lnTo>
                    <a:pt x="13025" y="16998"/>
                  </a:lnTo>
                  <a:lnTo>
                    <a:pt x="13211" y="17266"/>
                  </a:lnTo>
                  <a:lnTo>
                    <a:pt x="13211" y="17791"/>
                  </a:lnTo>
                  <a:lnTo>
                    <a:pt x="13268" y="17930"/>
                  </a:lnTo>
                  <a:cubicBezTo>
                    <a:pt x="13231" y="18074"/>
                    <a:pt x="13157" y="18192"/>
                    <a:pt x="13050" y="18294"/>
                  </a:cubicBezTo>
                  <a:lnTo>
                    <a:pt x="13050" y="18266"/>
                  </a:lnTo>
                  <a:lnTo>
                    <a:pt x="12996" y="18294"/>
                  </a:lnTo>
                  <a:lnTo>
                    <a:pt x="12957" y="18319"/>
                  </a:lnTo>
                  <a:lnTo>
                    <a:pt x="12928" y="18452"/>
                  </a:lnTo>
                  <a:lnTo>
                    <a:pt x="12957" y="18480"/>
                  </a:lnTo>
                  <a:lnTo>
                    <a:pt x="12957" y="18509"/>
                  </a:lnTo>
                  <a:lnTo>
                    <a:pt x="12903" y="18452"/>
                  </a:lnTo>
                  <a:lnTo>
                    <a:pt x="12875" y="18627"/>
                  </a:lnTo>
                  <a:lnTo>
                    <a:pt x="12714" y="18681"/>
                  </a:lnTo>
                  <a:cubicBezTo>
                    <a:pt x="12657" y="18720"/>
                    <a:pt x="12635" y="18771"/>
                    <a:pt x="12646" y="18831"/>
                  </a:cubicBezTo>
                  <a:cubicBezTo>
                    <a:pt x="12654" y="18896"/>
                    <a:pt x="12632" y="18941"/>
                    <a:pt x="12578" y="18980"/>
                  </a:cubicBezTo>
                  <a:lnTo>
                    <a:pt x="12604" y="19034"/>
                  </a:lnTo>
                  <a:lnTo>
                    <a:pt x="12522" y="19113"/>
                  </a:lnTo>
                  <a:cubicBezTo>
                    <a:pt x="12522" y="19150"/>
                    <a:pt x="12519" y="19178"/>
                    <a:pt x="12508" y="19201"/>
                  </a:cubicBezTo>
                  <a:cubicBezTo>
                    <a:pt x="12499" y="19229"/>
                    <a:pt x="12496" y="19254"/>
                    <a:pt x="12496" y="19288"/>
                  </a:cubicBezTo>
                  <a:lnTo>
                    <a:pt x="12522" y="19483"/>
                  </a:lnTo>
                  <a:lnTo>
                    <a:pt x="12604" y="19531"/>
                  </a:lnTo>
                  <a:lnTo>
                    <a:pt x="12657" y="19483"/>
                  </a:lnTo>
                  <a:lnTo>
                    <a:pt x="12685" y="19398"/>
                  </a:lnTo>
                  <a:lnTo>
                    <a:pt x="12714" y="19559"/>
                  </a:lnTo>
                  <a:cubicBezTo>
                    <a:pt x="12714" y="19599"/>
                    <a:pt x="12694" y="19630"/>
                    <a:pt x="12657" y="19669"/>
                  </a:cubicBezTo>
                  <a:cubicBezTo>
                    <a:pt x="12604" y="19709"/>
                    <a:pt x="12550" y="19746"/>
                    <a:pt x="12496" y="19796"/>
                  </a:cubicBezTo>
                  <a:cubicBezTo>
                    <a:pt x="12440" y="19844"/>
                    <a:pt x="12414" y="19918"/>
                    <a:pt x="12414" y="20005"/>
                  </a:cubicBezTo>
                  <a:cubicBezTo>
                    <a:pt x="12414" y="20045"/>
                    <a:pt x="12428" y="20082"/>
                    <a:pt x="12454" y="20127"/>
                  </a:cubicBezTo>
                  <a:cubicBezTo>
                    <a:pt x="12482" y="20185"/>
                    <a:pt x="12496" y="20225"/>
                    <a:pt x="12496" y="2025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marL="0" marR="0" lvl="0" indent="0" defTabSz="3429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  <p:sp>
          <p:nvSpPr>
            <p:cNvPr id="14" name="Freeform 201"/>
            <p:cNvSpPr>
              <a:spLocks noEditPoints="1"/>
            </p:cNvSpPr>
            <p:nvPr/>
          </p:nvSpPr>
          <p:spPr bwMode="auto">
            <a:xfrm>
              <a:off x="3787666" y="2799733"/>
              <a:ext cx="373268" cy="383266"/>
            </a:xfrm>
            <a:custGeom>
              <a:avLst/>
              <a:gdLst>
                <a:gd name="T0" fmla="*/ 19 w 104"/>
                <a:gd name="T1" fmla="*/ 40 h 107"/>
                <a:gd name="T2" fmla="*/ 25 w 104"/>
                <a:gd name="T3" fmla="*/ 35 h 107"/>
                <a:gd name="T4" fmla="*/ 27 w 104"/>
                <a:gd name="T5" fmla="*/ 26 h 107"/>
                <a:gd name="T6" fmla="*/ 37 w 104"/>
                <a:gd name="T7" fmla="*/ 26 h 107"/>
                <a:gd name="T8" fmla="*/ 42 w 104"/>
                <a:gd name="T9" fmla="*/ 22 h 107"/>
                <a:gd name="T10" fmla="*/ 44 w 104"/>
                <a:gd name="T11" fmla="*/ 13 h 107"/>
                <a:gd name="T12" fmla="*/ 54 w 104"/>
                <a:gd name="T13" fmla="*/ 13 h 107"/>
                <a:gd name="T14" fmla="*/ 60 w 104"/>
                <a:gd name="T15" fmla="*/ 8 h 107"/>
                <a:gd name="T16" fmla="*/ 62 w 104"/>
                <a:gd name="T17" fmla="*/ 0 h 107"/>
                <a:gd name="T18" fmla="*/ 99 w 104"/>
                <a:gd name="T19" fmla="*/ 38 h 107"/>
                <a:gd name="T20" fmla="*/ 103 w 104"/>
                <a:gd name="T21" fmla="*/ 47 h 107"/>
                <a:gd name="T22" fmla="*/ 100 w 104"/>
                <a:gd name="T23" fmla="*/ 59 h 107"/>
                <a:gd name="T24" fmla="*/ 37 w 104"/>
                <a:gd name="T25" fmla="*/ 106 h 107"/>
                <a:gd name="T26" fmla="*/ 28 w 104"/>
                <a:gd name="T27" fmla="*/ 104 h 107"/>
                <a:gd name="T28" fmla="*/ 1 w 104"/>
                <a:gd name="T29" fmla="*/ 70 h 107"/>
                <a:gd name="T30" fmla="*/ 1 w 104"/>
                <a:gd name="T31" fmla="*/ 66 h 107"/>
                <a:gd name="T32" fmla="*/ 8 w 104"/>
                <a:gd name="T33" fmla="*/ 52 h 107"/>
                <a:gd name="T34" fmla="*/ 33 w 104"/>
                <a:gd name="T35" fmla="*/ 83 h 107"/>
                <a:gd name="T36" fmla="*/ 10 w 104"/>
                <a:gd name="T37" fmla="*/ 64 h 107"/>
                <a:gd name="T38" fmla="*/ 32 w 104"/>
                <a:gd name="T39" fmla="*/ 99 h 107"/>
                <a:gd name="T40" fmla="*/ 39 w 104"/>
                <a:gd name="T41" fmla="*/ 98 h 107"/>
                <a:gd name="T42" fmla="*/ 37 w 104"/>
                <a:gd name="T43" fmla="*/ 84 h 107"/>
                <a:gd name="T44" fmla="*/ 11 w 104"/>
                <a:gd name="T45" fmla="*/ 50 h 107"/>
                <a:gd name="T46" fmla="*/ 16 w 104"/>
                <a:gd name="T47" fmla="*/ 42 h 107"/>
                <a:gd name="T48" fmla="*/ 40 w 104"/>
                <a:gd name="T49" fmla="*/ 64 h 107"/>
                <a:gd name="T50" fmla="*/ 66 w 104"/>
                <a:gd name="T51" fmla="*/ 18 h 107"/>
                <a:gd name="T52" fmla="*/ 67 w 104"/>
                <a:gd name="T53" fmla="*/ 59 h 107"/>
                <a:gd name="T54" fmla="*/ 88 w 104"/>
                <a:gd name="T55" fmla="*/ 48 h 107"/>
                <a:gd name="T56" fmla="*/ 67 w 104"/>
                <a:gd name="T57" fmla="*/ 59 h 107"/>
                <a:gd name="T58" fmla="*/ 49 w 104"/>
                <a:gd name="T59" fmla="*/ 79 h 107"/>
                <a:gd name="T60" fmla="*/ 64 w 104"/>
                <a:gd name="T61" fmla="*/ 61 h 107"/>
                <a:gd name="T62" fmla="*/ 63 w 104"/>
                <a:gd name="T63" fmla="*/ 52 h 107"/>
                <a:gd name="T64" fmla="*/ 84 w 104"/>
                <a:gd name="T65" fmla="*/ 42 h 107"/>
                <a:gd name="T66" fmla="*/ 63 w 104"/>
                <a:gd name="T67" fmla="*/ 52 h 107"/>
                <a:gd name="T68" fmla="*/ 45 w 104"/>
                <a:gd name="T69" fmla="*/ 72 h 107"/>
                <a:gd name="T70" fmla="*/ 60 w 104"/>
                <a:gd name="T71" fmla="*/ 54 h 107"/>
                <a:gd name="T72" fmla="*/ 69 w 104"/>
                <a:gd name="T73" fmla="*/ 10 h 107"/>
                <a:gd name="T74" fmla="*/ 42 w 104"/>
                <a:gd name="T75" fmla="*/ 80 h 107"/>
                <a:gd name="T76" fmla="*/ 47 w 104"/>
                <a:gd name="T77" fmla="*/ 90 h 107"/>
                <a:gd name="T78" fmla="*/ 95 w 104"/>
                <a:gd name="T79" fmla="*/ 54 h 107"/>
                <a:gd name="T80" fmla="*/ 94 w 104"/>
                <a:gd name="T81" fmla="*/ 42 h 107"/>
                <a:gd name="T82" fmla="*/ 69 w 104"/>
                <a:gd name="T83" fmla="*/ 1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4" h="107">
                  <a:moveTo>
                    <a:pt x="16" y="42"/>
                  </a:moveTo>
                  <a:cubicBezTo>
                    <a:pt x="19" y="40"/>
                    <a:pt x="19" y="40"/>
                    <a:pt x="19" y="40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99" y="38"/>
                    <a:pt x="99" y="38"/>
                    <a:pt x="99" y="38"/>
                  </a:cubicBezTo>
                  <a:cubicBezTo>
                    <a:pt x="102" y="41"/>
                    <a:pt x="103" y="44"/>
                    <a:pt x="103" y="47"/>
                  </a:cubicBezTo>
                  <a:cubicBezTo>
                    <a:pt x="104" y="51"/>
                    <a:pt x="103" y="54"/>
                    <a:pt x="101" y="58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44" y="102"/>
                    <a:pt x="44" y="102"/>
                    <a:pt x="44" y="102"/>
                  </a:cubicBezTo>
                  <a:cubicBezTo>
                    <a:pt x="42" y="104"/>
                    <a:pt x="40" y="106"/>
                    <a:pt x="37" y="106"/>
                  </a:cubicBezTo>
                  <a:cubicBezTo>
                    <a:pt x="34" y="107"/>
                    <a:pt x="31" y="106"/>
                    <a:pt x="28" y="105"/>
                  </a:cubicBezTo>
                  <a:cubicBezTo>
                    <a:pt x="28" y="104"/>
                    <a:pt x="28" y="104"/>
                    <a:pt x="28" y="104"/>
                  </a:cubicBezTo>
                  <a:cubicBezTo>
                    <a:pt x="27" y="104"/>
                    <a:pt x="27" y="104"/>
                    <a:pt x="27" y="104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27" y="87"/>
                    <a:pt x="27" y="87"/>
                    <a:pt x="27" y="87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32" y="99"/>
                    <a:pt x="32" y="99"/>
                    <a:pt x="32" y="99"/>
                  </a:cubicBezTo>
                  <a:cubicBezTo>
                    <a:pt x="33" y="100"/>
                    <a:pt x="34" y="100"/>
                    <a:pt x="35" y="99"/>
                  </a:cubicBezTo>
                  <a:cubicBezTo>
                    <a:pt x="37" y="99"/>
                    <a:pt x="38" y="99"/>
                    <a:pt x="39" y="98"/>
                  </a:cubicBezTo>
                  <a:cubicBezTo>
                    <a:pt x="40" y="95"/>
                    <a:pt x="40" y="93"/>
                    <a:pt x="40" y="91"/>
                  </a:cubicBezTo>
                  <a:cubicBezTo>
                    <a:pt x="40" y="88"/>
                    <a:pt x="39" y="86"/>
                    <a:pt x="37" y="84"/>
                  </a:cubicBezTo>
                  <a:cubicBezTo>
                    <a:pt x="37" y="84"/>
                    <a:pt x="37" y="84"/>
                    <a:pt x="37" y="84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6" y="42"/>
                    <a:pt x="16" y="42"/>
                    <a:pt x="16" y="42"/>
                  </a:cubicBezTo>
                  <a:close/>
                  <a:moveTo>
                    <a:pt x="28" y="48"/>
                  </a:moveTo>
                  <a:cubicBezTo>
                    <a:pt x="40" y="64"/>
                    <a:pt x="40" y="64"/>
                    <a:pt x="40" y="64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28" y="48"/>
                    <a:pt x="28" y="48"/>
                    <a:pt x="28" y="48"/>
                  </a:cubicBezTo>
                  <a:close/>
                  <a:moveTo>
                    <a:pt x="67" y="59"/>
                  </a:moveTo>
                  <a:cubicBezTo>
                    <a:pt x="70" y="62"/>
                    <a:pt x="70" y="62"/>
                    <a:pt x="70" y="62"/>
                  </a:cubicBezTo>
                  <a:cubicBezTo>
                    <a:pt x="88" y="48"/>
                    <a:pt x="88" y="48"/>
                    <a:pt x="88" y="48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67" y="59"/>
                    <a:pt x="67" y="59"/>
                    <a:pt x="67" y="59"/>
                  </a:cubicBezTo>
                  <a:close/>
                  <a:moveTo>
                    <a:pt x="46" y="75"/>
                  </a:moveTo>
                  <a:cubicBezTo>
                    <a:pt x="49" y="79"/>
                    <a:pt x="49" y="79"/>
                    <a:pt x="49" y="79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4" y="61"/>
                    <a:pt x="64" y="61"/>
                    <a:pt x="64" y="61"/>
                  </a:cubicBezTo>
                  <a:cubicBezTo>
                    <a:pt x="46" y="75"/>
                    <a:pt x="46" y="75"/>
                    <a:pt x="46" y="75"/>
                  </a:cubicBezTo>
                  <a:close/>
                  <a:moveTo>
                    <a:pt x="63" y="52"/>
                  </a:moveTo>
                  <a:cubicBezTo>
                    <a:pt x="66" y="56"/>
                    <a:pt x="66" y="56"/>
                    <a:pt x="66" y="56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63" y="52"/>
                    <a:pt x="63" y="52"/>
                    <a:pt x="63" y="52"/>
                  </a:cubicBezTo>
                  <a:close/>
                  <a:moveTo>
                    <a:pt x="42" y="68"/>
                  </a:moveTo>
                  <a:cubicBezTo>
                    <a:pt x="45" y="72"/>
                    <a:pt x="45" y="72"/>
                    <a:pt x="45" y="72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0" y="54"/>
                    <a:pt x="60" y="54"/>
                    <a:pt x="60" y="54"/>
                  </a:cubicBezTo>
                  <a:cubicBezTo>
                    <a:pt x="42" y="68"/>
                    <a:pt x="42" y="68"/>
                    <a:pt x="42" y="68"/>
                  </a:cubicBezTo>
                  <a:close/>
                  <a:moveTo>
                    <a:pt x="69" y="10"/>
                  </a:moveTo>
                  <a:cubicBezTo>
                    <a:pt x="19" y="49"/>
                    <a:pt x="19" y="49"/>
                    <a:pt x="19" y="49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2" y="80"/>
                    <a:pt x="42" y="80"/>
                    <a:pt x="42" y="80"/>
                  </a:cubicBezTo>
                  <a:cubicBezTo>
                    <a:pt x="45" y="83"/>
                    <a:pt x="46" y="86"/>
                    <a:pt x="47" y="90"/>
                  </a:cubicBezTo>
                  <a:cubicBezTo>
                    <a:pt x="47" y="90"/>
                    <a:pt x="47" y="91"/>
                    <a:pt x="47" y="91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6" y="52"/>
                    <a:pt x="97" y="50"/>
                    <a:pt x="96" y="48"/>
                  </a:cubicBezTo>
                  <a:cubicBezTo>
                    <a:pt x="96" y="46"/>
                    <a:pt x="95" y="44"/>
                    <a:pt x="94" y="42"/>
                  </a:cubicBezTo>
                  <a:cubicBezTo>
                    <a:pt x="94" y="42"/>
                    <a:pt x="94" y="42"/>
                    <a:pt x="94" y="42"/>
                  </a:cubicBezTo>
                  <a:lnTo>
                    <a:pt x="69" y="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5" name="íślîďe"/>
          <p:cNvSpPr/>
          <p:nvPr/>
        </p:nvSpPr>
        <p:spPr bwMode="auto">
          <a:xfrm>
            <a:off x="7242177" y="1519034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6" name="íṣḻíde"/>
          <p:cNvSpPr txBox="1"/>
          <p:nvPr/>
        </p:nvSpPr>
        <p:spPr bwMode="auto">
          <a:xfrm>
            <a:off x="7242175" y="1075364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7" name="íślîďe"/>
          <p:cNvSpPr/>
          <p:nvPr/>
        </p:nvSpPr>
        <p:spPr bwMode="auto">
          <a:xfrm>
            <a:off x="7699377" y="2819491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8" name="íṣḻíde"/>
          <p:cNvSpPr txBox="1"/>
          <p:nvPr/>
        </p:nvSpPr>
        <p:spPr bwMode="auto">
          <a:xfrm>
            <a:off x="7699375" y="2375821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9" name="íślîďe"/>
          <p:cNvSpPr/>
          <p:nvPr/>
        </p:nvSpPr>
        <p:spPr bwMode="auto">
          <a:xfrm>
            <a:off x="6753635" y="5212148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0" name="íṣḻíde"/>
          <p:cNvSpPr txBox="1"/>
          <p:nvPr/>
        </p:nvSpPr>
        <p:spPr bwMode="auto">
          <a:xfrm>
            <a:off x="6753633" y="4768478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1" name="íślîďe"/>
          <p:cNvSpPr/>
          <p:nvPr/>
        </p:nvSpPr>
        <p:spPr bwMode="auto">
          <a:xfrm>
            <a:off x="2474586" y="5212148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2" name="íṣḻíde"/>
          <p:cNvSpPr txBox="1"/>
          <p:nvPr/>
        </p:nvSpPr>
        <p:spPr bwMode="auto">
          <a:xfrm>
            <a:off x="2474584" y="4768478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3" name="íślîďe"/>
          <p:cNvSpPr/>
          <p:nvPr/>
        </p:nvSpPr>
        <p:spPr bwMode="auto">
          <a:xfrm>
            <a:off x="1544317" y="1927210"/>
            <a:ext cx="3618656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4" name="íṣḻíde"/>
          <p:cNvSpPr txBox="1"/>
          <p:nvPr/>
        </p:nvSpPr>
        <p:spPr bwMode="auto">
          <a:xfrm>
            <a:off x="1544315" y="1483540"/>
            <a:ext cx="2458608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632783" y="1262237"/>
            <a:ext cx="6623821" cy="4029813"/>
            <a:chOff x="1130555" y="1262237"/>
            <a:chExt cx="6623821" cy="4029813"/>
          </a:xfrm>
        </p:grpSpPr>
        <p:sp>
          <p:nvSpPr>
            <p:cNvPr id="47" name="任意多边形 46"/>
            <p:cNvSpPr/>
            <p:nvPr/>
          </p:nvSpPr>
          <p:spPr>
            <a:xfrm rot="18900000">
              <a:off x="1554677" y="1262237"/>
              <a:ext cx="5768491" cy="4029813"/>
            </a:xfrm>
            <a:custGeom>
              <a:avLst/>
              <a:gdLst>
                <a:gd name="connsiteX0" fmla="*/ 7587321 w 7691321"/>
                <a:gd name="connsiteY0" fmla="*/ 4766931 h 5373084"/>
                <a:gd name="connsiteX1" fmla="*/ 7691321 w 7691321"/>
                <a:gd name="connsiteY1" fmla="*/ 5018008 h 5373084"/>
                <a:gd name="connsiteX2" fmla="*/ 7691320 w 7691321"/>
                <a:gd name="connsiteY2" fmla="*/ 5018008 h 5373084"/>
                <a:gd name="connsiteX3" fmla="*/ 7336244 w 7691321"/>
                <a:gd name="connsiteY3" fmla="*/ 5373084 h 5373084"/>
                <a:gd name="connsiteX4" fmla="*/ 5018008 w 7691321"/>
                <a:gd name="connsiteY4" fmla="*/ 5373083 h 5373084"/>
                <a:gd name="connsiteX5" fmla="*/ 4766931 w 7691321"/>
                <a:gd name="connsiteY5" fmla="*/ 5269083 h 5373084"/>
                <a:gd name="connsiteX6" fmla="*/ 4762547 w 7691321"/>
                <a:gd name="connsiteY6" fmla="*/ 5263771 h 5373084"/>
                <a:gd name="connsiteX7" fmla="*/ 4757230 w 7691321"/>
                <a:gd name="connsiteY7" fmla="*/ 5259383 h 5373084"/>
                <a:gd name="connsiteX8" fmla="*/ 4653231 w 7691321"/>
                <a:gd name="connsiteY8" fmla="*/ 5008306 h 5373084"/>
                <a:gd name="connsiteX9" fmla="*/ 4653232 w 7691321"/>
                <a:gd name="connsiteY9" fmla="*/ 3041618 h 5373084"/>
                <a:gd name="connsiteX10" fmla="*/ 2686542 w 7691321"/>
                <a:gd name="connsiteY10" fmla="*/ 3041617 h 5373084"/>
                <a:gd name="connsiteX11" fmla="*/ 2435466 w 7691321"/>
                <a:gd name="connsiteY11" fmla="*/ 2937618 h 5373084"/>
                <a:gd name="connsiteX12" fmla="*/ 2431081 w 7691321"/>
                <a:gd name="connsiteY12" fmla="*/ 2932304 h 5373084"/>
                <a:gd name="connsiteX13" fmla="*/ 2425764 w 7691321"/>
                <a:gd name="connsiteY13" fmla="*/ 2927917 h 5373084"/>
                <a:gd name="connsiteX14" fmla="*/ 2321765 w 7691321"/>
                <a:gd name="connsiteY14" fmla="*/ 2676840 h 5373084"/>
                <a:gd name="connsiteX15" fmla="*/ 2321766 w 7691321"/>
                <a:gd name="connsiteY15" fmla="*/ 710152 h 5373084"/>
                <a:gd name="connsiteX16" fmla="*/ 355076 w 7691321"/>
                <a:gd name="connsiteY16" fmla="*/ 710151 h 5373084"/>
                <a:gd name="connsiteX17" fmla="*/ 0 w 7691321"/>
                <a:gd name="connsiteY17" fmla="*/ 355075 h 5373084"/>
                <a:gd name="connsiteX18" fmla="*/ 0 w 7691321"/>
                <a:gd name="connsiteY18" fmla="*/ 355076 h 5373084"/>
                <a:gd name="connsiteX19" fmla="*/ 355076 w 7691321"/>
                <a:gd name="connsiteY19" fmla="*/ 0 h 5373084"/>
                <a:gd name="connsiteX20" fmla="*/ 2673313 w 7691321"/>
                <a:gd name="connsiteY20" fmla="*/ 0 h 5373084"/>
                <a:gd name="connsiteX21" fmla="*/ 2924390 w 7691321"/>
                <a:gd name="connsiteY21" fmla="*/ 103999 h 5373084"/>
                <a:gd name="connsiteX22" fmla="*/ 2925987 w 7691321"/>
                <a:gd name="connsiteY22" fmla="*/ 105936 h 5373084"/>
                <a:gd name="connsiteX23" fmla="*/ 2927917 w 7691321"/>
                <a:gd name="connsiteY23" fmla="*/ 107528 h 5373084"/>
                <a:gd name="connsiteX24" fmla="*/ 3031917 w 7691321"/>
                <a:gd name="connsiteY24" fmla="*/ 358605 h 5373084"/>
                <a:gd name="connsiteX25" fmla="*/ 3031916 w 7691321"/>
                <a:gd name="connsiteY25" fmla="*/ 2331466 h 5373084"/>
                <a:gd name="connsiteX26" fmla="*/ 5004779 w 7691321"/>
                <a:gd name="connsiteY26" fmla="*/ 2331466 h 5373084"/>
                <a:gd name="connsiteX27" fmla="*/ 5255856 w 7691321"/>
                <a:gd name="connsiteY27" fmla="*/ 2435466 h 5373084"/>
                <a:gd name="connsiteX28" fmla="*/ 5257453 w 7691321"/>
                <a:gd name="connsiteY28" fmla="*/ 2437402 h 5373084"/>
                <a:gd name="connsiteX29" fmla="*/ 5259383 w 7691321"/>
                <a:gd name="connsiteY29" fmla="*/ 2438994 h 5373084"/>
                <a:gd name="connsiteX30" fmla="*/ 5363383 w 7691321"/>
                <a:gd name="connsiteY30" fmla="*/ 2690071 h 5373084"/>
                <a:gd name="connsiteX31" fmla="*/ 5363383 w 7691321"/>
                <a:gd name="connsiteY31" fmla="*/ 4662932 h 5373084"/>
                <a:gd name="connsiteX32" fmla="*/ 7336245 w 7691321"/>
                <a:gd name="connsiteY32" fmla="*/ 4662932 h 5373084"/>
                <a:gd name="connsiteX33" fmla="*/ 7587321 w 7691321"/>
                <a:gd name="connsiteY33" fmla="*/ 4766931 h 5373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7691321" h="5373084">
                  <a:moveTo>
                    <a:pt x="7587321" y="4766931"/>
                  </a:moveTo>
                  <a:cubicBezTo>
                    <a:pt x="7651577" y="4831187"/>
                    <a:pt x="7691321" y="4919956"/>
                    <a:pt x="7691321" y="5018008"/>
                  </a:cubicBezTo>
                  <a:lnTo>
                    <a:pt x="7691320" y="5018008"/>
                  </a:lnTo>
                  <a:cubicBezTo>
                    <a:pt x="7691320" y="5214111"/>
                    <a:pt x="7532347" y="5373084"/>
                    <a:pt x="7336244" y="5373084"/>
                  </a:cubicBezTo>
                  <a:lnTo>
                    <a:pt x="5018008" y="5373083"/>
                  </a:lnTo>
                  <a:cubicBezTo>
                    <a:pt x="4919956" y="5373083"/>
                    <a:pt x="4831187" y="5333339"/>
                    <a:pt x="4766931" y="5269083"/>
                  </a:cubicBezTo>
                  <a:lnTo>
                    <a:pt x="4762547" y="5263771"/>
                  </a:lnTo>
                  <a:lnTo>
                    <a:pt x="4757230" y="5259383"/>
                  </a:lnTo>
                  <a:cubicBezTo>
                    <a:pt x="4692974" y="5195127"/>
                    <a:pt x="4653231" y="5106358"/>
                    <a:pt x="4653231" y="5008306"/>
                  </a:cubicBezTo>
                  <a:lnTo>
                    <a:pt x="4653232" y="3041618"/>
                  </a:lnTo>
                  <a:lnTo>
                    <a:pt x="2686542" y="3041617"/>
                  </a:lnTo>
                  <a:cubicBezTo>
                    <a:pt x="2588491" y="3041618"/>
                    <a:pt x="2499722" y="3001874"/>
                    <a:pt x="2435466" y="2937618"/>
                  </a:cubicBezTo>
                  <a:lnTo>
                    <a:pt x="2431081" y="2932304"/>
                  </a:lnTo>
                  <a:lnTo>
                    <a:pt x="2425764" y="2927917"/>
                  </a:lnTo>
                  <a:cubicBezTo>
                    <a:pt x="2361508" y="2863661"/>
                    <a:pt x="2321765" y="2774892"/>
                    <a:pt x="2321765" y="2676840"/>
                  </a:cubicBezTo>
                  <a:lnTo>
                    <a:pt x="2321766" y="710152"/>
                  </a:lnTo>
                  <a:lnTo>
                    <a:pt x="355076" y="710151"/>
                  </a:lnTo>
                  <a:cubicBezTo>
                    <a:pt x="158973" y="710151"/>
                    <a:pt x="0" y="551178"/>
                    <a:pt x="0" y="355075"/>
                  </a:cubicBezTo>
                  <a:lnTo>
                    <a:pt x="0" y="355076"/>
                  </a:lnTo>
                  <a:cubicBezTo>
                    <a:pt x="0" y="158973"/>
                    <a:pt x="158973" y="0"/>
                    <a:pt x="355076" y="0"/>
                  </a:cubicBezTo>
                  <a:lnTo>
                    <a:pt x="2673313" y="0"/>
                  </a:lnTo>
                  <a:cubicBezTo>
                    <a:pt x="2771365" y="0"/>
                    <a:pt x="2860134" y="39743"/>
                    <a:pt x="2924390" y="103999"/>
                  </a:cubicBezTo>
                  <a:lnTo>
                    <a:pt x="2925987" y="105936"/>
                  </a:lnTo>
                  <a:lnTo>
                    <a:pt x="2927917" y="107528"/>
                  </a:lnTo>
                  <a:cubicBezTo>
                    <a:pt x="2992173" y="171784"/>
                    <a:pt x="3031916" y="260553"/>
                    <a:pt x="3031917" y="358605"/>
                  </a:cubicBezTo>
                  <a:lnTo>
                    <a:pt x="3031916" y="2331466"/>
                  </a:lnTo>
                  <a:lnTo>
                    <a:pt x="5004779" y="2331466"/>
                  </a:lnTo>
                  <a:cubicBezTo>
                    <a:pt x="5102831" y="2331466"/>
                    <a:pt x="5191600" y="2371210"/>
                    <a:pt x="5255856" y="2435466"/>
                  </a:cubicBezTo>
                  <a:lnTo>
                    <a:pt x="5257453" y="2437402"/>
                  </a:lnTo>
                  <a:lnTo>
                    <a:pt x="5259383" y="2438994"/>
                  </a:lnTo>
                  <a:cubicBezTo>
                    <a:pt x="5323640" y="2503250"/>
                    <a:pt x="5363383" y="2592019"/>
                    <a:pt x="5363383" y="2690071"/>
                  </a:cubicBezTo>
                  <a:lnTo>
                    <a:pt x="5363383" y="4662932"/>
                  </a:lnTo>
                  <a:lnTo>
                    <a:pt x="7336245" y="4662932"/>
                  </a:lnTo>
                  <a:cubicBezTo>
                    <a:pt x="7434296" y="4662931"/>
                    <a:pt x="7523065" y="4702675"/>
                    <a:pt x="7587321" y="4766931"/>
                  </a:cubicBezTo>
                  <a:close/>
                </a:path>
              </a:pathLst>
            </a:custGeom>
            <a:solidFill>
              <a:srgbClr val="1C50A2"/>
            </a:solidFill>
            <a:ln w="19050" cap="flat" cmpd="sng" algn="ctr">
              <a:solidFill>
                <a:sysClr val="window" lastClr="FFFFFF">
                  <a:lumMod val="85000"/>
                </a:sysClr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2700"/>
            </a:effectLst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A1A1A1">
                    <a:lumMod val="50000"/>
                    <a:lumOff val="50000"/>
                  </a:srgbClr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325246" y="250251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130555" y="366837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86213" y="364551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03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797793" y="250251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04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6039853" y="3615038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272645" y="2463619"/>
              <a:ext cx="4817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>
                    <a:innerShdw blurRad="114300">
                      <a:prstClr val="black"/>
                    </a:innerShdw>
                  </a:effectLst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06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innerShdw blurRad="114300">
                    <a:prstClr val="black"/>
                  </a:inn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50" name="íślîďe"/>
          <p:cNvSpPr/>
          <p:nvPr/>
        </p:nvSpPr>
        <p:spPr bwMode="auto">
          <a:xfrm>
            <a:off x="2007488" y="4768290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1" name="íṣḻíde"/>
          <p:cNvSpPr txBox="1"/>
          <p:nvPr/>
        </p:nvSpPr>
        <p:spPr bwMode="auto">
          <a:xfrm>
            <a:off x="2007486" y="4324620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52" name="íślîďe"/>
          <p:cNvSpPr/>
          <p:nvPr/>
        </p:nvSpPr>
        <p:spPr bwMode="auto">
          <a:xfrm>
            <a:off x="4534508" y="4768290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3" name="íṣḻíde"/>
          <p:cNvSpPr txBox="1"/>
          <p:nvPr/>
        </p:nvSpPr>
        <p:spPr bwMode="auto">
          <a:xfrm>
            <a:off x="4534506" y="4324620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54" name="íślîďe"/>
          <p:cNvSpPr/>
          <p:nvPr/>
        </p:nvSpPr>
        <p:spPr bwMode="auto">
          <a:xfrm>
            <a:off x="7061528" y="4768290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5" name="íṣḻíde"/>
          <p:cNvSpPr txBox="1"/>
          <p:nvPr/>
        </p:nvSpPr>
        <p:spPr bwMode="auto">
          <a:xfrm>
            <a:off x="7061526" y="4324620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56" name="íślîďe"/>
          <p:cNvSpPr/>
          <p:nvPr/>
        </p:nvSpPr>
        <p:spPr bwMode="auto">
          <a:xfrm>
            <a:off x="2865948" y="156692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7" name="íṣḻíde"/>
          <p:cNvSpPr txBox="1"/>
          <p:nvPr/>
        </p:nvSpPr>
        <p:spPr bwMode="auto">
          <a:xfrm>
            <a:off x="2865946" y="112325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58" name="íślîďe"/>
          <p:cNvSpPr/>
          <p:nvPr/>
        </p:nvSpPr>
        <p:spPr bwMode="auto">
          <a:xfrm>
            <a:off x="5392968" y="156692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9" name="íṣḻíde"/>
          <p:cNvSpPr txBox="1"/>
          <p:nvPr/>
        </p:nvSpPr>
        <p:spPr bwMode="auto">
          <a:xfrm>
            <a:off x="5392966" y="112325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60" name="íślîďe"/>
          <p:cNvSpPr/>
          <p:nvPr/>
        </p:nvSpPr>
        <p:spPr bwMode="auto">
          <a:xfrm>
            <a:off x="7919988" y="1566921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61" name="íṣḻíde"/>
          <p:cNvSpPr txBox="1"/>
          <p:nvPr/>
        </p:nvSpPr>
        <p:spPr bwMode="auto">
          <a:xfrm>
            <a:off x="7919986" y="1123251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明年工作计划</a:t>
            </a:r>
            <a:endParaRPr lang="zh-CN" altLang="en-US" sz="4800" b="1" spc="600" dirty="0">
              <a:solidFill>
                <a:srgbClr val="1C50A2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05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286634" y="3006173"/>
              <a:ext cx="3434246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FIVE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"/>
          <p:cNvSpPr/>
          <p:nvPr/>
        </p:nvSpPr>
        <p:spPr bwMode="auto">
          <a:xfrm>
            <a:off x="4606626" y="2877494"/>
            <a:ext cx="1341153" cy="1341152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254000" dist="127000" dir="8160000" algn="t" rotWithShape="0">
              <a:prstClr val="black">
                <a:alpha val="34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41636" y="3546729"/>
            <a:ext cx="382156" cy="392415"/>
          </a:xfrm>
          <a:prstGeom prst="rect">
            <a:avLst/>
          </a:prstGeom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1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02</a:t>
            </a:r>
            <a:endParaRPr kumimoji="0" lang="zh-CN" altLang="en-US" sz="21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弧形 12"/>
          <p:cNvSpPr/>
          <p:nvPr/>
        </p:nvSpPr>
        <p:spPr>
          <a:xfrm>
            <a:off x="4730854" y="3019118"/>
            <a:ext cx="1071155" cy="1071155"/>
          </a:xfrm>
          <a:prstGeom prst="arc">
            <a:avLst>
              <a:gd name="adj1" fmla="val 2212195"/>
              <a:gd name="adj2" fmla="val 0"/>
            </a:avLst>
          </a:prstGeom>
          <a:noFill/>
          <a:ln w="19050" cap="flat" cmpd="sng" algn="ctr">
            <a:solidFill>
              <a:schemeClr val="bg1"/>
            </a:solidFill>
            <a:prstDash val="solid"/>
            <a:headEnd type="oval" w="med" len="med"/>
            <a:tailEnd type="oval" w="med" len="med"/>
          </a:ln>
          <a:effectLst/>
        </p:spPr>
        <p:txBody>
          <a:bodyPr lIns="68580" tIns="34290" rIns="68580" bIns="3429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Gill Sans"/>
              <a:ea typeface="MS PGothic" panose="020B0600070205080204" pitchFamily="34" charset="-128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807864" y="3778096"/>
            <a:ext cx="1341153" cy="1341152"/>
            <a:chOff x="2930226" y="3546729"/>
            <a:chExt cx="1341153" cy="1341152"/>
          </a:xfrm>
        </p:grpSpPr>
        <p:sp>
          <p:nvSpPr>
            <p:cNvPr id="6" name="Oval 1"/>
            <p:cNvSpPr/>
            <p:nvPr/>
          </p:nvSpPr>
          <p:spPr bwMode="auto">
            <a:xfrm>
              <a:off x="2930226" y="3546729"/>
              <a:ext cx="1341153" cy="13411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254000" dist="127000" dir="8160000" algn="t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223451" y="4117072"/>
              <a:ext cx="326051" cy="392415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charset="-122"/>
                </a:rPr>
                <a:t>01</a:t>
              </a:r>
              <a:endParaRPr kumimoji="0" lang="zh-CN" altLang="en-US" sz="2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弧形 13"/>
            <p:cNvSpPr/>
            <p:nvPr/>
          </p:nvSpPr>
          <p:spPr>
            <a:xfrm>
              <a:off x="3061080" y="3675100"/>
              <a:ext cx="1071155" cy="1071155"/>
            </a:xfrm>
            <a:prstGeom prst="arc">
              <a:avLst>
                <a:gd name="adj1" fmla="val 2212195"/>
                <a:gd name="adj2" fmla="val 0"/>
              </a:avLst>
            </a:prstGeom>
            <a:noFill/>
            <a:ln w="19050" cap="flat" cmpd="sng" algn="ctr">
              <a:solidFill>
                <a:schemeClr val="bg1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15" name="AutoShape 97"/>
            <p:cNvSpPr/>
            <p:nvPr/>
          </p:nvSpPr>
          <p:spPr bwMode="auto">
            <a:xfrm>
              <a:off x="3562216" y="4031374"/>
              <a:ext cx="383468" cy="38213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535" y="6463"/>
                  </a:moveTo>
                  <a:cubicBezTo>
                    <a:pt x="385" y="6463"/>
                    <a:pt x="262" y="6412"/>
                    <a:pt x="155" y="6305"/>
                  </a:cubicBezTo>
                  <a:cubicBezTo>
                    <a:pt x="48" y="6201"/>
                    <a:pt x="0" y="6075"/>
                    <a:pt x="0" y="5925"/>
                  </a:cubicBezTo>
                  <a:lnTo>
                    <a:pt x="0" y="538"/>
                  </a:lnTo>
                  <a:cubicBezTo>
                    <a:pt x="0" y="388"/>
                    <a:pt x="48" y="265"/>
                    <a:pt x="155" y="158"/>
                  </a:cubicBezTo>
                  <a:cubicBezTo>
                    <a:pt x="262" y="51"/>
                    <a:pt x="385" y="0"/>
                    <a:pt x="535" y="0"/>
                  </a:cubicBezTo>
                  <a:lnTo>
                    <a:pt x="5925" y="0"/>
                  </a:lnTo>
                  <a:cubicBezTo>
                    <a:pt x="6072" y="0"/>
                    <a:pt x="6201" y="51"/>
                    <a:pt x="6319" y="158"/>
                  </a:cubicBezTo>
                  <a:cubicBezTo>
                    <a:pt x="6432" y="264"/>
                    <a:pt x="6486" y="388"/>
                    <a:pt x="6486" y="538"/>
                  </a:cubicBezTo>
                  <a:lnTo>
                    <a:pt x="6486" y="5925"/>
                  </a:lnTo>
                  <a:cubicBezTo>
                    <a:pt x="6486" y="6075"/>
                    <a:pt x="6432" y="6201"/>
                    <a:pt x="6319" y="6305"/>
                  </a:cubicBezTo>
                  <a:cubicBezTo>
                    <a:pt x="6201" y="6412"/>
                    <a:pt x="6072" y="6463"/>
                    <a:pt x="5925" y="6463"/>
                  </a:cubicBezTo>
                  <a:lnTo>
                    <a:pt x="535" y="6463"/>
                  </a:lnTo>
                  <a:close/>
                  <a:moveTo>
                    <a:pt x="21058" y="8105"/>
                  </a:moveTo>
                  <a:cubicBezTo>
                    <a:pt x="21205" y="8105"/>
                    <a:pt x="21335" y="8156"/>
                    <a:pt x="21438" y="8257"/>
                  </a:cubicBezTo>
                  <a:cubicBezTo>
                    <a:pt x="21542" y="8358"/>
                    <a:pt x="21599" y="8487"/>
                    <a:pt x="21599" y="8643"/>
                  </a:cubicBezTo>
                  <a:lnTo>
                    <a:pt x="21599" y="12613"/>
                  </a:lnTo>
                  <a:cubicBezTo>
                    <a:pt x="21599" y="13854"/>
                    <a:pt x="21314" y="15020"/>
                    <a:pt x="20750" y="16114"/>
                  </a:cubicBezTo>
                  <a:cubicBezTo>
                    <a:pt x="20183" y="17209"/>
                    <a:pt x="19411" y="18159"/>
                    <a:pt x="18432" y="18968"/>
                  </a:cubicBezTo>
                  <a:cubicBezTo>
                    <a:pt x="17453" y="19774"/>
                    <a:pt x="16313" y="20416"/>
                    <a:pt x="15000" y="20891"/>
                  </a:cubicBezTo>
                  <a:cubicBezTo>
                    <a:pt x="13690" y="21363"/>
                    <a:pt x="12291" y="21599"/>
                    <a:pt x="10802" y="21599"/>
                  </a:cubicBezTo>
                  <a:cubicBezTo>
                    <a:pt x="9297" y="21599"/>
                    <a:pt x="7891" y="21363"/>
                    <a:pt x="6587" y="20891"/>
                  </a:cubicBezTo>
                  <a:cubicBezTo>
                    <a:pt x="5283" y="20416"/>
                    <a:pt x="4140" y="19774"/>
                    <a:pt x="3161" y="18968"/>
                  </a:cubicBezTo>
                  <a:cubicBezTo>
                    <a:pt x="2182" y="18159"/>
                    <a:pt x="1410" y="17212"/>
                    <a:pt x="843" y="16120"/>
                  </a:cubicBezTo>
                  <a:cubicBezTo>
                    <a:pt x="279" y="15032"/>
                    <a:pt x="0" y="13866"/>
                    <a:pt x="0" y="12613"/>
                  </a:cubicBezTo>
                  <a:lnTo>
                    <a:pt x="0" y="8643"/>
                  </a:lnTo>
                  <a:cubicBezTo>
                    <a:pt x="0" y="8496"/>
                    <a:pt x="48" y="8369"/>
                    <a:pt x="155" y="8263"/>
                  </a:cubicBezTo>
                  <a:cubicBezTo>
                    <a:pt x="262" y="8159"/>
                    <a:pt x="385" y="8104"/>
                    <a:pt x="535" y="8104"/>
                  </a:cubicBezTo>
                  <a:lnTo>
                    <a:pt x="5925" y="8104"/>
                  </a:lnTo>
                  <a:cubicBezTo>
                    <a:pt x="6072" y="8104"/>
                    <a:pt x="6201" y="8156"/>
                    <a:pt x="6319" y="8257"/>
                  </a:cubicBezTo>
                  <a:cubicBezTo>
                    <a:pt x="6432" y="8358"/>
                    <a:pt x="6486" y="8487"/>
                    <a:pt x="6486" y="8643"/>
                  </a:cubicBezTo>
                  <a:lnTo>
                    <a:pt x="6486" y="12613"/>
                  </a:lnTo>
                  <a:cubicBezTo>
                    <a:pt x="6486" y="12881"/>
                    <a:pt x="6596" y="13154"/>
                    <a:pt x="6800" y="13439"/>
                  </a:cubicBezTo>
                  <a:cubicBezTo>
                    <a:pt x="7005" y="13725"/>
                    <a:pt x="7298" y="13992"/>
                    <a:pt x="7676" y="14246"/>
                  </a:cubicBezTo>
                  <a:cubicBezTo>
                    <a:pt x="8050" y="14499"/>
                    <a:pt x="8505" y="14704"/>
                    <a:pt x="9032" y="14865"/>
                  </a:cubicBezTo>
                  <a:cubicBezTo>
                    <a:pt x="9561" y="15029"/>
                    <a:pt x="10152" y="15107"/>
                    <a:pt x="10802" y="15107"/>
                  </a:cubicBezTo>
                  <a:cubicBezTo>
                    <a:pt x="11447" y="15107"/>
                    <a:pt x="12038" y="15029"/>
                    <a:pt x="12576" y="14865"/>
                  </a:cubicBezTo>
                  <a:cubicBezTo>
                    <a:pt x="13112" y="14704"/>
                    <a:pt x="13566" y="14499"/>
                    <a:pt x="13944" y="14246"/>
                  </a:cubicBezTo>
                  <a:cubicBezTo>
                    <a:pt x="14321" y="13992"/>
                    <a:pt x="14615" y="13722"/>
                    <a:pt x="14822" y="13439"/>
                  </a:cubicBezTo>
                  <a:cubicBezTo>
                    <a:pt x="15029" y="13154"/>
                    <a:pt x="15130" y="12881"/>
                    <a:pt x="15130" y="12613"/>
                  </a:cubicBezTo>
                  <a:lnTo>
                    <a:pt x="15130" y="8643"/>
                  </a:lnTo>
                  <a:cubicBezTo>
                    <a:pt x="15130" y="8286"/>
                    <a:pt x="15311" y="8104"/>
                    <a:pt x="15671" y="8104"/>
                  </a:cubicBezTo>
                  <a:lnTo>
                    <a:pt x="21058" y="8104"/>
                  </a:lnTo>
                  <a:close/>
                  <a:moveTo>
                    <a:pt x="21058" y="2"/>
                  </a:moveTo>
                  <a:cubicBezTo>
                    <a:pt x="21205" y="2"/>
                    <a:pt x="21335" y="54"/>
                    <a:pt x="21438" y="161"/>
                  </a:cubicBezTo>
                  <a:cubicBezTo>
                    <a:pt x="21542" y="267"/>
                    <a:pt x="21599" y="391"/>
                    <a:pt x="21599" y="541"/>
                  </a:cubicBezTo>
                  <a:lnTo>
                    <a:pt x="21599" y="5928"/>
                  </a:lnTo>
                  <a:cubicBezTo>
                    <a:pt x="21599" y="6077"/>
                    <a:pt x="21542" y="6204"/>
                    <a:pt x="21438" y="6308"/>
                  </a:cubicBezTo>
                  <a:cubicBezTo>
                    <a:pt x="21335" y="6414"/>
                    <a:pt x="21205" y="6466"/>
                    <a:pt x="21058" y="6466"/>
                  </a:cubicBezTo>
                  <a:lnTo>
                    <a:pt x="15671" y="6466"/>
                  </a:lnTo>
                  <a:cubicBezTo>
                    <a:pt x="15311" y="6466"/>
                    <a:pt x="15130" y="6288"/>
                    <a:pt x="15130" y="5928"/>
                  </a:cubicBezTo>
                  <a:lnTo>
                    <a:pt x="15130" y="541"/>
                  </a:lnTo>
                  <a:cubicBezTo>
                    <a:pt x="15130" y="391"/>
                    <a:pt x="15182" y="267"/>
                    <a:pt x="15282" y="161"/>
                  </a:cubicBezTo>
                  <a:cubicBezTo>
                    <a:pt x="15383" y="54"/>
                    <a:pt x="15513" y="2"/>
                    <a:pt x="15671" y="2"/>
                  </a:cubicBezTo>
                  <a:lnTo>
                    <a:pt x="21058" y="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38092" tIns="38092" rIns="38092" bIns="38092" anchor="ctr"/>
            <a:lstStyle/>
            <a:p>
              <a:pPr marL="0" marR="0" lvl="0" indent="0" defTabSz="3429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2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MS PGothic" panose="020B0600070205080204" pitchFamily="34" charset="-128"/>
                <a:cs typeface="Gill Sans" charset="0"/>
                <a:sym typeface="Gill Sans" charset="0"/>
              </a:endParaRPr>
            </a:p>
          </p:txBody>
        </p:sp>
      </p:grpSp>
      <p:sp>
        <p:nvSpPr>
          <p:cNvPr id="16" name="Freeform 145"/>
          <p:cNvSpPr>
            <a:spLocks noChangeArrowheads="1"/>
          </p:cNvSpPr>
          <p:nvPr/>
        </p:nvSpPr>
        <p:spPr bwMode="auto">
          <a:xfrm>
            <a:off x="5277202" y="3367923"/>
            <a:ext cx="410279" cy="410173"/>
          </a:xfrm>
          <a:custGeom>
            <a:avLst/>
            <a:gdLst>
              <a:gd name="T0" fmla="*/ 83990 w 444"/>
              <a:gd name="T1" fmla="*/ 478860 h 445"/>
              <a:gd name="T2" fmla="*/ 83990 w 444"/>
              <a:gd name="T3" fmla="*/ 478860 h 445"/>
              <a:gd name="T4" fmla="*/ 148782 w 444"/>
              <a:gd name="T5" fmla="*/ 531535 h 445"/>
              <a:gd name="T6" fmla="*/ 201576 w 444"/>
              <a:gd name="T7" fmla="*/ 478860 h 445"/>
              <a:gd name="T8" fmla="*/ 148782 w 444"/>
              <a:gd name="T9" fmla="*/ 414214 h 445"/>
              <a:gd name="T10" fmla="*/ 83990 w 444"/>
              <a:gd name="T11" fmla="*/ 478860 h 445"/>
              <a:gd name="T12" fmla="*/ 382754 w 444"/>
              <a:gd name="T13" fmla="*/ 478860 h 445"/>
              <a:gd name="T14" fmla="*/ 382754 w 444"/>
              <a:gd name="T15" fmla="*/ 478860 h 445"/>
              <a:gd name="T16" fmla="*/ 446346 w 444"/>
              <a:gd name="T17" fmla="*/ 531535 h 445"/>
              <a:gd name="T18" fmla="*/ 500340 w 444"/>
              <a:gd name="T19" fmla="*/ 478860 h 445"/>
              <a:gd name="T20" fmla="*/ 446346 w 444"/>
              <a:gd name="T21" fmla="*/ 414214 h 445"/>
              <a:gd name="T22" fmla="*/ 382754 w 444"/>
              <a:gd name="T23" fmla="*/ 478860 h 445"/>
              <a:gd name="T24" fmla="*/ 190777 w 444"/>
              <a:gd name="T25" fmla="*/ 339991 h 445"/>
              <a:gd name="T26" fmla="*/ 190777 w 444"/>
              <a:gd name="T27" fmla="*/ 339991 h 445"/>
              <a:gd name="T28" fmla="*/ 520737 w 444"/>
              <a:gd name="T29" fmla="*/ 244219 h 445"/>
              <a:gd name="T30" fmla="*/ 531536 w 444"/>
              <a:gd name="T31" fmla="*/ 223867 h 445"/>
              <a:gd name="T32" fmla="*/ 531536 w 444"/>
              <a:gd name="T33" fmla="*/ 64646 h 445"/>
              <a:gd name="T34" fmla="*/ 117586 w 444"/>
              <a:gd name="T35" fmla="*/ 64646 h 445"/>
              <a:gd name="T36" fmla="*/ 117586 w 444"/>
              <a:gd name="T37" fmla="*/ 11972 h 445"/>
              <a:gd name="T38" fmla="*/ 106787 w 444"/>
              <a:gd name="T39" fmla="*/ 0 h 445"/>
              <a:gd name="T40" fmla="*/ 10799 w 444"/>
              <a:gd name="T41" fmla="*/ 0 h 445"/>
              <a:gd name="T42" fmla="*/ 0 w 444"/>
              <a:gd name="T43" fmla="*/ 11972 h 445"/>
              <a:gd name="T44" fmla="*/ 0 w 444"/>
              <a:gd name="T45" fmla="*/ 64646 h 445"/>
              <a:gd name="T46" fmla="*/ 53994 w 444"/>
              <a:gd name="T47" fmla="*/ 64646 h 445"/>
              <a:gd name="T48" fmla="*/ 117586 w 444"/>
              <a:gd name="T49" fmla="*/ 329216 h 445"/>
              <a:gd name="T50" fmla="*/ 117586 w 444"/>
              <a:gd name="T51" fmla="*/ 361539 h 445"/>
              <a:gd name="T52" fmla="*/ 117586 w 444"/>
              <a:gd name="T53" fmla="*/ 404637 h 445"/>
              <a:gd name="T54" fmla="*/ 127185 w 444"/>
              <a:gd name="T55" fmla="*/ 414214 h 445"/>
              <a:gd name="T56" fmla="*/ 148782 w 444"/>
              <a:gd name="T57" fmla="*/ 414214 h 445"/>
              <a:gd name="T58" fmla="*/ 446346 w 444"/>
              <a:gd name="T59" fmla="*/ 414214 h 445"/>
              <a:gd name="T60" fmla="*/ 520737 w 444"/>
              <a:gd name="T61" fmla="*/ 414214 h 445"/>
              <a:gd name="T62" fmla="*/ 531536 w 444"/>
              <a:gd name="T63" fmla="*/ 404637 h 445"/>
              <a:gd name="T64" fmla="*/ 531536 w 444"/>
              <a:gd name="T65" fmla="*/ 361539 h 445"/>
              <a:gd name="T66" fmla="*/ 201576 w 444"/>
              <a:gd name="T67" fmla="*/ 361539 h 445"/>
              <a:gd name="T68" fmla="*/ 190777 w 444"/>
              <a:gd name="T69" fmla="*/ 339991 h 44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444" h="445">
                <a:moveTo>
                  <a:pt x="70" y="400"/>
                </a:moveTo>
                <a:lnTo>
                  <a:pt x="70" y="400"/>
                </a:lnTo>
                <a:cubicBezTo>
                  <a:pt x="70" y="426"/>
                  <a:pt x="98" y="444"/>
                  <a:pt x="124" y="444"/>
                </a:cubicBezTo>
                <a:cubicBezTo>
                  <a:pt x="151" y="444"/>
                  <a:pt x="168" y="426"/>
                  <a:pt x="168" y="400"/>
                </a:cubicBezTo>
                <a:cubicBezTo>
                  <a:pt x="168" y="373"/>
                  <a:pt x="151" y="346"/>
                  <a:pt x="124" y="346"/>
                </a:cubicBezTo>
                <a:cubicBezTo>
                  <a:pt x="98" y="346"/>
                  <a:pt x="70" y="373"/>
                  <a:pt x="70" y="400"/>
                </a:cubicBezTo>
                <a:close/>
                <a:moveTo>
                  <a:pt x="319" y="400"/>
                </a:moveTo>
                <a:lnTo>
                  <a:pt x="319" y="400"/>
                </a:lnTo>
                <a:cubicBezTo>
                  <a:pt x="319" y="426"/>
                  <a:pt x="345" y="444"/>
                  <a:pt x="372" y="444"/>
                </a:cubicBezTo>
                <a:cubicBezTo>
                  <a:pt x="399" y="444"/>
                  <a:pt x="417" y="426"/>
                  <a:pt x="417" y="400"/>
                </a:cubicBezTo>
                <a:cubicBezTo>
                  <a:pt x="417" y="373"/>
                  <a:pt x="399" y="346"/>
                  <a:pt x="372" y="346"/>
                </a:cubicBezTo>
                <a:cubicBezTo>
                  <a:pt x="345" y="346"/>
                  <a:pt x="319" y="373"/>
                  <a:pt x="319" y="400"/>
                </a:cubicBezTo>
                <a:close/>
                <a:moveTo>
                  <a:pt x="159" y="284"/>
                </a:moveTo>
                <a:lnTo>
                  <a:pt x="159" y="284"/>
                </a:lnTo>
                <a:cubicBezTo>
                  <a:pt x="434" y="204"/>
                  <a:pt x="434" y="204"/>
                  <a:pt x="434" y="204"/>
                </a:cubicBezTo>
                <a:cubicBezTo>
                  <a:pt x="443" y="204"/>
                  <a:pt x="443" y="195"/>
                  <a:pt x="443" y="187"/>
                </a:cubicBezTo>
                <a:cubicBezTo>
                  <a:pt x="443" y="54"/>
                  <a:pt x="443" y="54"/>
                  <a:pt x="443" y="54"/>
                </a:cubicBezTo>
                <a:cubicBezTo>
                  <a:pt x="98" y="54"/>
                  <a:pt x="98" y="54"/>
                  <a:pt x="98" y="54"/>
                </a:cubicBezTo>
                <a:cubicBezTo>
                  <a:pt x="98" y="10"/>
                  <a:pt x="98" y="10"/>
                  <a:pt x="98" y="10"/>
                </a:cubicBezTo>
                <a:lnTo>
                  <a:pt x="89" y="0"/>
                </a:ln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10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45" y="54"/>
                  <a:pt x="45" y="54"/>
                  <a:pt x="45" y="5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98" y="302"/>
                  <a:pt x="98" y="302"/>
                  <a:pt x="98" y="302"/>
                </a:cubicBezTo>
                <a:cubicBezTo>
                  <a:pt x="98" y="338"/>
                  <a:pt x="98" y="338"/>
                  <a:pt x="98" y="338"/>
                </a:cubicBezTo>
                <a:cubicBezTo>
                  <a:pt x="98" y="346"/>
                  <a:pt x="106" y="346"/>
                  <a:pt x="106" y="346"/>
                </a:cubicBezTo>
                <a:cubicBezTo>
                  <a:pt x="124" y="346"/>
                  <a:pt x="124" y="346"/>
                  <a:pt x="124" y="346"/>
                </a:cubicBezTo>
                <a:cubicBezTo>
                  <a:pt x="372" y="346"/>
                  <a:pt x="372" y="346"/>
                  <a:pt x="372" y="346"/>
                </a:cubicBezTo>
                <a:cubicBezTo>
                  <a:pt x="434" y="346"/>
                  <a:pt x="434" y="346"/>
                  <a:pt x="434" y="346"/>
                </a:cubicBezTo>
                <a:cubicBezTo>
                  <a:pt x="443" y="346"/>
                  <a:pt x="443" y="346"/>
                  <a:pt x="443" y="338"/>
                </a:cubicBezTo>
                <a:cubicBezTo>
                  <a:pt x="443" y="302"/>
                  <a:pt x="443" y="302"/>
                  <a:pt x="443" y="302"/>
                </a:cubicBezTo>
                <a:cubicBezTo>
                  <a:pt x="168" y="302"/>
                  <a:pt x="168" y="302"/>
                  <a:pt x="168" y="302"/>
                </a:cubicBezTo>
                <a:cubicBezTo>
                  <a:pt x="133" y="302"/>
                  <a:pt x="133" y="284"/>
                  <a:pt x="159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420782" y="1993649"/>
            <a:ext cx="1341153" cy="1341152"/>
            <a:chOff x="5971600" y="2254642"/>
            <a:chExt cx="1341153" cy="1341152"/>
          </a:xfrm>
        </p:grpSpPr>
        <p:sp>
          <p:nvSpPr>
            <p:cNvPr id="4" name="Oval 1"/>
            <p:cNvSpPr/>
            <p:nvPr/>
          </p:nvSpPr>
          <p:spPr bwMode="auto">
            <a:xfrm>
              <a:off x="5971600" y="2254642"/>
              <a:ext cx="1341153" cy="13411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254000" dist="127000" dir="8160000" algn="t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191487" y="2862366"/>
              <a:ext cx="386965" cy="392415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charset="-122"/>
                </a:rPr>
                <a:t>03</a:t>
              </a:r>
              <a:endParaRPr kumimoji="0" lang="zh-CN" altLang="en-US" sz="2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弧形 11"/>
            <p:cNvSpPr/>
            <p:nvPr/>
          </p:nvSpPr>
          <p:spPr>
            <a:xfrm>
              <a:off x="6095828" y="2389640"/>
              <a:ext cx="1071155" cy="1071155"/>
            </a:xfrm>
            <a:prstGeom prst="arc">
              <a:avLst>
                <a:gd name="adj1" fmla="val 2212195"/>
                <a:gd name="adj2" fmla="val 0"/>
              </a:avLst>
            </a:prstGeom>
            <a:noFill/>
            <a:ln w="19050" cap="flat" cmpd="sng" algn="ctr">
              <a:solidFill>
                <a:schemeClr val="bg1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17" name="Freeform 119"/>
            <p:cNvSpPr>
              <a:spLocks noChangeArrowheads="1"/>
            </p:cNvSpPr>
            <p:nvPr/>
          </p:nvSpPr>
          <p:spPr bwMode="auto">
            <a:xfrm>
              <a:off x="6579009" y="2761753"/>
              <a:ext cx="428419" cy="382621"/>
            </a:xfrm>
            <a:custGeom>
              <a:avLst/>
              <a:gdLst>
                <a:gd name="T0" fmla="*/ 531268 w 497"/>
                <a:gd name="T1" fmla="*/ 83989 h 444"/>
                <a:gd name="T2" fmla="*/ 531268 w 497"/>
                <a:gd name="T3" fmla="*/ 83989 h 444"/>
                <a:gd name="T4" fmla="*/ 510880 w 497"/>
                <a:gd name="T5" fmla="*/ 83989 h 444"/>
                <a:gd name="T6" fmla="*/ 510880 w 497"/>
                <a:gd name="T7" fmla="*/ 531532 h 444"/>
                <a:gd name="T8" fmla="*/ 531268 w 497"/>
                <a:gd name="T9" fmla="*/ 531532 h 444"/>
                <a:gd name="T10" fmla="*/ 594828 w 497"/>
                <a:gd name="T11" fmla="*/ 477539 h 444"/>
                <a:gd name="T12" fmla="*/ 594828 w 497"/>
                <a:gd name="T13" fmla="*/ 148781 h 444"/>
                <a:gd name="T14" fmla="*/ 531268 w 497"/>
                <a:gd name="T15" fmla="*/ 83989 h 444"/>
                <a:gd name="T16" fmla="*/ 0 w 497"/>
                <a:gd name="T17" fmla="*/ 148781 h 444"/>
                <a:gd name="T18" fmla="*/ 0 w 497"/>
                <a:gd name="T19" fmla="*/ 148781 h 444"/>
                <a:gd name="T20" fmla="*/ 0 w 497"/>
                <a:gd name="T21" fmla="*/ 477539 h 444"/>
                <a:gd name="T22" fmla="*/ 63560 w 497"/>
                <a:gd name="T23" fmla="*/ 531532 h 444"/>
                <a:gd name="T24" fmla="*/ 85147 w 497"/>
                <a:gd name="T25" fmla="*/ 531532 h 444"/>
                <a:gd name="T26" fmla="*/ 85147 w 497"/>
                <a:gd name="T27" fmla="*/ 83989 h 444"/>
                <a:gd name="T28" fmla="*/ 63560 w 497"/>
                <a:gd name="T29" fmla="*/ 83989 h 444"/>
                <a:gd name="T30" fmla="*/ 0 w 497"/>
                <a:gd name="T31" fmla="*/ 148781 h 444"/>
                <a:gd name="T32" fmla="*/ 404147 w 497"/>
                <a:gd name="T33" fmla="*/ 31196 h 444"/>
                <a:gd name="T34" fmla="*/ 404147 w 497"/>
                <a:gd name="T35" fmla="*/ 31196 h 444"/>
                <a:gd name="T36" fmla="*/ 297414 w 497"/>
                <a:gd name="T37" fmla="*/ 0 h 444"/>
                <a:gd name="T38" fmla="*/ 191880 w 497"/>
                <a:gd name="T39" fmla="*/ 31196 h 444"/>
                <a:gd name="T40" fmla="*/ 191880 w 497"/>
                <a:gd name="T41" fmla="*/ 83989 h 444"/>
                <a:gd name="T42" fmla="*/ 128320 w 497"/>
                <a:gd name="T43" fmla="*/ 83989 h 444"/>
                <a:gd name="T44" fmla="*/ 128320 w 497"/>
                <a:gd name="T45" fmla="*/ 531532 h 444"/>
                <a:gd name="T46" fmla="*/ 467707 w 497"/>
                <a:gd name="T47" fmla="*/ 531532 h 444"/>
                <a:gd name="T48" fmla="*/ 467707 w 497"/>
                <a:gd name="T49" fmla="*/ 83989 h 444"/>
                <a:gd name="T50" fmla="*/ 404147 w 497"/>
                <a:gd name="T51" fmla="*/ 83989 h 444"/>
                <a:gd name="T52" fmla="*/ 404147 w 497"/>
                <a:gd name="T53" fmla="*/ 31196 h 444"/>
                <a:gd name="T54" fmla="*/ 360974 w 497"/>
                <a:gd name="T55" fmla="*/ 83989 h 444"/>
                <a:gd name="T56" fmla="*/ 360974 w 497"/>
                <a:gd name="T57" fmla="*/ 83989 h 444"/>
                <a:gd name="T58" fmla="*/ 233854 w 497"/>
                <a:gd name="T59" fmla="*/ 83989 h 444"/>
                <a:gd name="T60" fmla="*/ 233854 w 497"/>
                <a:gd name="T61" fmla="*/ 52793 h 444"/>
                <a:gd name="T62" fmla="*/ 297414 w 497"/>
                <a:gd name="T63" fmla="*/ 31196 h 444"/>
                <a:gd name="T64" fmla="*/ 360974 w 497"/>
                <a:gd name="T65" fmla="*/ 52793 h 444"/>
                <a:gd name="T66" fmla="*/ 360974 w 497"/>
                <a:gd name="T67" fmla="*/ 83989 h 44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497" h="444">
                  <a:moveTo>
                    <a:pt x="443" y="70"/>
                  </a:moveTo>
                  <a:lnTo>
                    <a:pt x="443" y="70"/>
                  </a:lnTo>
                  <a:cubicBezTo>
                    <a:pt x="426" y="70"/>
                    <a:pt x="426" y="70"/>
                    <a:pt x="426" y="70"/>
                  </a:cubicBezTo>
                  <a:cubicBezTo>
                    <a:pt x="426" y="443"/>
                    <a:pt x="426" y="443"/>
                    <a:pt x="426" y="443"/>
                  </a:cubicBezTo>
                  <a:cubicBezTo>
                    <a:pt x="443" y="443"/>
                    <a:pt x="443" y="443"/>
                    <a:pt x="443" y="443"/>
                  </a:cubicBezTo>
                  <a:cubicBezTo>
                    <a:pt x="479" y="443"/>
                    <a:pt x="496" y="425"/>
                    <a:pt x="496" y="398"/>
                  </a:cubicBezTo>
                  <a:cubicBezTo>
                    <a:pt x="496" y="124"/>
                    <a:pt x="496" y="124"/>
                    <a:pt x="496" y="124"/>
                  </a:cubicBezTo>
                  <a:cubicBezTo>
                    <a:pt x="496" y="97"/>
                    <a:pt x="479" y="70"/>
                    <a:pt x="443" y="70"/>
                  </a:cubicBezTo>
                  <a:close/>
                  <a:moveTo>
                    <a:pt x="0" y="124"/>
                  </a:moveTo>
                  <a:lnTo>
                    <a:pt x="0" y="124"/>
                  </a:lnTo>
                  <a:cubicBezTo>
                    <a:pt x="0" y="398"/>
                    <a:pt x="0" y="398"/>
                    <a:pt x="0" y="398"/>
                  </a:cubicBezTo>
                  <a:cubicBezTo>
                    <a:pt x="0" y="425"/>
                    <a:pt x="26" y="443"/>
                    <a:pt x="53" y="443"/>
                  </a:cubicBezTo>
                  <a:cubicBezTo>
                    <a:pt x="71" y="443"/>
                    <a:pt x="71" y="443"/>
                    <a:pt x="71" y="443"/>
                  </a:cubicBezTo>
                  <a:cubicBezTo>
                    <a:pt x="71" y="70"/>
                    <a:pt x="71" y="70"/>
                    <a:pt x="71" y="7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26" y="70"/>
                    <a:pt x="0" y="97"/>
                    <a:pt x="0" y="124"/>
                  </a:cubicBezTo>
                  <a:close/>
                  <a:moveTo>
                    <a:pt x="337" y="26"/>
                  </a:moveTo>
                  <a:lnTo>
                    <a:pt x="337" y="26"/>
                  </a:lnTo>
                  <a:cubicBezTo>
                    <a:pt x="319" y="17"/>
                    <a:pt x="292" y="0"/>
                    <a:pt x="248" y="0"/>
                  </a:cubicBezTo>
                  <a:cubicBezTo>
                    <a:pt x="204" y="0"/>
                    <a:pt x="177" y="17"/>
                    <a:pt x="160" y="26"/>
                  </a:cubicBezTo>
                  <a:cubicBezTo>
                    <a:pt x="160" y="70"/>
                    <a:pt x="160" y="70"/>
                    <a:pt x="160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443"/>
                    <a:pt x="107" y="443"/>
                    <a:pt x="107" y="443"/>
                  </a:cubicBezTo>
                  <a:cubicBezTo>
                    <a:pt x="390" y="443"/>
                    <a:pt x="390" y="443"/>
                    <a:pt x="390" y="443"/>
                  </a:cubicBezTo>
                  <a:cubicBezTo>
                    <a:pt x="390" y="70"/>
                    <a:pt x="390" y="70"/>
                    <a:pt x="390" y="70"/>
                  </a:cubicBezTo>
                  <a:cubicBezTo>
                    <a:pt x="337" y="70"/>
                    <a:pt x="337" y="70"/>
                    <a:pt x="337" y="70"/>
                  </a:cubicBezTo>
                  <a:lnTo>
                    <a:pt x="337" y="26"/>
                  </a:lnTo>
                  <a:close/>
                  <a:moveTo>
                    <a:pt x="301" y="70"/>
                  </a:moveTo>
                  <a:lnTo>
                    <a:pt x="301" y="70"/>
                  </a:lnTo>
                  <a:cubicBezTo>
                    <a:pt x="195" y="70"/>
                    <a:pt x="195" y="70"/>
                    <a:pt x="195" y="70"/>
                  </a:cubicBezTo>
                  <a:cubicBezTo>
                    <a:pt x="195" y="44"/>
                    <a:pt x="195" y="44"/>
                    <a:pt x="195" y="44"/>
                  </a:cubicBezTo>
                  <a:cubicBezTo>
                    <a:pt x="204" y="35"/>
                    <a:pt x="222" y="26"/>
                    <a:pt x="248" y="26"/>
                  </a:cubicBezTo>
                  <a:cubicBezTo>
                    <a:pt x="275" y="26"/>
                    <a:pt x="292" y="35"/>
                    <a:pt x="301" y="44"/>
                  </a:cubicBezTo>
                  <a:lnTo>
                    <a:pt x="301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60169" y="1048488"/>
            <a:ext cx="1341153" cy="1341152"/>
            <a:chOff x="7588365" y="1611912"/>
            <a:chExt cx="1341153" cy="1341152"/>
          </a:xfrm>
        </p:grpSpPr>
        <p:sp>
          <p:nvSpPr>
            <p:cNvPr id="5" name="Oval 1"/>
            <p:cNvSpPr/>
            <p:nvPr/>
          </p:nvSpPr>
          <p:spPr bwMode="auto">
            <a:xfrm>
              <a:off x="7588365" y="1611912"/>
              <a:ext cx="1341153" cy="1341152"/>
            </a:xfrm>
            <a:prstGeom prst="ellipse">
              <a:avLst/>
            </a:prstGeom>
            <a:solidFill>
              <a:srgbClr val="1C50A2"/>
            </a:solidFill>
            <a:ln w="25400" cap="flat" cmpd="sng" algn="ctr">
              <a:noFill/>
              <a:prstDash val="solid"/>
            </a:ln>
            <a:effectLst>
              <a:outerShdw blurRad="254000" dist="127000" dir="8160000" algn="t" rotWithShape="0">
                <a:prstClr val="black">
                  <a:alpha val="34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0" name="弧形 9"/>
            <p:cNvSpPr/>
            <p:nvPr/>
          </p:nvSpPr>
          <p:spPr>
            <a:xfrm>
              <a:off x="7712593" y="1753286"/>
              <a:ext cx="1071155" cy="1071155"/>
            </a:xfrm>
            <a:prstGeom prst="arc">
              <a:avLst>
                <a:gd name="adj1" fmla="val 2212195"/>
                <a:gd name="adj2" fmla="val 0"/>
              </a:avLst>
            </a:prstGeom>
            <a:noFill/>
            <a:ln w="19050" cap="flat" cmpd="sng" algn="ctr">
              <a:solidFill>
                <a:schemeClr val="bg1"/>
              </a:solidFill>
              <a:prstDash val="solid"/>
              <a:headEnd type="oval" w="med" len="med"/>
              <a:tailEnd type="oval" w="med" len="med"/>
            </a:ln>
            <a:effectLst/>
          </p:spPr>
          <p:txBody>
            <a:bodyPr lIns="68580" tIns="34290" rIns="68580" bIns="34290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795800" y="2164658"/>
              <a:ext cx="385362" cy="392415"/>
            </a:xfrm>
            <a:prstGeom prst="rect">
              <a:avLst/>
            </a:prstGeom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1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gency FB" panose="020B0503020202020204" pitchFamily="34" charset="0"/>
                  <a:ea typeface="微软雅黑" panose="020B0503020204020204" charset="-122"/>
                </a:rPr>
                <a:t>04</a:t>
              </a:r>
              <a:endParaRPr kumimoji="0" lang="zh-CN" altLang="en-US" sz="21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01"/>
            <p:cNvSpPr>
              <a:spLocks noEditPoints="1"/>
            </p:cNvSpPr>
            <p:nvPr/>
          </p:nvSpPr>
          <p:spPr bwMode="auto">
            <a:xfrm>
              <a:off x="8127775" y="2106097"/>
              <a:ext cx="551621" cy="365532"/>
            </a:xfrm>
            <a:custGeom>
              <a:avLst/>
              <a:gdLst/>
              <a:ahLst/>
              <a:cxnLst>
                <a:cxn ang="0">
                  <a:pos x="77" y="43"/>
                </a:cxn>
                <a:cxn ang="0">
                  <a:pos x="77" y="47"/>
                </a:cxn>
                <a:cxn ang="0">
                  <a:pos x="70" y="51"/>
                </a:cxn>
                <a:cxn ang="0">
                  <a:pos x="6" y="51"/>
                </a:cxn>
                <a:cxn ang="0">
                  <a:pos x="0" y="47"/>
                </a:cxn>
                <a:cxn ang="0">
                  <a:pos x="0" y="43"/>
                </a:cxn>
                <a:cxn ang="0">
                  <a:pos x="6" y="43"/>
                </a:cxn>
                <a:cxn ang="0">
                  <a:pos x="70" y="43"/>
                </a:cxn>
                <a:cxn ang="0">
                  <a:pos x="77" y="43"/>
                </a:cxn>
                <a:cxn ang="0">
                  <a:pos x="10" y="34"/>
                </a:cxn>
                <a:cxn ang="0">
                  <a:pos x="10" y="6"/>
                </a:cxn>
                <a:cxn ang="0">
                  <a:pos x="16" y="0"/>
                </a:cxn>
                <a:cxn ang="0">
                  <a:pos x="60" y="0"/>
                </a:cxn>
                <a:cxn ang="0">
                  <a:pos x="67" y="6"/>
                </a:cxn>
                <a:cxn ang="0">
                  <a:pos x="67" y="34"/>
                </a:cxn>
                <a:cxn ang="0">
                  <a:pos x="60" y="41"/>
                </a:cxn>
                <a:cxn ang="0">
                  <a:pos x="16" y="41"/>
                </a:cxn>
                <a:cxn ang="0">
                  <a:pos x="10" y="34"/>
                </a:cxn>
                <a:cxn ang="0">
                  <a:pos x="15" y="34"/>
                </a:cxn>
                <a:cxn ang="0">
                  <a:pos x="16" y="36"/>
                </a:cxn>
                <a:cxn ang="0">
                  <a:pos x="60" y="36"/>
                </a:cxn>
                <a:cxn ang="0">
                  <a:pos x="61" y="34"/>
                </a:cxn>
                <a:cxn ang="0">
                  <a:pos x="61" y="6"/>
                </a:cxn>
                <a:cxn ang="0">
                  <a:pos x="60" y="5"/>
                </a:cxn>
                <a:cxn ang="0">
                  <a:pos x="16" y="5"/>
                </a:cxn>
                <a:cxn ang="0">
                  <a:pos x="15" y="6"/>
                </a:cxn>
                <a:cxn ang="0">
                  <a:pos x="15" y="34"/>
                </a:cxn>
                <a:cxn ang="0">
                  <a:pos x="42" y="47"/>
                </a:cxn>
                <a:cxn ang="0">
                  <a:pos x="42" y="46"/>
                </a:cxn>
                <a:cxn ang="0">
                  <a:pos x="35" y="46"/>
                </a:cxn>
                <a:cxn ang="0">
                  <a:pos x="34" y="47"/>
                </a:cxn>
                <a:cxn ang="0">
                  <a:pos x="35" y="47"/>
                </a:cxn>
                <a:cxn ang="0">
                  <a:pos x="42" y="47"/>
                </a:cxn>
                <a:cxn ang="0">
                  <a:pos x="42" y="4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2" name="íślîďe"/>
          <p:cNvSpPr/>
          <p:nvPr/>
        </p:nvSpPr>
        <p:spPr bwMode="auto">
          <a:xfrm>
            <a:off x="1897232" y="2710958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3" name="íṣḻíde"/>
          <p:cNvSpPr txBox="1"/>
          <p:nvPr/>
        </p:nvSpPr>
        <p:spPr bwMode="auto">
          <a:xfrm>
            <a:off x="1897230" y="2267288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4" name="íślîďe"/>
          <p:cNvSpPr/>
          <p:nvPr/>
        </p:nvSpPr>
        <p:spPr bwMode="auto">
          <a:xfrm>
            <a:off x="4943550" y="4873213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5" name="íṣḻíde"/>
          <p:cNvSpPr txBox="1"/>
          <p:nvPr/>
        </p:nvSpPr>
        <p:spPr bwMode="auto">
          <a:xfrm>
            <a:off x="4943548" y="4429543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6" name="íślîďe"/>
          <p:cNvSpPr/>
          <p:nvPr/>
        </p:nvSpPr>
        <p:spPr bwMode="auto">
          <a:xfrm>
            <a:off x="6937705" y="387908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7" name="íṣḻíde"/>
          <p:cNvSpPr txBox="1"/>
          <p:nvPr/>
        </p:nvSpPr>
        <p:spPr bwMode="auto">
          <a:xfrm>
            <a:off x="6937703" y="343541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8" name="íślîďe"/>
          <p:cNvSpPr/>
          <p:nvPr/>
        </p:nvSpPr>
        <p:spPr bwMode="auto">
          <a:xfrm>
            <a:off x="9440215" y="2772066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9" name="íṣḻíde"/>
          <p:cNvSpPr txBox="1"/>
          <p:nvPr/>
        </p:nvSpPr>
        <p:spPr bwMode="auto">
          <a:xfrm>
            <a:off x="9440213" y="2328396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Oval 1"/>
          <p:cNvSpPr/>
          <p:nvPr/>
        </p:nvSpPr>
        <p:spPr bwMode="auto">
          <a:xfrm>
            <a:off x="4800368" y="3177243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4" name="Oval 1"/>
          <p:cNvSpPr/>
          <p:nvPr/>
        </p:nvSpPr>
        <p:spPr bwMode="auto">
          <a:xfrm>
            <a:off x="5758508" y="3747828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2" name="Oval 1"/>
          <p:cNvSpPr/>
          <p:nvPr/>
        </p:nvSpPr>
        <p:spPr bwMode="auto">
          <a:xfrm>
            <a:off x="6699119" y="3198883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0" name="Oval 1"/>
          <p:cNvSpPr/>
          <p:nvPr/>
        </p:nvSpPr>
        <p:spPr bwMode="auto">
          <a:xfrm>
            <a:off x="6706836" y="2064520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8" name="Oval 1"/>
          <p:cNvSpPr/>
          <p:nvPr/>
        </p:nvSpPr>
        <p:spPr bwMode="auto">
          <a:xfrm>
            <a:off x="5757311" y="1589757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6" name="Oval 1"/>
          <p:cNvSpPr/>
          <p:nvPr/>
        </p:nvSpPr>
        <p:spPr bwMode="auto">
          <a:xfrm>
            <a:off x="4689096" y="2042265"/>
            <a:ext cx="1262713" cy="1262711"/>
          </a:xfrm>
          <a:prstGeom prst="ellipse">
            <a:avLst/>
          </a:prstGeom>
          <a:solidFill>
            <a:srgbClr val="1C50A2"/>
          </a:soli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Open Sans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871610" y="2261960"/>
            <a:ext cx="922276" cy="855733"/>
            <a:chOff x="4441372" y="2612571"/>
            <a:chExt cx="1098400" cy="1019149"/>
          </a:xfrm>
        </p:grpSpPr>
        <p:sp>
          <p:nvSpPr>
            <p:cNvPr id="63" name="弧形 62"/>
            <p:cNvSpPr/>
            <p:nvPr/>
          </p:nvSpPr>
          <p:spPr>
            <a:xfrm>
              <a:off x="4441372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65" name="等腰三角形 64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3600000">
            <a:off x="5949744" y="1818265"/>
            <a:ext cx="922277" cy="855733"/>
            <a:chOff x="4441371" y="2612571"/>
            <a:chExt cx="1098401" cy="1019149"/>
          </a:xfrm>
        </p:grpSpPr>
        <p:sp>
          <p:nvSpPr>
            <p:cNvPr id="60" name="弧形 59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61" name="任意多边形 60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 rot="7200000">
            <a:off x="6883574" y="2313769"/>
            <a:ext cx="922277" cy="855733"/>
            <a:chOff x="4441371" y="2612571"/>
            <a:chExt cx="1098401" cy="1019149"/>
          </a:xfrm>
        </p:grpSpPr>
        <p:sp>
          <p:nvSpPr>
            <p:cNvPr id="57" name="弧形 56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rot="10800000">
            <a:off x="6850820" y="3441263"/>
            <a:ext cx="922277" cy="855733"/>
            <a:chOff x="4441371" y="2612571"/>
            <a:chExt cx="1098401" cy="1019149"/>
          </a:xfrm>
        </p:grpSpPr>
        <p:sp>
          <p:nvSpPr>
            <p:cNvPr id="54" name="弧形 53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14400000">
            <a:off x="5874116" y="3969495"/>
            <a:ext cx="922277" cy="855733"/>
            <a:chOff x="4441371" y="2612571"/>
            <a:chExt cx="1098401" cy="1019149"/>
          </a:xfrm>
        </p:grpSpPr>
        <p:sp>
          <p:nvSpPr>
            <p:cNvPr id="51" name="弧形 50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 rot="18000000">
            <a:off x="4981415" y="3420436"/>
            <a:ext cx="922277" cy="855733"/>
            <a:chOff x="4441371" y="2612571"/>
            <a:chExt cx="1098401" cy="1019149"/>
          </a:xfrm>
        </p:grpSpPr>
        <p:sp>
          <p:nvSpPr>
            <p:cNvPr id="48" name="弧形 47"/>
            <p:cNvSpPr/>
            <p:nvPr/>
          </p:nvSpPr>
          <p:spPr>
            <a:xfrm>
              <a:off x="4441371" y="2612571"/>
              <a:ext cx="1019149" cy="1019149"/>
            </a:xfrm>
            <a:prstGeom prst="arc">
              <a:avLst>
                <a:gd name="adj1" fmla="val 3424041"/>
                <a:gd name="adj2" fmla="val 21483654"/>
              </a:avLst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4951562" y="3114136"/>
              <a:ext cx="267419" cy="448573"/>
            </a:xfrm>
            <a:custGeom>
              <a:avLst/>
              <a:gdLst>
                <a:gd name="connsiteX0" fmla="*/ 267419 w 267419"/>
                <a:gd name="connsiteY0" fmla="*/ 448573 h 448573"/>
                <a:gd name="connsiteX1" fmla="*/ 0 w 267419"/>
                <a:gd name="connsiteY1" fmla="*/ 0 h 448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7419" h="448573">
                  <a:moveTo>
                    <a:pt x="267419" y="448573"/>
                  </a:moveTo>
                  <a:lnTo>
                    <a:pt x="0" y="0"/>
                  </a:lnTo>
                </a:path>
              </a:pathLst>
            </a:cu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0800000">
              <a:off x="5381268" y="3105511"/>
              <a:ext cx="158504" cy="120770"/>
            </a:xfrm>
            <a:prstGeom prst="triangle">
              <a:avLst/>
            </a:prstGeom>
            <a:noFill/>
            <a:ln w="28575" cap="flat" cmpd="sng" algn="ctr">
              <a:solidFill>
                <a:schemeClr val="bg1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5137266" y="2596293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01</a:t>
            </a:r>
            <a:endParaRPr kumimoji="0" lang="en-US" altLang="zh-CN" sz="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22679" y="2369442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02</a:t>
            </a:r>
            <a:endParaRPr kumimoji="0" lang="en-US" altLang="zh-CN" sz="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52429" y="2701596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03</a:t>
            </a:r>
            <a:endParaRPr kumimoji="0" lang="en-US" altLang="zh-CN" sz="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725084" y="3582493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04</a:t>
            </a:r>
            <a:endParaRPr kumimoji="0" lang="en-US" altLang="zh-CN" sz="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81970" y="4040618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05</a:t>
            </a:r>
            <a:endParaRPr kumimoji="0" lang="en-US" altLang="zh-CN" sz="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21002" y="3554201"/>
            <a:ext cx="764491" cy="3000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5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</a:rPr>
              <a:t>06</a:t>
            </a:r>
            <a:endParaRPr kumimoji="0" lang="en-US" altLang="zh-CN" sz="15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146777" y="2967886"/>
            <a:ext cx="552360" cy="531197"/>
            <a:chOff x="6042547" y="4572281"/>
            <a:chExt cx="652119" cy="627134"/>
          </a:xfrm>
          <a:solidFill>
            <a:srgbClr val="A1A1A1">
              <a:lumMod val="75000"/>
              <a:lumOff val="25000"/>
            </a:srgbClr>
          </a:solidFill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6221880" y="4572281"/>
              <a:ext cx="293454" cy="297208"/>
            </a:xfrm>
            <a:prstGeom prst="ellipse">
              <a:avLst/>
            </a:prstGeom>
            <a:solidFill>
              <a:srgbClr val="1C50A2"/>
            </a:solidFill>
            <a:ln w="285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47" name="Freeform 134"/>
            <p:cNvSpPr/>
            <p:nvPr/>
          </p:nvSpPr>
          <p:spPr bwMode="auto">
            <a:xfrm>
              <a:off x="6042547" y="4915841"/>
              <a:ext cx="652119" cy="283574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rgbClr val="1C50A2"/>
            </a:solidFill>
            <a:ln w="28575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7604" y="2612540"/>
            <a:ext cx="190798" cy="244007"/>
            <a:chOff x="1605187" y="572440"/>
            <a:chExt cx="563561" cy="720725"/>
          </a:xfrm>
          <a:solidFill>
            <a:schemeClr val="bg1"/>
          </a:solidFill>
        </p:grpSpPr>
        <p:sp>
          <p:nvSpPr>
            <p:cNvPr id="43" name="Freeform 32"/>
            <p:cNvSpPr/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1605187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3" name="Freeform 223"/>
          <p:cNvSpPr/>
          <p:nvPr/>
        </p:nvSpPr>
        <p:spPr bwMode="auto">
          <a:xfrm>
            <a:off x="7322078" y="3927460"/>
            <a:ext cx="217950" cy="176763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168033" y="4441561"/>
            <a:ext cx="223582" cy="222507"/>
            <a:chOff x="-136302" y="1682102"/>
            <a:chExt cx="660400" cy="657225"/>
          </a:xfrm>
          <a:solidFill>
            <a:schemeClr val="bg1"/>
          </a:solidFill>
        </p:grpSpPr>
        <p:sp>
          <p:nvSpPr>
            <p:cNvPr id="41" name="Freeform 36"/>
            <p:cNvSpPr/>
            <p:nvPr/>
          </p:nvSpPr>
          <p:spPr bwMode="auto">
            <a:xfrm>
              <a:off x="214536" y="1682102"/>
              <a:ext cx="309562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37"/>
            <p:cNvSpPr/>
            <p:nvPr/>
          </p:nvSpPr>
          <p:spPr bwMode="auto">
            <a:xfrm>
              <a:off x="-136302" y="1682102"/>
              <a:ext cx="660399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037929" y="2488669"/>
            <a:ext cx="223297" cy="214744"/>
            <a:chOff x="9791183" y="5224427"/>
            <a:chExt cx="645684" cy="620952"/>
          </a:xfrm>
          <a:solidFill>
            <a:schemeClr val="bg1"/>
          </a:solidFill>
        </p:grpSpPr>
        <p:sp>
          <p:nvSpPr>
            <p:cNvPr id="39" name="Oval 131"/>
            <p:cNvSpPr>
              <a:spLocks noChangeArrowheads="1"/>
            </p:cNvSpPr>
            <p:nvPr/>
          </p:nvSpPr>
          <p:spPr bwMode="auto">
            <a:xfrm>
              <a:off x="9968745" y="5224427"/>
              <a:ext cx="290558" cy="29427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84758" y="1908578"/>
            <a:ext cx="179298" cy="265680"/>
            <a:chOff x="1788812" y="2276750"/>
            <a:chExt cx="392114" cy="581025"/>
          </a:xfrm>
          <a:solidFill>
            <a:schemeClr val="bg1"/>
          </a:solidFill>
        </p:grpSpPr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1788812" y="2276750"/>
              <a:ext cx="392114" cy="430215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37" name="Freeform 10"/>
            <p:cNvSpPr/>
            <p:nvPr/>
          </p:nvSpPr>
          <p:spPr bwMode="auto">
            <a:xfrm>
              <a:off x="1884062" y="2729186"/>
              <a:ext cx="195263" cy="128589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  <p:sp>
          <p:nvSpPr>
            <p:cNvPr id="38" name="Freeform 11"/>
            <p:cNvSpPr/>
            <p:nvPr/>
          </p:nvSpPr>
          <p:spPr bwMode="auto">
            <a:xfrm>
              <a:off x="1872946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ill Sans"/>
                <a:ea typeface="MS PGothic" panose="020B0600070205080204" pitchFamily="34" charset="-128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142052" y="3807673"/>
            <a:ext cx="278421" cy="291875"/>
            <a:chOff x="7002627" y="828237"/>
            <a:chExt cx="444697" cy="466185"/>
          </a:xfrm>
          <a:solidFill>
            <a:schemeClr val="bg1"/>
          </a:solidFill>
        </p:grpSpPr>
        <p:sp>
          <p:nvSpPr>
            <p:cNvPr id="28" name="Freeform 11"/>
            <p:cNvSpPr/>
            <p:nvPr/>
          </p:nvSpPr>
          <p:spPr bwMode="auto">
            <a:xfrm>
              <a:off x="7133420" y="1073942"/>
              <a:ext cx="88753" cy="87818"/>
            </a:xfrm>
            <a:custGeom>
              <a:avLst/>
              <a:gdLst>
                <a:gd name="T0" fmla="*/ 24 w 40"/>
                <a:gd name="T1" fmla="*/ 1 h 40"/>
                <a:gd name="T2" fmla="*/ 20 w 40"/>
                <a:gd name="T3" fmla="*/ 0 h 40"/>
                <a:gd name="T4" fmla="*/ 0 w 40"/>
                <a:gd name="T5" fmla="*/ 20 h 40"/>
                <a:gd name="T6" fmla="*/ 20 w 40"/>
                <a:gd name="T7" fmla="*/ 40 h 40"/>
                <a:gd name="T8" fmla="*/ 40 w 40"/>
                <a:gd name="T9" fmla="*/ 20 h 40"/>
                <a:gd name="T10" fmla="*/ 39 w 40"/>
                <a:gd name="T11" fmla="*/ 15 h 40"/>
                <a:gd name="T12" fmla="*/ 15 w 40"/>
                <a:gd name="T13" fmla="*/ 26 h 40"/>
                <a:gd name="T14" fmla="*/ 24 w 40"/>
                <a:gd name="T15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40">
                  <a:moveTo>
                    <a:pt x="24" y="1"/>
                  </a:moveTo>
                  <a:cubicBezTo>
                    <a:pt x="23" y="1"/>
                    <a:pt x="21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40"/>
                    <a:pt x="20" y="40"/>
                  </a:cubicBezTo>
                  <a:cubicBezTo>
                    <a:pt x="31" y="40"/>
                    <a:pt x="40" y="31"/>
                    <a:pt x="40" y="20"/>
                  </a:cubicBezTo>
                  <a:cubicBezTo>
                    <a:pt x="40" y="18"/>
                    <a:pt x="40" y="17"/>
                    <a:pt x="39" y="15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2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12"/>
            <p:cNvSpPr/>
            <p:nvPr/>
          </p:nvSpPr>
          <p:spPr bwMode="auto">
            <a:xfrm>
              <a:off x="7002627" y="943149"/>
              <a:ext cx="351273" cy="351273"/>
            </a:xfrm>
            <a:custGeom>
              <a:avLst/>
              <a:gdLst>
                <a:gd name="T0" fmla="*/ 131 w 159"/>
                <a:gd name="T1" fmla="*/ 41 h 159"/>
                <a:gd name="T2" fmla="*/ 144 w 159"/>
                <a:gd name="T3" fmla="*/ 79 h 159"/>
                <a:gd name="T4" fmla="*/ 79 w 159"/>
                <a:gd name="T5" fmla="*/ 144 h 159"/>
                <a:gd name="T6" fmla="*/ 15 w 159"/>
                <a:gd name="T7" fmla="*/ 79 h 159"/>
                <a:gd name="T8" fmla="*/ 79 w 159"/>
                <a:gd name="T9" fmla="*/ 15 h 159"/>
                <a:gd name="T10" fmla="*/ 112 w 159"/>
                <a:gd name="T11" fmla="*/ 24 h 159"/>
                <a:gd name="T12" fmla="*/ 122 w 159"/>
                <a:gd name="T13" fmla="*/ 13 h 159"/>
                <a:gd name="T14" fmla="*/ 79 w 159"/>
                <a:gd name="T15" fmla="*/ 0 h 159"/>
                <a:gd name="T16" fmla="*/ 0 w 159"/>
                <a:gd name="T17" fmla="*/ 79 h 159"/>
                <a:gd name="T18" fmla="*/ 79 w 159"/>
                <a:gd name="T19" fmla="*/ 159 h 159"/>
                <a:gd name="T20" fmla="*/ 159 w 159"/>
                <a:gd name="T21" fmla="*/ 79 h 159"/>
                <a:gd name="T22" fmla="*/ 141 w 159"/>
                <a:gd name="T23" fmla="*/ 30 h 159"/>
                <a:gd name="T24" fmla="*/ 131 w 159"/>
                <a:gd name="T25" fmla="*/ 41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59">
                  <a:moveTo>
                    <a:pt x="131" y="41"/>
                  </a:moveTo>
                  <a:cubicBezTo>
                    <a:pt x="139" y="52"/>
                    <a:pt x="144" y="65"/>
                    <a:pt x="144" y="79"/>
                  </a:cubicBezTo>
                  <a:cubicBezTo>
                    <a:pt x="144" y="115"/>
                    <a:pt x="115" y="144"/>
                    <a:pt x="79" y="144"/>
                  </a:cubicBezTo>
                  <a:cubicBezTo>
                    <a:pt x="44" y="144"/>
                    <a:pt x="15" y="115"/>
                    <a:pt x="15" y="79"/>
                  </a:cubicBezTo>
                  <a:cubicBezTo>
                    <a:pt x="15" y="44"/>
                    <a:pt x="44" y="15"/>
                    <a:pt x="79" y="15"/>
                  </a:cubicBezTo>
                  <a:cubicBezTo>
                    <a:pt x="91" y="15"/>
                    <a:pt x="103" y="18"/>
                    <a:pt x="112" y="24"/>
                  </a:cubicBezTo>
                  <a:cubicBezTo>
                    <a:pt x="122" y="13"/>
                    <a:pt x="122" y="13"/>
                    <a:pt x="122" y="13"/>
                  </a:cubicBezTo>
                  <a:cubicBezTo>
                    <a:pt x="110" y="5"/>
                    <a:pt x="95" y="0"/>
                    <a:pt x="79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3"/>
                    <a:pt x="35" y="159"/>
                    <a:pt x="79" y="159"/>
                  </a:cubicBezTo>
                  <a:cubicBezTo>
                    <a:pt x="123" y="159"/>
                    <a:pt x="159" y="123"/>
                    <a:pt x="159" y="79"/>
                  </a:cubicBezTo>
                  <a:cubicBezTo>
                    <a:pt x="159" y="61"/>
                    <a:pt x="152" y="43"/>
                    <a:pt x="141" y="30"/>
                  </a:cubicBezTo>
                  <a:lnTo>
                    <a:pt x="13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13"/>
            <p:cNvSpPr/>
            <p:nvPr/>
          </p:nvSpPr>
          <p:spPr bwMode="auto">
            <a:xfrm>
              <a:off x="7177329" y="1049652"/>
              <a:ext cx="66331" cy="68199"/>
            </a:xfrm>
            <a:custGeom>
              <a:avLst/>
              <a:gdLst>
                <a:gd name="T0" fmla="*/ 71 w 71"/>
                <a:gd name="T1" fmla="*/ 30 h 73"/>
                <a:gd name="T2" fmla="*/ 38 w 71"/>
                <a:gd name="T3" fmla="*/ 0 h 73"/>
                <a:gd name="T4" fmla="*/ 19 w 71"/>
                <a:gd name="T5" fmla="*/ 19 h 73"/>
                <a:gd name="T6" fmla="*/ 0 w 71"/>
                <a:gd name="T7" fmla="*/ 73 h 73"/>
                <a:gd name="T8" fmla="*/ 55 w 71"/>
                <a:gd name="T9" fmla="*/ 49 h 73"/>
                <a:gd name="T10" fmla="*/ 71 w 71"/>
                <a:gd name="T11" fmla="*/ 3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73">
                  <a:moveTo>
                    <a:pt x="71" y="30"/>
                  </a:moveTo>
                  <a:lnTo>
                    <a:pt x="38" y="0"/>
                  </a:lnTo>
                  <a:lnTo>
                    <a:pt x="19" y="19"/>
                  </a:lnTo>
                  <a:lnTo>
                    <a:pt x="0" y="73"/>
                  </a:lnTo>
                  <a:lnTo>
                    <a:pt x="55" y="49"/>
                  </a:lnTo>
                  <a:lnTo>
                    <a:pt x="71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7219370" y="916990"/>
              <a:ext cx="143873" cy="152281"/>
            </a:xfrm>
            <a:custGeom>
              <a:avLst/>
              <a:gdLst>
                <a:gd name="T0" fmla="*/ 121 w 154"/>
                <a:gd name="T1" fmla="*/ 0 h 163"/>
                <a:gd name="T2" fmla="*/ 0 w 154"/>
                <a:gd name="T3" fmla="*/ 132 h 163"/>
                <a:gd name="T4" fmla="*/ 33 w 154"/>
                <a:gd name="T5" fmla="*/ 163 h 163"/>
                <a:gd name="T6" fmla="*/ 154 w 154"/>
                <a:gd name="T7" fmla="*/ 31 h 163"/>
                <a:gd name="T8" fmla="*/ 121 w 154"/>
                <a:gd name="T9" fmla="*/ 35 h 163"/>
                <a:gd name="T10" fmla="*/ 121 w 154"/>
                <a:gd name="T1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21" y="0"/>
                  </a:moveTo>
                  <a:lnTo>
                    <a:pt x="0" y="132"/>
                  </a:lnTo>
                  <a:lnTo>
                    <a:pt x="33" y="163"/>
                  </a:lnTo>
                  <a:lnTo>
                    <a:pt x="154" y="31"/>
                  </a:lnTo>
                  <a:lnTo>
                    <a:pt x="121" y="35"/>
                  </a:lnTo>
                  <a:lnTo>
                    <a:pt x="1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7338952" y="883357"/>
              <a:ext cx="56988" cy="59791"/>
            </a:xfrm>
            <a:custGeom>
              <a:avLst/>
              <a:gdLst>
                <a:gd name="T0" fmla="*/ 14 w 61"/>
                <a:gd name="T1" fmla="*/ 48 h 64"/>
                <a:gd name="T2" fmla="*/ 14 w 61"/>
                <a:gd name="T3" fmla="*/ 12 h 64"/>
                <a:gd name="T4" fmla="*/ 0 w 61"/>
                <a:gd name="T5" fmla="*/ 0 h 64"/>
                <a:gd name="T6" fmla="*/ 0 w 61"/>
                <a:gd name="T7" fmla="*/ 0 h 64"/>
                <a:gd name="T8" fmla="*/ 0 w 61"/>
                <a:gd name="T9" fmla="*/ 64 h 64"/>
                <a:gd name="T10" fmla="*/ 61 w 61"/>
                <a:gd name="T11" fmla="*/ 55 h 64"/>
                <a:gd name="T12" fmla="*/ 61 w 61"/>
                <a:gd name="T13" fmla="*/ 55 h 64"/>
                <a:gd name="T14" fmla="*/ 50 w 61"/>
                <a:gd name="T15" fmla="*/ 43 h 64"/>
                <a:gd name="T16" fmla="*/ 14 w 61"/>
                <a:gd name="T17" fmla="*/ 4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4">
                  <a:moveTo>
                    <a:pt x="14" y="48"/>
                  </a:moveTo>
                  <a:lnTo>
                    <a:pt x="14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1" y="55"/>
                  </a:lnTo>
                  <a:lnTo>
                    <a:pt x="61" y="55"/>
                  </a:lnTo>
                  <a:lnTo>
                    <a:pt x="50" y="43"/>
                  </a:lnTo>
                  <a:lnTo>
                    <a:pt x="14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16"/>
            <p:cNvSpPr/>
            <p:nvPr/>
          </p:nvSpPr>
          <p:spPr bwMode="auto">
            <a:xfrm>
              <a:off x="7363242" y="855330"/>
              <a:ext cx="59791" cy="61660"/>
            </a:xfrm>
            <a:custGeom>
              <a:avLst/>
              <a:gdLst>
                <a:gd name="T0" fmla="*/ 14 w 64"/>
                <a:gd name="T1" fmla="*/ 49 h 66"/>
                <a:gd name="T2" fmla="*/ 14 w 64"/>
                <a:gd name="T3" fmla="*/ 11 h 66"/>
                <a:gd name="T4" fmla="*/ 2 w 64"/>
                <a:gd name="T5" fmla="*/ 0 h 66"/>
                <a:gd name="T6" fmla="*/ 2 w 64"/>
                <a:gd name="T7" fmla="*/ 0 h 66"/>
                <a:gd name="T8" fmla="*/ 0 w 64"/>
                <a:gd name="T9" fmla="*/ 66 h 66"/>
                <a:gd name="T10" fmla="*/ 64 w 64"/>
                <a:gd name="T11" fmla="*/ 56 h 66"/>
                <a:gd name="T12" fmla="*/ 64 w 64"/>
                <a:gd name="T13" fmla="*/ 56 h 66"/>
                <a:gd name="T14" fmla="*/ 50 w 64"/>
                <a:gd name="T15" fmla="*/ 44 h 66"/>
                <a:gd name="T16" fmla="*/ 14 w 64"/>
                <a:gd name="T17" fmla="*/ 4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4" h="66">
                  <a:moveTo>
                    <a:pt x="14" y="49"/>
                  </a:moveTo>
                  <a:lnTo>
                    <a:pt x="1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66"/>
                  </a:lnTo>
                  <a:lnTo>
                    <a:pt x="64" y="56"/>
                  </a:lnTo>
                  <a:lnTo>
                    <a:pt x="64" y="56"/>
                  </a:lnTo>
                  <a:lnTo>
                    <a:pt x="50" y="44"/>
                  </a:lnTo>
                  <a:lnTo>
                    <a:pt x="1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7067089" y="1009479"/>
              <a:ext cx="220480" cy="218612"/>
            </a:xfrm>
            <a:custGeom>
              <a:avLst/>
              <a:gdLst>
                <a:gd name="T0" fmla="*/ 50 w 100"/>
                <a:gd name="T1" fmla="*/ 0 h 99"/>
                <a:gd name="T2" fmla="*/ 0 w 100"/>
                <a:gd name="T3" fmla="*/ 49 h 99"/>
                <a:gd name="T4" fmla="*/ 50 w 100"/>
                <a:gd name="T5" fmla="*/ 99 h 99"/>
                <a:gd name="T6" fmla="*/ 100 w 100"/>
                <a:gd name="T7" fmla="*/ 49 h 99"/>
                <a:gd name="T8" fmla="*/ 92 w 100"/>
                <a:gd name="T9" fmla="*/ 22 h 99"/>
                <a:gd name="T10" fmla="*/ 83 w 100"/>
                <a:gd name="T11" fmla="*/ 32 h 99"/>
                <a:gd name="T12" fmla="*/ 81 w 100"/>
                <a:gd name="T13" fmla="*/ 34 h 99"/>
                <a:gd name="T14" fmla="*/ 85 w 100"/>
                <a:gd name="T15" fmla="*/ 49 h 99"/>
                <a:gd name="T16" fmla="*/ 50 w 100"/>
                <a:gd name="T17" fmla="*/ 84 h 99"/>
                <a:gd name="T18" fmla="*/ 15 w 100"/>
                <a:gd name="T19" fmla="*/ 49 h 99"/>
                <a:gd name="T20" fmla="*/ 50 w 100"/>
                <a:gd name="T21" fmla="*/ 15 h 99"/>
                <a:gd name="T22" fmla="*/ 62 w 100"/>
                <a:gd name="T23" fmla="*/ 17 h 99"/>
                <a:gd name="T24" fmla="*/ 64 w 100"/>
                <a:gd name="T25" fmla="*/ 14 h 99"/>
                <a:gd name="T26" fmla="*/ 73 w 100"/>
                <a:gd name="T27" fmla="*/ 5 h 99"/>
                <a:gd name="T28" fmla="*/ 50 w 100"/>
                <a:gd name="T2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0" h="99">
                  <a:moveTo>
                    <a:pt x="50" y="0"/>
                  </a:moveTo>
                  <a:cubicBezTo>
                    <a:pt x="23" y="0"/>
                    <a:pt x="0" y="22"/>
                    <a:pt x="0" y="49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78" y="99"/>
                    <a:pt x="100" y="77"/>
                    <a:pt x="100" y="49"/>
                  </a:cubicBezTo>
                  <a:cubicBezTo>
                    <a:pt x="100" y="39"/>
                    <a:pt x="97" y="30"/>
                    <a:pt x="92" y="22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4" y="39"/>
                    <a:pt x="85" y="44"/>
                    <a:pt x="85" y="49"/>
                  </a:cubicBezTo>
                  <a:cubicBezTo>
                    <a:pt x="85" y="69"/>
                    <a:pt x="69" y="84"/>
                    <a:pt x="50" y="84"/>
                  </a:cubicBezTo>
                  <a:cubicBezTo>
                    <a:pt x="31" y="84"/>
                    <a:pt x="15" y="69"/>
                    <a:pt x="15" y="49"/>
                  </a:cubicBezTo>
                  <a:cubicBezTo>
                    <a:pt x="15" y="30"/>
                    <a:pt x="31" y="15"/>
                    <a:pt x="50" y="15"/>
                  </a:cubicBezTo>
                  <a:cubicBezTo>
                    <a:pt x="54" y="15"/>
                    <a:pt x="59" y="15"/>
                    <a:pt x="62" y="17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66" y="2"/>
                    <a:pt x="58" y="0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7389401" y="828237"/>
              <a:ext cx="57923" cy="59791"/>
            </a:xfrm>
            <a:custGeom>
              <a:avLst/>
              <a:gdLst>
                <a:gd name="T0" fmla="*/ 50 w 62"/>
                <a:gd name="T1" fmla="*/ 43 h 64"/>
                <a:gd name="T2" fmla="*/ 15 w 62"/>
                <a:gd name="T3" fmla="*/ 47 h 64"/>
                <a:gd name="T4" fmla="*/ 15 w 62"/>
                <a:gd name="T5" fmla="*/ 12 h 64"/>
                <a:gd name="T6" fmla="*/ 0 w 62"/>
                <a:gd name="T7" fmla="*/ 0 h 64"/>
                <a:gd name="T8" fmla="*/ 0 w 62"/>
                <a:gd name="T9" fmla="*/ 0 h 64"/>
                <a:gd name="T10" fmla="*/ 0 w 62"/>
                <a:gd name="T11" fmla="*/ 64 h 64"/>
                <a:gd name="T12" fmla="*/ 62 w 62"/>
                <a:gd name="T13" fmla="*/ 55 h 64"/>
                <a:gd name="T14" fmla="*/ 62 w 62"/>
                <a:gd name="T15" fmla="*/ 55 h 64"/>
                <a:gd name="T16" fmla="*/ 50 w 62"/>
                <a:gd name="T17" fmla="*/ 4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64">
                  <a:moveTo>
                    <a:pt x="50" y="43"/>
                  </a:moveTo>
                  <a:lnTo>
                    <a:pt x="15" y="47"/>
                  </a:lnTo>
                  <a:lnTo>
                    <a:pt x="15" y="1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64"/>
                  </a:lnTo>
                  <a:lnTo>
                    <a:pt x="62" y="55"/>
                  </a:lnTo>
                  <a:lnTo>
                    <a:pt x="62" y="55"/>
                  </a:ln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8" name="íślîďe"/>
          <p:cNvSpPr/>
          <p:nvPr/>
        </p:nvSpPr>
        <p:spPr bwMode="auto">
          <a:xfrm>
            <a:off x="8071186" y="239743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79" name="íṣḻíde"/>
          <p:cNvSpPr txBox="1"/>
          <p:nvPr/>
        </p:nvSpPr>
        <p:spPr bwMode="auto">
          <a:xfrm>
            <a:off x="8071184" y="195376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80" name="íślîďe"/>
          <p:cNvSpPr/>
          <p:nvPr/>
        </p:nvSpPr>
        <p:spPr bwMode="auto">
          <a:xfrm>
            <a:off x="8071186" y="3775535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81" name="íṣḻíde"/>
          <p:cNvSpPr txBox="1"/>
          <p:nvPr/>
        </p:nvSpPr>
        <p:spPr bwMode="auto">
          <a:xfrm>
            <a:off x="8071184" y="3331865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82" name="íślîďe"/>
          <p:cNvSpPr/>
          <p:nvPr/>
        </p:nvSpPr>
        <p:spPr bwMode="auto">
          <a:xfrm>
            <a:off x="5823109" y="5533867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83" name="íṣḻíde"/>
          <p:cNvSpPr txBox="1"/>
          <p:nvPr/>
        </p:nvSpPr>
        <p:spPr bwMode="auto">
          <a:xfrm>
            <a:off x="5823107" y="5090197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84" name="íślîďe"/>
          <p:cNvSpPr/>
          <p:nvPr/>
        </p:nvSpPr>
        <p:spPr bwMode="auto">
          <a:xfrm>
            <a:off x="5823109" y="735502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85" name="íṣḻíde"/>
          <p:cNvSpPr txBox="1"/>
          <p:nvPr/>
        </p:nvSpPr>
        <p:spPr bwMode="auto">
          <a:xfrm>
            <a:off x="5823107" y="291832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86" name="íślîďe"/>
          <p:cNvSpPr/>
          <p:nvPr/>
        </p:nvSpPr>
        <p:spPr bwMode="auto">
          <a:xfrm>
            <a:off x="2033020" y="239743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87" name="íṣḻíde"/>
          <p:cNvSpPr txBox="1"/>
          <p:nvPr/>
        </p:nvSpPr>
        <p:spPr bwMode="auto">
          <a:xfrm>
            <a:off x="2033018" y="195376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88" name="íślîďe"/>
          <p:cNvSpPr/>
          <p:nvPr/>
        </p:nvSpPr>
        <p:spPr bwMode="auto">
          <a:xfrm>
            <a:off x="2033020" y="4095335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89" name="íṣḻíde"/>
          <p:cNvSpPr txBox="1"/>
          <p:nvPr/>
        </p:nvSpPr>
        <p:spPr bwMode="auto">
          <a:xfrm>
            <a:off x="2033018" y="3651665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5207811" y="1410380"/>
            <a:ext cx="1752826" cy="3902551"/>
            <a:chOff x="5748986" y="1708961"/>
            <a:chExt cx="1534374" cy="3416182"/>
          </a:xfrm>
        </p:grpSpPr>
        <p:grpSp>
          <p:nvGrpSpPr>
            <p:cNvPr id="3" name="组合 2"/>
            <p:cNvGrpSpPr/>
            <p:nvPr/>
          </p:nvGrpSpPr>
          <p:grpSpPr>
            <a:xfrm>
              <a:off x="6180562" y="1966296"/>
              <a:ext cx="757258" cy="238527"/>
              <a:chOff x="4042111" y="1330701"/>
              <a:chExt cx="757258" cy="238527"/>
            </a:xfrm>
          </p:grpSpPr>
          <p:sp>
            <p:nvSpPr>
              <p:cNvPr id="38" name="Freeform 37"/>
              <p:cNvSpPr/>
              <p:nvPr/>
            </p:nvSpPr>
            <p:spPr bwMode="auto">
              <a:xfrm>
                <a:off x="4065711" y="1333596"/>
                <a:ext cx="733658" cy="230912"/>
              </a:xfrm>
              <a:custGeom>
                <a:avLst/>
                <a:gdLst>
                  <a:gd name="T0" fmla="*/ 498 w 498"/>
                  <a:gd name="T1" fmla="*/ 77 h 157"/>
                  <a:gd name="T2" fmla="*/ 422 w 498"/>
                  <a:gd name="T3" fmla="*/ 155 h 157"/>
                  <a:gd name="T4" fmla="*/ 77 w 498"/>
                  <a:gd name="T5" fmla="*/ 157 h 157"/>
                  <a:gd name="T6" fmla="*/ 0 w 498"/>
                  <a:gd name="T7" fmla="*/ 80 h 157"/>
                  <a:gd name="T8" fmla="*/ 0 w 498"/>
                  <a:gd name="T9" fmla="*/ 80 h 157"/>
                  <a:gd name="T10" fmla="*/ 76 w 498"/>
                  <a:gd name="T11" fmla="*/ 3 h 157"/>
                  <a:gd name="T12" fmla="*/ 421 w 498"/>
                  <a:gd name="T13" fmla="*/ 0 h 157"/>
                  <a:gd name="T14" fmla="*/ 498 w 498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157">
                    <a:moveTo>
                      <a:pt x="498" y="77"/>
                    </a:moveTo>
                    <a:cubicBezTo>
                      <a:pt x="498" y="120"/>
                      <a:pt x="464" y="154"/>
                      <a:pt x="422" y="155"/>
                    </a:cubicBezTo>
                    <a:cubicBezTo>
                      <a:pt x="77" y="157"/>
                      <a:pt x="77" y="157"/>
                      <a:pt x="77" y="157"/>
                    </a:cubicBezTo>
                    <a:cubicBezTo>
                      <a:pt x="35" y="157"/>
                      <a:pt x="0" y="123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8"/>
                      <a:pt x="34" y="3"/>
                      <a:pt x="76" y="3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3" y="0"/>
                      <a:pt x="498" y="34"/>
                      <a:pt x="498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文本框 30"/>
              <p:cNvSpPr txBox="1"/>
              <p:nvPr/>
            </p:nvSpPr>
            <p:spPr>
              <a:xfrm>
                <a:off x="4042111" y="1330701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01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6109791" y="2678152"/>
              <a:ext cx="772962" cy="240688"/>
              <a:chOff x="3968280" y="2006846"/>
              <a:chExt cx="772962" cy="240688"/>
            </a:xfrm>
          </p:grpSpPr>
          <p:sp>
            <p:nvSpPr>
              <p:cNvPr id="36" name="Freeform 33"/>
              <p:cNvSpPr/>
              <p:nvPr/>
            </p:nvSpPr>
            <p:spPr bwMode="auto">
              <a:xfrm>
                <a:off x="3968280" y="2006846"/>
                <a:ext cx="735606" cy="229938"/>
              </a:xfrm>
              <a:custGeom>
                <a:avLst/>
                <a:gdLst>
                  <a:gd name="T0" fmla="*/ 499 w 499"/>
                  <a:gd name="T1" fmla="*/ 77 h 156"/>
                  <a:gd name="T2" fmla="*/ 422 w 499"/>
                  <a:gd name="T3" fmla="*/ 154 h 156"/>
                  <a:gd name="T4" fmla="*/ 78 w 499"/>
                  <a:gd name="T5" fmla="*/ 156 h 156"/>
                  <a:gd name="T6" fmla="*/ 1 w 499"/>
                  <a:gd name="T7" fmla="*/ 80 h 156"/>
                  <a:gd name="T8" fmla="*/ 1 w 499"/>
                  <a:gd name="T9" fmla="*/ 80 h 156"/>
                  <a:gd name="T10" fmla="*/ 77 w 499"/>
                  <a:gd name="T11" fmla="*/ 2 h 156"/>
                  <a:gd name="T12" fmla="*/ 421 w 499"/>
                  <a:gd name="T13" fmla="*/ 0 h 156"/>
                  <a:gd name="T14" fmla="*/ 499 w 499"/>
                  <a:gd name="T15" fmla="*/ 77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156">
                    <a:moveTo>
                      <a:pt x="499" y="77"/>
                    </a:moveTo>
                    <a:cubicBezTo>
                      <a:pt x="499" y="119"/>
                      <a:pt x="465" y="154"/>
                      <a:pt x="422" y="154"/>
                    </a:cubicBezTo>
                    <a:cubicBezTo>
                      <a:pt x="78" y="156"/>
                      <a:pt x="78" y="156"/>
                      <a:pt x="78" y="156"/>
                    </a:cubicBezTo>
                    <a:cubicBezTo>
                      <a:pt x="36" y="156"/>
                      <a:pt x="1" y="122"/>
                      <a:pt x="1" y="8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37"/>
                      <a:pt x="35" y="2"/>
                      <a:pt x="77" y="2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4" y="0"/>
                      <a:pt x="499" y="34"/>
                      <a:pt x="499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文本框 91"/>
              <p:cNvSpPr txBox="1"/>
              <p:nvPr/>
            </p:nvSpPr>
            <p:spPr>
              <a:xfrm>
                <a:off x="4445648" y="2009007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02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133257" y="3278746"/>
              <a:ext cx="765333" cy="238527"/>
              <a:chOff x="4034036" y="2655340"/>
              <a:chExt cx="765333" cy="238527"/>
            </a:xfrm>
          </p:grpSpPr>
          <p:sp>
            <p:nvSpPr>
              <p:cNvPr id="34" name="Freeform 36"/>
              <p:cNvSpPr/>
              <p:nvPr/>
            </p:nvSpPr>
            <p:spPr bwMode="auto">
              <a:xfrm>
                <a:off x="4065711" y="2660610"/>
                <a:ext cx="733658" cy="230912"/>
              </a:xfrm>
              <a:custGeom>
                <a:avLst/>
                <a:gdLst>
                  <a:gd name="T0" fmla="*/ 498 w 498"/>
                  <a:gd name="T1" fmla="*/ 77 h 157"/>
                  <a:gd name="T2" fmla="*/ 422 w 498"/>
                  <a:gd name="T3" fmla="*/ 154 h 157"/>
                  <a:gd name="T4" fmla="*/ 77 w 498"/>
                  <a:gd name="T5" fmla="*/ 156 h 157"/>
                  <a:gd name="T6" fmla="*/ 0 w 498"/>
                  <a:gd name="T7" fmla="*/ 80 h 157"/>
                  <a:gd name="T8" fmla="*/ 0 w 498"/>
                  <a:gd name="T9" fmla="*/ 80 h 157"/>
                  <a:gd name="T10" fmla="*/ 76 w 498"/>
                  <a:gd name="T11" fmla="*/ 2 h 157"/>
                  <a:gd name="T12" fmla="*/ 421 w 498"/>
                  <a:gd name="T13" fmla="*/ 0 h 157"/>
                  <a:gd name="T14" fmla="*/ 498 w 498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8" h="157">
                    <a:moveTo>
                      <a:pt x="498" y="77"/>
                    </a:moveTo>
                    <a:cubicBezTo>
                      <a:pt x="498" y="119"/>
                      <a:pt x="464" y="154"/>
                      <a:pt x="422" y="154"/>
                    </a:cubicBezTo>
                    <a:cubicBezTo>
                      <a:pt x="77" y="156"/>
                      <a:pt x="77" y="156"/>
                      <a:pt x="77" y="156"/>
                    </a:cubicBezTo>
                    <a:cubicBezTo>
                      <a:pt x="35" y="157"/>
                      <a:pt x="0" y="122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7"/>
                      <a:pt x="34" y="2"/>
                      <a:pt x="76" y="2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3" y="0"/>
                      <a:pt x="498" y="34"/>
                      <a:pt x="498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文本框 92"/>
              <p:cNvSpPr txBox="1"/>
              <p:nvPr/>
            </p:nvSpPr>
            <p:spPr>
              <a:xfrm>
                <a:off x="4034036" y="2655340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03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134635" y="3992746"/>
              <a:ext cx="770244" cy="243925"/>
              <a:chOff x="3968280" y="3320219"/>
              <a:chExt cx="770244" cy="243925"/>
            </a:xfrm>
          </p:grpSpPr>
          <p:sp>
            <p:nvSpPr>
              <p:cNvPr id="32" name="Freeform 35"/>
              <p:cNvSpPr/>
              <p:nvPr/>
            </p:nvSpPr>
            <p:spPr bwMode="auto">
              <a:xfrm>
                <a:off x="3968280" y="3320219"/>
                <a:ext cx="735606" cy="230912"/>
              </a:xfrm>
              <a:custGeom>
                <a:avLst/>
                <a:gdLst>
                  <a:gd name="T0" fmla="*/ 499 w 499"/>
                  <a:gd name="T1" fmla="*/ 77 h 157"/>
                  <a:gd name="T2" fmla="*/ 422 w 499"/>
                  <a:gd name="T3" fmla="*/ 155 h 157"/>
                  <a:gd name="T4" fmla="*/ 78 w 499"/>
                  <a:gd name="T5" fmla="*/ 157 h 157"/>
                  <a:gd name="T6" fmla="*/ 1 w 499"/>
                  <a:gd name="T7" fmla="*/ 80 h 157"/>
                  <a:gd name="T8" fmla="*/ 1 w 499"/>
                  <a:gd name="T9" fmla="*/ 80 h 157"/>
                  <a:gd name="T10" fmla="*/ 77 w 499"/>
                  <a:gd name="T11" fmla="*/ 3 h 157"/>
                  <a:gd name="T12" fmla="*/ 421 w 499"/>
                  <a:gd name="T13" fmla="*/ 1 h 157"/>
                  <a:gd name="T14" fmla="*/ 499 w 499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157">
                    <a:moveTo>
                      <a:pt x="499" y="77"/>
                    </a:moveTo>
                    <a:cubicBezTo>
                      <a:pt x="499" y="120"/>
                      <a:pt x="465" y="155"/>
                      <a:pt x="422" y="155"/>
                    </a:cubicBezTo>
                    <a:cubicBezTo>
                      <a:pt x="78" y="157"/>
                      <a:pt x="78" y="157"/>
                      <a:pt x="78" y="157"/>
                    </a:cubicBezTo>
                    <a:cubicBezTo>
                      <a:pt x="36" y="157"/>
                      <a:pt x="1" y="123"/>
                      <a:pt x="1" y="80"/>
                    </a:cubicBezTo>
                    <a:cubicBezTo>
                      <a:pt x="1" y="80"/>
                      <a:pt x="1" y="80"/>
                      <a:pt x="1" y="80"/>
                    </a:cubicBezTo>
                    <a:cubicBezTo>
                      <a:pt x="0" y="38"/>
                      <a:pt x="35" y="3"/>
                      <a:pt x="77" y="3"/>
                    </a:cubicBezTo>
                    <a:cubicBezTo>
                      <a:pt x="421" y="1"/>
                      <a:pt x="421" y="1"/>
                      <a:pt x="421" y="1"/>
                    </a:cubicBezTo>
                    <a:cubicBezTo>
                      <a:pt x="464" y="0"/>
                      <a:pt x="499" y="35"/>
                      <a:pt x="499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文本框 93"/>
              <p:cNvSpPr txBox="1"/>
              <p:nvPr/>
            </p:nvSpPr>
            <p:spPr>
              <a:xfrm>
                <a:off x="4442930" y="3325617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04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148327" y="4686679"/>
              <a:ext cx="766867" cy="250827"/>
              <a:chOff x="4020810" y="3997366"/>
              <a:chExt cx="766867" cy="250827"/>
            </a:xfrm>
          </p:grpSpPr>
          <p:sp>
            <p:nvSpPr>
              <p:cNvPr id="30" name="Freeform 34"/>
              <p:cNvSpPr/>
              <p:nvPr/>
            </p:nvSpPr>
            <p:spPr bwMode="auto">
              <a:xfrm>
                <a:off x="4053045" y="3997366"/>
                <a:ext cx="734632" cy="230912"/>
              </a:xfrm>
              <a:custGeom>
                <a:avLst/>
                <a:gdLst>
                  <a:gd name="T0" fmla="*/ 499 w 499"/>
                  <a:gd name="T1" fmla="*/ 77 h 157"/>
                  <a:gd name="T2" fmla="*/ 422 w 499"/>
                  <a:gd name="T3" fmla="*/ 154 h 157"/>
                  <a:gd name="T4" fmla="*/ 78 w 499"/>
                  <a:gd name="T5" fmla="*/ 156 h 157"/>
                  <a:gd name="T6" fmla="*/ 0 w 499"/>
                  <a:gd name="T7" fmla="*/ 80 h 157"/>
                  <a:gd name="T8" fmla="*/ 0 w 499"/>
                  <a:gd name="T9" fmla="*/ 80 h 157"/>
                  <a:gd name="T10" fmla="*/ 77 w 499"/>
                  <a:gd name="T11" fmla="*/ 2 h 157"/>
                  <a:gd name="T12" fmla="*/ 421 w 499"/>
                  <a:gd name="T13" fmla="*/ 0 h 157"/>
                  <a:gd name="T14" fmla="*/ 499 w 499"/>
                  <a:gd name="T15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9" h="157">
                    <a:moveTo>
                      <a:pt x="499" y="77"/>
                    </a:moveTo>
                    <a:cubicBezTo>
                      <a:pt x="499" y="119"/>
                      <a:pt x="465" y="154"/>
                      <a:pt x="422" y="154"/>
                    </a:cubicBezTo>
                    <a:cubicBezTo>
                      <a:pt x="78" y="156"/>
                      <a:pt x="78" y="156"/>
                      <a:pt x="78" y="156"/>
                    </a:cubicBezTo>
                    <a:cubicBezTo>
                      <a:pt x="35" y="157"/>
                      <a:pt x="1" y="122"/>
                      <a:pt x="0" y="8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0" y="37"/>
                      <a:pt x="34" y="3"/>
                      <a:pt x="77" y="2"/>
                    </a:cubicBezTo>
                    <a:cubicBezTo>
                      <a:pt x="421" y="0"/>
                      <a:pt x="421" y="0"/>
                      <a:pt x="421" y="0"/>
                    </a:cubicBezTo>
                    <a:cubicBezTo>
                      <a:pt x="464" y="0"/>
                      <a:pt x="498" y="34"/>
                      <a:pt x="499" y="77"/>
                    </a:cubicBezTo>
                    <a:close/>
                  </a:path>
                </a:pathLst>
              </a:custGeom>
              <a:solidFill>
                <a:srgbClr val="1C50A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文本框 94"/>
              <p:cNvSpPr txBox="1"/>
              <p:nvPr/>
            </p:nvSpPr>
            <p:spPr>
              <a:xfrm>
                <a:off x="4020810" y="4009666"/>
                <a:ext cx="295594" cy="238527"/>
              </a:xfrm>
              <a:prstGeom prst="rect">
                <a:avLst/>
              </a:prstGeom>
              <a:noFill/>
            </p:spPr>
            <p:txBody>
              <a:bodyPr wrap="none" lIns="68580" tIns="34290" rIns="68580" bIns="34290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11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05</a:t>
                </a:r>
                <a:endParaRPr kumimoji="0" lang="zh-CN" altLang="en-US" sz="11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endParaRPr>
              </a:p>
            </p:txBody>
          </p:sp>
        </p:grpSp>
        <p:sp>
          <p:nvSpPr>
            <p:cNvPr id="28" name="Oval 1"/>
            <p:cNvSpPr/>
            <p:nvPr/>
          </p:nvSpPr>
          <p:spPr bwMode="auto">
            <a:xfrm>
              <a:off x="6411595" y="1708961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6" name="Oval 1"/>
            <p:cNvSpPr/>
            <p:nvPr/>
          </p:nvSpPr>
          <p:spPr bwMode="auto">
            <a:xfrm>
              <a:off x="5762238" y="2331813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4" name="Oval 1"/>
            <p:cNvSpPr/>
            <p:nvPr/>
          </p:nvSpPr>
          <p:spPr bwMode="auto">
            <a:xfrm>
              <a:off x="6387541" y="2980021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2" name="Oval 1"/>
            <p:cNvSpPr/>
            <p:nvPr/>
          </p:nvSpPr>
          <p:spPr bwMode="auto">
            <a:xfrm>
              <a:off x="5748986" y="3650405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0" name="Oval 1"/>
            <p:cNvSpPr/>
            <p:nvPr/>
          </p:nvSpPr>
          <p:spPr bwMode="auto">
            <a:xfrm>
              <a:off x="6404969" y="4253379"/>
              <a:ext cx="871765" cy="871764"/>
            </a:xfrm>
            <a:prstGeom prst="ellipse">
              <a:avLst/>
            </a:prstGeom>
            <a:solidFill>
              <a:srgbClr val="1C50A2"/>
            </a:solidFill>
            <a:ln w="19050" cap="flat" cmpd="sng" algn="ctr">
              <a:noFill/>
              <a:prstDash val="solid"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0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3" name="Freeform 63"/>
            <p:cNvSpPr>
              <a:spLocks noChangeAspect="1" noEditPoints="1"/>
            </p:cNvSpPr>
            <p:nvPr/>
          </p:nvSpPr>
          <p:spPr bwMode="auto">
            <a:xfrm>
              <a:off x="6594551" y="1857564"/>
              <a:ext cx="505854" cy="574558"/>
            </a:xfrm>
            <a:custGeom>
              <a:avLst/>
              <a:gdLst>
                <a:gd name="T0" fmla="*/ 319 w 352"/>
                <a:gd name="T1" fmla="*/ 209 h 400"/>
                <a:gd name="T2" fmla="*/ 238 w 352"/>
                <a:gd name="T3" fmla="*/ 134 h 400"/>
                <a:gd name="T4" fmla="*/ 251 w 352"/>
                <a:gd name="T5" fmla="*/ 134 h 400"/>
                <a:gd name="T6" fmla="*/ 313 w 352"/>
                <a:gd name="T7" fmla="*/ 114 h 400"/>
                <a:gd name="T8" fmla="*/ 283 w 352"/>
                <a:gd name="T9" fmla="*/ 96 h 400"/>
                <a:gd name="T10" fmla="*/ 292 w 352"/>
                <a:gd name="T11" fmla="*/ 82 h 400"/>
                <a:gd name="T12" fmla="*/ 289 w 352"/>
                <a:gd name="T13" fmla="*/ 75 h 400"/>
                <a:gd name="T14" fmla="*/ 237 w 352"/>
                <a:gd name="T15" fmla="*/ 97 h 400"/>
                <a:gd name="T16" fmla="*/ 231 w 352"/>
                <a:gd name="T17" fmla="*/ 16 h 400"/>
                <a:gd name="T18" fmla="*/ 142 w 352"/>
                <a:gd name="T19" fmla="*/ 17 h 400"/>
                <a:gd name="T20" fmla="*/ 136 w 352"/>
                <a:gd name="T21" fmla="*/ 108 h 400"/>
                <a:gd name="T22" fmla="*/ 121 w 352"/>
                <a:gd name="T23" fmla="*/ 112 h 400"/>
                <a:gd name="T24" fmla="*/ 111 w 352"/>
                <a:gd name="T25" fmla="*/ 119 h 400"/>
                <a:gd name="T26" fmla="*/ 127 w 352"/>
                <a:gd name="T27" fmla="*/ 130 h 400"/>
                <a:gd name="T28" fmla="*/ 34 w 352"/>
                <a:gd name="T29" fmla="*/ 214 h 400"/>
                <a:gd name="T30" fmla="*/ 149 w 352"/>
                <a:gd name="T31" fmla="*/ 391 h 400"/>
                <a:gd name="T32" fmla="*/ 343 w 352"/>
                <a:gd name="T33" fmla="*/ 268 h 400"/>
                <a:gd name="T34" fmla="*/ 303 w 352"/>
                <a:gd name="T35" fmla="*/ 109 h 400"/>
                <a:gd name="T36" fmla="*/ 251 w 352"/>
                <a:gd name="T37" fmla="*/ 123 h 400"/>
                <a:gd name="T38" fmla="*/ 243 w 352"/>
                <a:gd name="T39" fmla="*/ 122 h 400"/>
                <a:gd name="T40" fmla="*/ 280 w 352"/>
                <a:gd name="T41" fmla="*/ 85 h 400"/>
                <a:gd name="T42" fmla="*/ 239 w 352"/>
                <a:gd name="T43" fmla="*/ 111 h 400"/>
                <a:gd name="T44" fmla="*/ 280 w 352"/>
                <a:gd name="T45" fmla="*/ 85 h 400"/>
                <a:gd name="T46" fmla="*/ 218 w 352"/>
                <a:gd name="T47" fmla="*/ 315 h 400"/>
                <a:gd name="T48" fmla="*/ 183 w 352"/>
                <a:gd name="T49" fmla="*/ 326 h 400"/>
                <a:gd name="T50" fmla="*/ 169 w 352"/>
                <a:gd name="T51" fmla="*/ 344 h 400"/>
                <a:gd name="T52" fmla="*/ 147 w 352"/>
                <a:gd name="T53" fmla="*/ 322 h 400"/>
                <a:gd name="T54" fmla="*/ 122 w 352"/>
                <a:gd name="T55" fmla="*/ 300 h 400"/>
                <a:gd name="T56" fmla="*/ 155 w 352"/>
                <a:gd name="T57" fmla="*/ 280 h 400"/>
                <a:gd name="T58" fmla="*/ 169 w 352"/>
                <a:gd name="T59" fmla="*/ 301 h 400"/>
                <a:gd name="T60" fmla="*/ 142 w 352"/>
                <a:gd name="T61" fmla="*/ 258 h 400"/>
                <a:gd name="T62" fmla="*/ 122 w 352"/>
                <a:gd name="T63" fmla="*/ 225 h 400"/>
                <a:gd name="T64" fmla="*/ 169 w 352"/>
                <a:gd name="T65" fmla="*/ 184 h 400"/>
                <a:gd name="T66" fmla="*/ 183 w 352"/>
                <a:gd name="T67" fmla="*/ 175 h 400"/>
                <a:gd name="T68" fmla="*/ 215 w 352"/>
                <a:gd name="T69" fmla="*/ 194 h 400"/>
                <a:gd name="T70" fmla="*/ 195 w 352"/>
                <a:gd name="T71" fmla="*/ 223 h 400"/>
                <a:gd name="T72" fmla="*/ 183 w 352"/>
                <a:gd name="T73" fmla="*/ 209 h 400"/>
                <a:gd name="T74" fmla="*/ 221 w 352"/>
                <a:gd name="T75" fmla="*/ 252 h 400"/>
                <a:gd name="T76" fmla="*/ 230 w 352"/>
                <a:gd name="T77" fmla="*/ 30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2" h="400">
                  <a:moveTo>
                    <a:pt x="343" y="268"/>
                  </a:moveTo>
                  <a:cubicBezTo>
                    <a:pt x="339" y="245"/>
                    <a:pt x="331" y="231"/>
                    <a:pt x="319" y="209"/>
                  </a:cubicBezTo>
                  <a:cubicBezTo>
                    <a:pt x="308" y="192"/>
                    <a:pt x="288" y="172"/>
                    <a:pt x="273" y="160"/>
                  </a:cubicBezTo>
                  <a:cubicBezTo>
                    <a:pt x="262" y="151"/>
                    <a:pt x="249" y="143"/>
                    <a:pt x="238" y="134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8" y="134"/>
                    <a:pt x="266" y="134"/>
                    <a:pt x="274" y="133"/>
                  </a:cubicBezTo>
                  <a:cubicBezTo>
                    <a:pt x="283" y="132"/>
                    <a:pt x="306" y="128"/>
                    <a:pt x="313" y="114"/>
                  </a:cubicBezTo>
                  <a:cubicBezTo>
                    <a:pt x="318" y="104"/>
                    <a:pt x="314" y="99"/>
                    <a:pt x="311" y="97"/>
                  </a:cubicBezTo>
                  <a:cubicBezTo>
                    <a:pt x="306" y="93"/>
                    <a:pt x="295" y="94"/>
                    <a:pt x="283" y="96"/>
                  </a:cubicBezTo>
                  <a:cubicBezTo>
                    <a:pt x="288" y="92"/>
                    <a:pt x="291" y="88"/>
                    <a:pt x="292" y="84"/>
                  </a:cubicBezTo>
                  <a:cubicBezTo>
                    <a:pt x="292" y="84"/>
                    <a:pt x="292" y="83"/>
                    <a:pt x="292" y="82"/>
                  </a:cubicBezTo>
                  <a:cubicBezTo>
                    <a:pt x="292" y="80"/>
                    <a:pt x="292" y="78"/>
                    <a:pt x="290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72" y="72"/>
                    <a:pt x="251" y="83"/>
                    <a:pt x="237" y="97"/>
                  </a:cubicBezTo>
                  <a:cubicBezTo>
                    <a:pt x="252" y="77"/>
                    <a:pt x="280" y="51"/>
                    <a:pt x="285" y="30"/>
                  </a:cubicBezTo>
                  <a:cubicBezTo>
                    <a:pt x="266" y="29"/>
                    <a:pt x="247" y="25"/>
                    <a:pt x="231" y="16"/>
                  </a:cubicBezTo>
                  <a:cubicBezTo>
                    <a:pt x="216" y="8"/>
                    <a:pt x="209" y="0"/>
                    <a:pt x="191" y="3"/>
                  </a:cubicBezTo>
                  <a:cubicBezTo>
                    <a:pt x="174" y="5"/>
                    <a:pt x="158" y="13"/>
                    <a:pt x="142" y="17"/>
                  </a:cubicBezTo>
                  <a:cubicBezTo>
                    <a:pt x="124" y="22"/>
                    <a:pt x="108" y="15"/>
                    <a:pt x="90" y="18"/>
                  </a:cubicBezTo>
                  <a:cubicBezTo>
                    <a:pt x="87" y="49"/>
                    <a:pt x="125" y="79"/>
                    <a:pt x="136" y="108"/>
                  </a:cubicBezTo>
                  <a:cubicBezTo>
                    <a:pt x="131" y="109"/>
                    <a:pt x="126" y="110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3"/>
                    <a:pt x="115" y="114"/>
                    <a:pt x="114" y="116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6" y="127"/>
                    <a:pt x="120" y="129"/>
                    <a:pt x="127" y="130"/>
                  </a:cubicBezTo>
                  <a:cubicBezTo>
                    <a:pt x="113" y="139"/>
                    <a:pt x="96" y="149"/>
                    <a:pt x="84" y="159"/>
                  </a:cubicBezTo>
                  <a:cubicBezTo>
                    <a:pt x="69" y="172"/>
                    <a:pt x="46" y="198"/>
                    <a:pt x="34" y="214"/>
                  </a:cubicBezTo>
                  <a:cubicBezTo>
                    <a:pt x="13" y="240"/>
                    <a:pt x="0" y="275"/>
                    <a:pt x="6" y="307"/>
                  </a:cubicBezTo>
                  <a:cubicBezTo>
                    <a:pt x="18" y="370"/>
                    <a:pt x="92" y="391"/>
                    <a:pt x="149" y="391"/>
                  </a:cubicBezTo>
                  <a:cubicBezTo>
                    <a:pt x="212" y="391"/>
                    <a:pt x="293" y="400"/>
                    <a:pt x="335" y="348"/>
                  </a:cubicBezTo>
                  <a:cubicBezTo>
                    <a:pt x="352" y="327"/>
                    <a:pt x="347" y="295"/>
                    <a:pt x="343" y="268"/>
                  </a:cubicBezTo>
                  <a:close/>
                  <a:moveTo>
                    <a:pt x="305" y="105"/>
                  </a:moveTo>
                  <a:cubicBezTo>
                    <a:pt x="305" y="105"/>
                    <a:pt x="305" y="106"/>
                    <a:pt x="303" y="109"/>
                  </a:cubicBezTo>
                  <a:cubicBezTo>
                    <a:pt x="299" y="117"/>
                    <a:pt x="284" y="121"/>
                    <a:pt x="273" y="123"/>
                  </a:cubicBezTo>
                  <a:cubicBezTo>
                    <a:pt x="266" y="124"/>
                    <a:pt x="258" y="124"/>
                    <a:pt x="251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22"/>
                    <a:pt x="243" y="122"/>
                    <a:pt x="243" y="122"/>
                  </a:cubicBezTo>
                  <a:cubicBezTo>
                    <a:pt x="263" y="112"/>
                    <a:pt x="300" y="101"/>
                    <a:pt x="305" y="105"/>
                  </a:cubicBezTo>
                  <a:close/>
                  <a:moveTo>
                    <a:pt x="280" y="85"/>
                  </a:moveTo>
                  <a:cubicBezTo>
                    <a:pt x="275" y="90"/>
                    <a:pt x="260" y="99"/>
                    <a:pt x="251" y="104"/>
                  </a:cubicBezTo>
                  <a:cubicBezTo>
                    <a:pt x="247" y="106"/>
                    <a:pt x="243" y="108"/>
                    <a:pt x="239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49" y="98"/>
                    <a:pt x="267" y="86"/>
                    <a:pt x="280" y="85"/>
                  </a:cubicBezTo>
                  <a:close/>
                  <a:moveTo>
                    <a:pt x="230" y="301"/>
                  </a:moveTo>
                  <a:cubicBezTo>
                    <a:pt x="227" y="306"/>
                    <a:pt x="223" y="311"/>
                    <a:pt x="218" y="315"/>
                  </a:cubicBezTo>
                  <a:cubicBezTo>
                    <a:pt x="213" y="319"/>
                    <a:pt x="208" y="322"/>
                    <a:pt x="203" y="323"/>
                  </a:cubicBezTo>
                  <a:cubicBezTo>
                    <a:pt x="197" y="325"/>
                    <a:pt x="191" y="326"/>
                    <a:pt x="183" y="326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69" y="344"/>
                    <a:pt x="169" y="344"/>
                    <a:pt x="169" y="344"/>
                  </a:cubicBezTo>
                  <a:cubicBezTo>
                    <a:pt x="169" y="326"/>
                    <a:pt x="169" y="326"/>
                    <a:pt x="169" y="326"/>
                  </a:cubicBezTo>
                  <a:cubicBezTo>
                    <a:pt x="160" y="326"/>
                    <a:pt x="152" y="324"/>
                    <a:pt x="147" y="322"/>
                  </a:cubicBezTo>
                  <a:cubicBezTo>
                    <a:pt x="141" y="320"/>
                    <a:pt x="136" y="317"/>
                    <a:pt x="132" y="313"/>
                  </a:cubicBezTo>
                  <a:cubicBezTo>
                    <a:pt x="127" y="309"/>
                    <a:pt x="124" y="305"/>
                    <a:pt x="122" y="300"/>
                  </a:cubicBezTo>
                  <a:cubicBezTo>
                    <a:pt x="120" y="296"/>
                    <a:pt x="118" y="291"/>
                    <a:pt x="117" y="284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6"/>
                    <a:pt x="158" y="291"/>
                    <a:pt x="160" y="293"/>
                  </a:cubicBezTo>
                  <a:cubicBezTo>
                    <a:pt x="162" y="296"/>
                    <a:pt x="165" y="299"/>
                    <a:pt x="169" y="301"/>
                  </a:cubicBezTo>
                  <a:cubicBezTo>
                    <a:pt x="169" y="267"/>
                    <a:pt x="169" y="267"/>
                    <a:pt x="169" y="267"/>
                  </a:cubicBezTo>
                  <a:cubicBezTo>
                    <a:pt x="156" y="264"/>
                    <a:pt x="147" y="261"/>
                    <a:pt x="142" y="258"/>
                  </a:cubicBezTo>
                  <a:cubicBezTo>
                    <a:pt x="137" y="255"/>
                    <a:pt x="132" y="251"/>
                    <a:pt x="128" y="246"/>
                  </a:cubicBezTo>
                  <a:cubicBezTo>
                    <a:pt x="124" y="240"/>
                    <a:pt x="122" y="233"/>
                    <a:pt x="122" y="225"/>
                  </a:cubicBezTo>
                  <a:cubicBezTo>
                    <a:pt x="122" y="213"/>
                    <a:pt x="126" y="204"/>
                    <a:pt x="134" y="196"/>
                  </a:cubicBezTo>
                  <a:cubicBezTo>
                    <a:pt x="142" y="189"/>
                    <a:pt x="154" y="185"/>
                    <a:pt x="169" y="18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7" y="185"/>
                    <a:pt x="208" y="188"/>
                    <a:pt x="215" y="194"/>
                  </a:cubicBezTo>
                  <a:cubicBezTo>
                    <a:pt x="223" y="200"/>
                    <a:pt x="228" y="208"/>
                    <a:pt x="230" y="218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3" y="219"/>
                    <a:pt x="191" y="216"/>
                    <a:pt x="190" y="214"/>
                  </a:cubicBezTo>
                  <a:cubicBezTo>
                    <a:pt x="189" y="212"/>
                    <a:pt x="186" y="211"/>
                    <a:pt x="183" y="209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202" y="241"/>
                    <a:pt x="215" y="247"/>
                    <a:pt x="221" y="252"/>
                  </a:cubicBezTo>
                  <a:cubicBezTo>
                    <a:pt x="230" y="260"/>
                    <a:pt x="234" y="270"/>
                    <a:pt x="234" y="282"/>
                  </a:cubicBezTo>
                  <a:cubicBezTo>
                    <a:pt x="234" y="288"/>
                    <a:pt x="233" y="295"/>
                    <a:pt x="230" y="3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910"/>
            <p:cNvSpPr/>
            <p:nvPr/>
          </p:nvSpPr>
          <p:spPr bwMode="auto">
            <a:xfrm>
              <a:off x="5932519" y="2525165"/>
              <a:ext cx="541896" cy="546793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307"/>
            <p:cNvSpPr>
              <a:spLocks noChangeAspect="1" noEditPoints="1"/>
            </p:cNvSpPr>
            <p:nvPr/>
          </p:nvSpPr>
          <p:spPr bwMode="auto">
            <a:xfrm>
              <a:off x="6620099" y="3190517"/>
              <a:ext cx="380160" cy="555376"/>
            </a:xfrm>
            <a:custGeom>
              <a:avLst/>
              <a:gdLst>
                <a:gd name="T0" fmla="*/ 151 w 243"/>
                <a:gd name="T1" fmla="*/ 4 h 354"/>
                <a:gd name="T2" fmla="*/ 236 w 243"/>
                <a:gd name="T3" fmla="*/ 91 h 354"/>
                <a:gd name="T4" fmla="*/ 212 w 243"/>
                <a:gd name="T5" fmla="*/ 202 h 354"/>
                <a:gd name="T6" fmla="*/ 201 w 243"/>
                <a:gd name="T7" fmla="*/ 243 h 354"/>
                <a:gd name="T8" fmla="*/ 199 w 243"/>
                <a:gd name="T9" fmla="*/ 276 h 354"/>
                <a:gd name="T10" fmla="*/ 183 w 243"/>
                <a:gd name="T11" fmla="*/ 322 h 354"/>
                <a:gd name="T12" fmla="*/ 143 w 243"/>
                <a:gd name="T13" fmla="*/ 354 h 354"/>
                <a:gd name="T14" fmla="*/ 63 w 243"/>
                <a:gd name="T15" fmla="*/ 328 h 354"/>
                <a:gd name="T16" fmla="*/ 43 w 243"/>
                <a:gd name="T17" fmla="*/ 281 h 354"/>
                <a:gd name="T18" fmla="*/ 43 w 243"/>
                <a:gd name="T19" fmla="*/ 253 h 354"/>
                <a:gd name="T20" fmla="*/ 39 w 243"/>
                <a:gd name="T21" fmla="*/ 231 h 354"/>
                <a:gd name="T22" fmla="*/ 10 w 243"/>
                <a:gd name="T23" fmla="*/ 163 h 354"/>
                <a:gd name="T24" fmla="*/ 74 w 243"/>
                <a:gd name="T25" fmla="*/ 10 h 354"/>
                <a:gd name="T26" fmla="*/ 114 w 243"/>
                <a:gd name="T27" fmla="*/ 0 h 354"/>
                <a:gd name="T28" fmla="*/ 121 w 243"/>
                <a:gd name="T29" fmla="*/ 245 h 354"/>
                <a:gd name="T30" fmla="*/ 180 w 243"/>
                <a:gd name="T31" fmla="*/ 233 h 354"/>
                <a:gd name="T32" fmla="*/ 205 w 243"/>
                <a:gd name="T33" fmla="*/ 168 h 354"/>
                <a:gd name="T34" fmla="*/ 182 w 243"/>
                <a:gd name="T35" fmla="*/ 44 h 354"/>
                <a:gd name="T36" fmla="*/ 26 w 243"/>
                <a:gd name="T37" fmla="*/ 138 h 354"/>
                <a:gd name="T38" fmla="*/ 62 w 243"/>
                <a:gd name="T39" fmla="*/ 235 h 354"/>
                <a:gd name="T40" fmla="*/ 121 w 243"/>
                <a:gd name="T41" fmla="*/ 245 h 354"/>
                <a:gd name="T42" fmla="*/ 74 w 243"/>
                <a:gd name="T43" fmla="*/ 254 h 354"/>
                <a:gd name="T44" fmla="*/ 74 w 243"/>
                <a:gd name="T45" fmla="*/ 274 h 354"/>
                <a:gd name="T46" fmla="*/ 169 w 243"/>
                <a:gd name="T47" fmla="*/ 274 h 354"/>
                <a:gd name="T48" fmla="*/ 169 w 243"/>
                <a:gd name="T49" fmla="*/ 254 h 354"/>
                <a:gd name="T50" fmla="*/ 121 w 243"/>
                <a:gd name="T51" fmla="*/ 283 h 354"/>
                <a:gd name="T52" fmla="*/ 64 w 243"/>
                <a:gd name="T53" fmla="*/ 289 h 354"/>
                <a:gd name="T54" fmla="*/ 140 w 243"/>
                <a:gd name="T55" fmla="*/ 303 h 354"/>
                <a:gd name="T56" fmla="*/ 178 w 243"/>
                <a:gd name="T57" fmla="*/ 297 h 354"/>
                <a:gd name="T58" fmla="*/ 121 w 243"/>
                <a:gd name="T59" fmla="*/ 283 h 354"/>
                <a:gd name="T60" fmla="*/ 100 w 243"/>
                <a:gd name="T61" fmla="*/ 332 h 354"/>
                <a:gd name="T62" fmla="*/ 159 w 243"/>
                <a:gd name="T63" fmla="*/ 313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3" h="354">
                  <a:moveTo>
                    <a:pt x="128" y="0"/>
                  </a:moveTo>
                  <a:cubicBezTo>
                    <a:pt x="136" y="1"/>
                    <a:pt x="144" y="2"/>
                    <a:pt x="151" y="4"/>
                  </a:cubicBezTo>
                  <a:cubicBezTo>
                    <a:pt x="172" y="9"/>
                    <a:pt x="190" y="20"/>
                    <a:pt x="205" y="35"/>
                  </a:cubicBezTo>
                  <a:cubicBezTo>
                    <a:pt x="221" y="51"/>
                    <a:pt x="231" y="69"/>
                    <a:pt x="236" y="91"/>
                  </a:cubicBezTo>
                  <a:cubicBezTo>
                    <a:pt x="243" y="121"/>
                    <a:pt x="240" y="149"/>
                    <a:pt x="225" y="177"/>
                  </a:cubicBezTo>
                  <a:cubicBezTo>
                    <a:pt x="221" y="185"/>
                    <a:pt x="216" y="194"/>
                    <a:pt x="212" y="202"/>
                  </a:cubicBezTo>
                  <a:cubicBezTo>
                    <a:pt x="206" y="214"/>
                    <a:pt x="203" y="226"/>
                    <a:pt x="202" y="238"/>
                  </a:cubicBezTo>
                  <a:cubicBezTo>
                    <a:pt x="202" y="240"/>
                    <a:pt x="201" y="241"/>
                    <a:pt x="201" y="243"/>
                  </a:cubicBezTo>
                  <a:cubicBezTo>
                    <a:pt x="200" y="246"/>
                    <a:pt x="200" y="255"/>
                    <a:pt x="200" y="258"/>
                  </a:cubicBezTo>
                  <a:cubicBezTo>
                    <a:pt x="202" y="264"/>
                    <a:pt x="201" y="270"/>
                    <a:pt x="199" y="276"/>
                  </a:cubicBezTo>
                  <a:cubicBezTo>
                    <a:pt x="198" y="278"/>
                    <a:pt x="198" y="279"/>
                    <a:pt x="199" y="281"/>
                  </a:cubicBezTo>
                  <a:cubicBezTo>
                    <a:pt x="205" y="297"/>
                    <a:pt x="198" y="314"/>
                    <a:pt x="183" y="322"/>
                  </a:cubicBezTo>
                  <a:cubicBezTo>
                    <a:pt x="181" y="322"/>
                    <a:pt x="180" y="324"/>
                    <a:pt x="180" y="325"/>
                  </a:cubicBezTo>
                  <a:cubicBezTo>
                    <a:pt x="173" y="342"/>
                    <a:pt x="161" y="353"/>
                    <a:pt x="143" y="354"/>
                  </a:cubicBezTo>
                  <a:cubicBezTo>
                    <a:pt x="127" y="354"/>
                    <a:pt x="111" y="354"/>
                    <a:pt x="96" y="353"/>
                  </a:cubicBezTo>
                  <a:cubicBezTo>
                    <a:pt x="80" y="352"/>
                    <a:pt x="69" y="342"/>
                    <a:pt x="63" y="328"/>
                  </a:cubicBezTo>
                  <a:cubicBezTo>
                    <a:pt x="62" y="324"/>
                    <a:pt x="60" y="322"/>
                    <a:pt x="57" y="321"/>
                  </a:cubicBezTo>
                  <a:cubicBezTo>
                    <a:pt x="43" y="313"/>
                    <a:pt x="37" y="296"/>
                    <a:pt x="43" y="281"/>
                  </a:cubicBezTo>
                  <a:cubicBezTo>
                    <a:pt x="44" y="279"/>
                    <a:pt x="44" y="278"/>
                    <a:pt x="43" y="276"/>
                  </a:cubicBezTo>
                  <a:cubicBezTo>
                    <a:pt x="40" y="268"/>
                    <a:pt x="40" y="261"/>
                    <a:pt x="43" y="253"/>
                  </a:cubicBezTo>
                  <a:cubicBezTo>
                    <a:pt x="43" y="252"/>
                    <a:pt x="43" y="250"/>
                    <a:pt x="43" y="248"/>
                  </a:cubicBezTo>
                  <a:cubicBezTo>
                    <a:pt x="41" y="242"/>
                    <a:pt x="40" y="237"/>
                    <a:pt x="39" y="231"/>
                  </a:cubicBezTo>
                  <a:cubicBezTo>
                    <a:pt x="37" y="218"/>
                    <a:pt x="32" y="206"/>
                    <a:pt x="26" y="195"/>
                  </a:cubicBezTo>
                  <a:cubicBezTo>
                    <a:pt x="21" y="184"/>
                    <a:pt x="15" y="174"/>
                    <a:pt x="10" y="163"/>
                  </a:cubicBezTo>
                  <a:cubicBezTo>
                    <a:pt x="2" y="143"/>
                    <a:pt x="0" y="121"/>
                    <a:pt x="4" y="100"/>
                  </a:cubicBezTo>
                  <a:cubicBezTo>
                    <a:pt x="11" y="57"/>
                    <a:pt x="35" y="27"/>
                    <a:pt x="74" y="10"/>
                  </a:cubicBezTo>
                  <a:cubicBezTo>
                    <a:pt x="86" y="4"/>
                    <a:pt x="98" y="1"/>
                    <a:pt x="111" y="1"/>
                  </a:cubicBezTo>
                  <a:cubicBezTo>
                    <a:pt x="112" y="0"/>
                    <a:pt x="113" y="0"/>
                    <a:pt x="114" y="0"/>
                  </a:cubicBezTo>
                  <a:lnTo>
                    <a:pt x="128" y="0"/>
                  </a:lnTo>
                  <a:close/>
                  <a:moveTo>
                    <a:pt x="121" y="245"/>
                  </a:moveTo>
                  <a:cubicBezTo>
                    <a:pt x="136" y="245"/>
                    <a:pt x="151" y="245"/>
                    <a:pt x="167" y="245"/>
                  </a:cubicBezTo>
                  <a:cubicBezTo>
                    <a:pt x="176" y="245"/>
                    <a:pt x="179" y="242"/>
                    <a:pt x="180" y="233"/>
                  </a:cubicBezTo>
                  <a:cubicBezTo>
                    <a:pt x="182" y="223"/>
                    <a:pt x="184" y="213"/>
                    <a:pt x="187" y="203"/>
                  </a:cubicBezTo>
                  <a:cubicBezTo>
                    <a:pt x="192" y="191"/>
                    <a:pt x="199" y="180"/>
                    <a:pt x="205" y="168"/>
                  </a:cubicBezTo>
                  <a:cubicBezTo>
                    <a:pt x="212" y="156"/>
                    <a:pt x="216" y="143"/>
                    <a:pt x="217" y="128"/>
                  </a:cubicBezTo>
                  <a:cubicBezTo>
                    <a:pt x="220" y="94"/>
                    <a:pt x="208" y="66"/>
                    <a:pt x="182" y="44"/>
                  </a:cubicBezTo>
                  <a:cubicBezTo>
                    <a:pt x="149" y="17"/>
                    <a:pt x="106" y="15"/>
                    <a:pt x="70" y="37"/>
                  </a:cubicBezTo>
                  <a:cubicBezTo>
                    <a:pt x="35" y="58"/>
                    <a:pt x="19" y="98"/>
                    <a:pt x="26" y="138"/>
                  </a:cubicBezTo>
                  <a:cubicBezTo>
                    <a:pt x="28" y="152"/>
                    <a:pt x="35" y="165"/>
                    <a:pt x="42" y="177"/>
                  </a:cubicBezTo>
                  <a:cubicBezTo>
                    <a:pt x="52" y="195"/>
                    <a:pt x="60" y="214"/>
                    <a:pt x="62" y="235"/>
                  </a:cubicBezTo>
                  <a:cubicBezTo>
                    <a:pt x="62" y="242"/>
                    <a:pt x="66" y="245"/>
                    <a:pt x="73" y="245"/>
                  </a:cubicBezTo>
                  <a:cubicBezTo>
                    <a:pt x="89" y="245"/>
                    <a:pt x="105" y="245"/>
                    <a:pt x="121" y="245"/>
                  </a:cubicBezTo>
                  <a:moveTo>
                    <a:pt x="121" y="254"/>
                  </a:moveTo>
                  <a:cubicBezTo>
                    <a:pt x="105" y="254"/>
                    <a:pt x="89" y="254"/>
                    <a:pt x="74" y="254"/>
                  </a:cubicBezTo>
                  <a:cubicBezTo>
                    <a:pt x="69" y="254"/>
                    <a:pt x="65" y="256"/>
                    <a:pt x="64" y="260"/>
                  </a:cubicBezTo>
                  <a:cubicBezTo>
                    <a:pt x="61" y="267"/>
                    <a:pt x="66" y="274"/>
                    <a:pt x="74" y="274"/>
                  </a:cubicBezTo>
                  <a:cubicBezTo>
                    <a:pt x="96" y="274"/>
                    <a:pt x="118" y="274"/>
                    <a:pt x="140" y="274"/>
                  </a:cubicBezTo>
                  <a:cubicBezTo>
                    <a:pt x="149" y="274"/>
                    <a:pt x="159" y="274"/>
                    <a:pt x="169" y="274"/>
                  </a:cubicBezTo>
                  <a:cubicBezTo>
                    <a:pt x="173" y="274"/>
                    <a:pt x="176" y="272"/>
                    <a:pt x="178" y="268"/>
                  </a:cubicBezTo>
                  <a:cubicBezTo>
                    <a:pt x="181" y="261"/>
                    <a:pt x="176" y="254"/>
                    <a:pt x="169" y="254"/>
                  </a:cubicBezTo>
                  <a:cubicBezTo>
                    <a:pt x="153" y="254"/>
                    <a:pt x="137" y="254"/>
                    <a:pt x="121" y="254"/>
                  </a:cubicBezTo>
                  <a:moveTo>
                    <a:pt x="121" y="283"/>
                  </a:moveTo>
                  <a:cubicBezTo>
                    <a:pt x="105" y="283"/>
                    <a:pt x="89" y="283"/>
                    <a:pt x="74" y="283"/>
                  </a:cubicBezTo>
                  <a:cubicBezTo>
                    <a:pt x="69" y="283"/>
                    <a:pt x="65" y="285"/>
                    <a:pt x="64" y="289"/>
                  </a:cubicBezTo>
                  <a:cubicBezTo>
                    <a:pt x="61" y="296"/>
                    <a:pt x="66" y="303"/>
                    <a:pt x="74" y="303"/>
                  </a:cubicBezTo>
                  <a:cubicBezTo>
                    <a:pt x="96" y="303"/>
                    <a:pt x="118" y="303"/>
                    <a:pt x="140" y="303"/>
                  </a:cubicBezTo>
                  <a:cubicBezTo>
                    <a:pt x="149" y="303"/>
                    <a:pt x="159" y="303"/>
                    <a:pt x="169" y="303"/>
                  </a:cubicBezTo>
                  <a:cubicBezTo>
                    <a:pt x="173" y="303"/>
                    <a:pt x="176" y="301"/>
                    <a:pt x="178" y="297"/>
                  </a:cubicBezTo>
                  <a:cubicBezTo>
                    <a:pt x="181" y="290"/>
                    <a:pt x="176" y="283"/>
                    <a:pt x="169" y="283"/>
                  </a:cubicBezTo>
                  <a:cubicBezTo>
                    <a:pt x="153" y="283"/>
                    <a:pt x="137" y="283"/>
                    <a:pt x="121" y="283"/>
                  </a:cubicBezTo>
                  <a:moveTo>
                    <a:pt x="82" y="313"/>
                  </a:moveTo>
                  <a:cubicBezTo>
                    <a:pt x="82" y="323"/>
                    <a:pt x="90" y="331"/>
                    <a:pt x="100" y="332"/>
                  </a:cubicBezTo>
                  <a:cubicBezTo>
                    <a:pt x="114" y="332"/>
                    <a:pt x="128" y="332"/>
                    <a:pt x="142" y="332"/>
                  </a:cubicBezTo>
                  <a:cubicBezTo>
                    <a:pt x="152" y="331"/>
                    <a:pt x="159" y="323"/>
                    <a:pt x="159" y="313"/>
                  </a:cubicBezTo>
                  <a:lnTo>
                    <a:pt x="82" y="3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266"/>
            <p:cNvSpPr>
              <a:spLocks noChangeAspect="1" noEditPoints="1"/>
            </p:cNvSpPr>
            <p:nvPr/>
          </p:nvSpPr>
          <p:spPr bwMode="auto">
            <a:xfrm>
              <a:off x="5949142" y="3838915"/>
              <a:ext cx="506559" cy="554999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17" name="组合 16"/>
            <p:cNvGrpSpPr>
              <a:grpSpLocks noChangeAspect="1"/>
            </p:cNvGrpSpPr>
            <p:nvPr/>
          </p:nvGrpSpPr>
          <p:grpSpPr>
            <a:xfrm>
              <a:off x="6579640" y="4458356"/>
              <a:ext cx="487568" cy="417445"/>
              <a:chOff x="2162176" y="-104775"/>
              <a:chExt cx="1655763" cy="1417638"/>
            </a:xfrm>
            <a:solidFill>
              <a:srgbClr val="A1A1A1">
                <a:lumMod val="65000"/>
                <a:lumOff val="35000"/>
              </a:srgbClr>
            </a:solidFill>
          </p:grpSpPr>
          <p:sp>
            <p:nvSpPr>
              <p:cNvPr id="18" name="Freeform 3767"/>
              <p:cNvSpPr/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3768"/>
              <p:cNvSpPr/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41" name="íślîďe"/>
          <p:cNvSpPr/>
          <p:nvPr/>
        </p:nvSpPr>
        <p:spPr bwMode="auto">
          <a:xfrm>
            <a:off x="7197605" y="1651432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2" name="íṣḻíde"/>
          <p:cNvSpPr txBox="1"/>
          <p:nvPr/>
        </p:nvSpPr>
        <p:spPr bwMode="auto">
          <a:xfrm>
            <a:off x="7197603" y="1207762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3" name="íślîďe"/>
          <p:cNvSpPr/>
          <p:nvPr/>
        </p:nvSpPr>
        <p:spPr bwMode="auto">
          <a:xfrm>
            <a:off x="2460500" y="243327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4" name="íṣḻíde"/>
          <p:cNvSpPr txBox="1"/>
          <p:nvPr/>
        </p:nvSpPr>
        <p:spPr bwMode="auto">
          <a:xfrm>
            <a:off x="2460498" y="198960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5" name="íślîďe"/>
          <p:cNvSpPr/>
          <p:nvPr/>
        </p:nvSpPr>
        <p:spPr bwMode="auto">
          <a:xfrm>
            <a:off x="2460500" y="4180984"/>
            <a:ext cx="2527018" cy="793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925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6" name="íṣḻíde"/>
          <p:cNvSpPr txBox="1"/>
          <p:nvPr/>
        </p:nvSpPr>
        <p:spPr bwMode="auto">
          <a:xfrm>
            <a:off x="2460498" y="3737314"/>
            <a:ext cx="1716921" cy="405236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7" name="íślîďe"/>
          <p:cNvSpPr/>
          <p:nvPr/>
        </p:nvSpPr>
        <p:spPr bwMode="auto">
          <a:xfrm>
            <a:off x="7264363" y="3277617"/>
            <a:ext cx="2527018" cy="85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48" name="íṣḻíde"/>
          <p:cNvSpPr txBox="1"/>
          <p:nvPr/>
        </p:nvSpPr>
        <p:spPr bwMode="auto">
          <a:xfrm>
            <a:off x="7264361" y="2862403"/>
            <a:ext cx="1716921" cy="4349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49" name="íślîďe"/>
          <p:cNvSpPr/>
          <p:nvPr/>
        </p:nvSpPr>
        <p:spPr bwMode="auto">
          <a:xfrm>
            <a:off x="7264363" y="4890714"/>
            <a:ext cx="2527018" cy="851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0" name="íṣḻíde"/>
          <p:cNvSpPr txBox="1"/>
          <p:nvPr/>
        </p:nvSpPr>
        <p:spPr bwMode="auto">
          <a:xfrm>
            <a:off x="7264361" y="4475500"/>
            <a:ext cx="1716921" cy="434962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</a:t>
            </a:r>
            <a:r>
              <a:rPr lang="zh-CN" altLang="en-US" sz="4800" b="1" spc="600" dirty="0" smtClean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概述</a:t>
            </a:r>
            <a:endParaRPr lang="zh-CN" altLang="en-US" sz="4800" b="1" spc="600" dirty="0">
              <a:solidFill>
                <a:srgbClr val="1C50A2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723299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01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27094" y="3024215"/>
              <a:ext cx="3155894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ONE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4271" y="1435300"/>
            <a:ext cx="4945978" cy="3786024"/>
            <a:chOff x="1608138" y="-12700"/>
            <a:chExt cx="8975726" cy="6870701"/>
          </a:xfrm>
        </p:grpSpPr>
        <p:sp>
          <p:nvSpPr>
            <p:cNvPr id="5" name="Freeform 5"/>
            <p:cNvSpPr/>
            <p:nvPr/>
          </p:nvSpPr>
          <p:spPr bwMode="auto">
            <a:xfrm>
              <a:off x="1608138" y="6611938"/>
              <a:ext cx="8763000" cy="242888"/>
            </a:xfrm>
            <a:custGeom>
              <a:avLst/>
              <a:gdLst>
                <a:gd name="T0" fmla="*/ 2801 w 2841"/>
                <a:gd name="T1" fmla="*/ 79 h 79"/>
                <a:gd name="T2" fmla="*/ 39 w 2841"/>
                <a:gd name="T3" fmla="*/ 79 h 79"/>
                <a:gd name="T4" fmla="*/ 0 w 2841"/>
                <a:gd name="T5" fmla="*/ 40 h 79"/>
                <a:gd name="T6" fmla="*/ 39 w 2841"/>
                <a:gd name="T7" fmla="*/ 0 h 79"/>
                <a:gd name="T8" fmla="*/ 2801 w 2841"/>
                <a:gd name="T9" fmla="*/ 0 h 79"/>
                <a:gd name="T10" fmla="*/ 2841 w 2841"/>
                <a:gd name="T11" fmla="*/ 40 h 79"/>
                <a:gd name="T12" fmla="*/ 2801 w 284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1" h="79">
                  <a:moveTo>
                    <a:pt x="2801" y="79"/>
                  </a:moveTo>
                  <a:cubicBezTo>
                    <a:pt x="39" y="79"/>
                    <a:pt x="39" y="79"/>
                    <a:pt x="39" y="79"/>
                  </a:cubicBezTo>
                  <a:cubicBezTo>
                    <a:pt x="18" y="79"/>
                    <a:pt x="0" y="61"/>
                    <a:pt x="0" y="40"/>
                  </a:cubicBezTo>
                  <a:cubicBezTo>
                    <a:pt x="0" y="18"/>
                    <a:pt x="18" y="0"/>
                    <a:pt x="39" y="0"/>
                  </a:cubicBezTo>
                  <a:cubicBezTo>
                    <a:pt x="2801" y="0"/>
                    <a:pt x="2801" y="0"/>
                    <a:pt x="2801" y="0"/>
                  </a:cubicBezTo>
                  <a:cubicBezTo>
                    <a:pt x="2823" y="0"/>
                    <a:pt x="2841" y="18"/>
                    <a:pt x="2841" y="40"/>
                  </a:cubicBezTo>
                  <a:cubicBezTo>
                    <a:pt x="2841" y="61"/>
                    <a:pt x="2823" y="79"/>
                    <a:pt x="2801" y="79"/>
                  </a:cubicBez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291513" y="1490663"/>
              <a:ext cx="371475" cy="354013"/>
            </a:xfrm>
            <a:custGeom>
              <a:avLst/>
              <a:gdLst>
                <a:gd name="T0" fmla="*/ 19 w 120"/>
                <a:gd name="T1" fmla="*/ 93 h 115"/>
                <a:gd name="T2" fmla="*/ 19 w 120"/>
                <a:gd name="T3" fmla="*/ 93 h 115"/>
                <a:gd name="T4" fmla="*/ 23 w 120"/>
                <a:gd name="T5" fmla="*/ 21 h 115"/>
                <a:gd name="T6" fmla="*/ 25 w 120"/>
                <a:gd name="T7" fmla="*/ 18 h 115"/>
                <a:gd name="T8" fmla="*/ 100 w 120"/>
                <a:gd name="T9" fmla="*/ 22 h 115"/>
                <a:gd name="T10" fmla="*/ 96 w 120"/>
                <a:gd name="T11" fmla="*/ 94 h 115"/>
                <a:gd name="T12" fmla="*/ 94 w 120"/>
                <a:gd name="T13" fmla="*/ 96 h 115"/>
                <a:gd name="T14" fmla="*/ 19 w 120"/>
                <a:gd name="T15" fmla="*/ 9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15">
                  <a:moveTo>
                    <a:pt x="19" y="93"/>
                  </a:moveTo>
                  <a:cubicBezTo>
                    <a:pt x="19" y="93"/>
                    <a:pt x="19" y="93"/>
                    <a:pt x="19" y="93"/>
                  </a:cubicBezTo>
                  <a:cubicBezTo>
                    <a:pt x="0" y="72"/>
                    <a:pt x="1" y="39"/>
                    <a:pt x="23" y="21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47" y="0"/>
                    <a:pt x="81" y="1"/>
                    <a:pt x="100" y="22"/>
                  </a:cubicBezTo>
                  <a:cubicBezTo>
                    <a:pt x="120" y="43"/>
                    <a:pt x="118" y="75"/>
                    <a:pt x="96" y="94"/>
                  </a:cubicBezTo>
                  <a:cubicBezTo>
                    <a:pt x="94" y="96"/>
                    <a:pt x="94" y="96"/>
                    <a:pt x="94" y="96"/>
                  </a:cubicBezTo>
                  <a:cubicBezTo>
                    <a:pt x="72" y="115"/>
                    <a:pt x="39" y="114"/>
                    <a:pt x="19" y="93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7869238" y="1498600"/>
              <a:ext cx="725488" cy="728663"/>
            </a:xfrm>
            <a:custGeom>
              <a:avLst/>
              <a:gdLst>
                <a:gd name="T0" fmla="*/ 198 w 235"/>
                <a:gd name="T1" fmla="*/ 191 h 236"/>
                <a:gd name="T2" fmla="*/ 146 w 235"/>
                <a:gd name="T3" fmla="*/ 236 h 236"/>
                <a:gd name="T4" fmla="*/ 0 w 235"/>
                <a:gd name="T5" fmla="*/ 80 h 236"/>
                <a:gd name="T6" fmla="*/ 51 w 235"/>
                <a:gd name="T7" fmla="*/ 35 h 236"/>
                <a:gd name="T8" fmla="*/ 178 w 235"/>
                <a:gd name="T9" fmla="*/ 21 h 236"/>
                <a:gd name="T10" fmla="*/ 206 w 235"/>
                <a:gd name="T11" fmla="*/ 42 h 236"/>
                <a:gd name="T12" fmla="*/ 234 w 235"/>
                <a:gd name="T13" fmla="*/ 118 h 236"/>
                <a:gd name="T14" fmla="*/ 198 w 235"/>
                <a:gd name="T15" fmla="*/ 191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5" h="236">
                  <a:moveTo>
                    <a:pt x="198" y="191"/>
                  </a:moveTo>
                  <a:cubicBezTo>
                    <a:pt x="146" y="236"/>
                    <a:pt x="146" y="236"/>
                    <a:pt x="146" y="2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87" y="4"/>
                    <a:pt x="138" y="0"/>
                    <a:pt x="178" y="21"/>
                  </a:cubicBezTo>
                  <a:cubicBezTo>
                    <a:pt x="188" y="27"/>
                    <a:pt x="197" y="34"/>
                    <a:pt x="206" y="42"/>
                  </a:cubicBezTo>
                  <a:cubicBezTo>
                    <a:pt x="226" y="64"/>
                    <a:pt x="235" y="91"/>
                    <a:pt x="234" y="118"/>
                  </a:cubicBezTo>
                  <a:cubicBezTo>
                    <a:pt x="232" y="145"/>
                    <a:pt x="220" y="172"/>
                    <a:pt x="198" y="191"/>
                  </a:cubicBez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7869238" y="1498600"/>
              <a:ext cx="581025" cy="574675"/>
            </a:xfrm>
            <a:custGeom>
              <a:avLst/>
              <a:gdLst>
                <a:gd name="T0" fmla="*/ 151 w 188"/>
                <a:gd name="T1" fmla="*/ 141 h 186"/>
                <a:gd name="T2" fmla="*/ 100 w 188"/>
                <a:gd name="T3" fmla="*/ 186 h 186"/>
                <a:gd name="T4" fmla="*/ 0 w 188"/>
                <a:gd name="T5" fmla="*/ 80 h 186"/>
                <a:gd name="T6" fmla="*/ 51 w 188"/>
                <a:gd name="T7" fmla="*/ 35 h 186"/>
                <a:gd name="T8" fmla="*/ 178 w 188"/>
                <a:gd name="T9" fmla="*/ 21 h 186"/>
                <a:gd name="T10" fmla="*/ 187 w 188"/>
                <a:gd name="T11" fmla="*/ 69 h 186"/>
                <a:gd name="T12" fmla="*/ 151 w 188"/>
                <a:gd name="T13" fmla="*/ 141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8" h="186">
                  <a:moveTo>
                    <a:pt x="151" y="141"/>
                  </a:moveTo>
                  <a:cubicBezTo>
                    <a:pt x="100" y="186"/>
                    <a:pt x="100" y="186"/>
                    <a:pt x="100" y="18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87" y="4"/>
                    <a:pt x="138" y="0"/>
                    <a:pt x="178" y="21"/>
                  </a:cubicBezTo>
                  <a:cubicBezTo>
                    <a:pt x="185" y="36"/>
                    <a:pt x="188" y="53"/>
                    <a:pt x="187" y="69"/>
                  </a:cubicBezTo>
                  <a:cubicBezTo>
                    <a:pt x="186" y="96"/>
                    <a:pt x="174" y="122"/>
                    <a:pt x="151" y="141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7820026" y="1716088"/>
              <a:ext cx="546100" cy="550863"/>
            </a:xfrm>
            <a:custGeom>
              <a:avLst/>
              <a:gdLst>
                <a:gd name="T0" fmla="*/ 165 w 177"/>
                <a:gd name="T1" fmla="*/ 165 h 179"/>
                <a:gd name="T2" fmla="*/ 62 w 177"/>
                <a:gd name="T3" fmla="*/ 114 h 179"/>
                <a:gd name="T4" fmla="*/ 16 w 177"/>
                <a:gd name="T5" fmla="*/ 11 h 179"/>
                <a:gd name="T6" fmla="*/ 92 w 177"/>
                <a:gd name="T7" fmla="*/ 39 h 179"/>
                <a:gd name="T8" fmla="*/ 118 w 177"/>
                <a:gd name="T9" fmla="*/ 63 h 179"/>
                <a:gd name="T10" fmla="*/ 145 w 177"/>
                <a:gd name="T11" fmla="*/ 94 h 179"/>
                <a:gd name="T12" fmla="*/ 165 w 177"/>
                <a:gd name="T13" fmla="*/ 16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179">
                  <a:moveTo>
                    <a:pt x="165" y="165"/>
                  </a:moveTo>
                  <a:cubicBezTo>
                    <a:pt x="149" y="179"/>
                    <a:pt x="103" y="156"/>
                    <a:pt x="62" y="114"/>
                  </a:cubicBezTo>
                  <a:cubicBezTo>
                    <a:pt x="21" y="71"/>
                    <a:pt x="0" y="25"/>
                    <a:pt x="16" y="11"/>
                  </a:cubicBezTo>
                  <a:cubicBezTo>
                    <a:pt x="28" y="0"/>
                    <a:pt x="59" y="12"/>
                    <a:pt x="92" y="39"/>
                  </a:cubicBezTo>
                  <a:cubicBezTo>
                    <a:pt x="101" y="46"/>
                    <a:pt x="110" y="54"/>
                    <a:pt x="118" y="63"/>
                  </a:cubicBezTo>
                  <a:cubicBezTo>
                    <a:pt x="128" y="73"/>
                    <a:pt x="137" y="84"/>
                    <a:pt x="145" y="94"/>
                  </a:cubicBezTo>
                  <a:cubicBezTo>
                    <a:pt x="168" y="126"/>
                    <a:pt x="177" y="155"/>
                    <a:pt x="165" y="165"/>
                  </a:cubicBez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8039101" y="1835150"/>
              <a:ext cx="228600" cy="222250"/>
            </a:xfrm>
            <a:custGeom>
              <a:avLst/>
              <a:gdLst>
                <a:gd name="T0" fmla="*/ 74 w 74"/>
                <a:gd name="T1" fmla="*/ 55 h 72"/>
                <a:gd name="T2" fmla="*/ 25 w 74"/>
                <a:gd name="T3" fmla="*/ 63 h 72"/>
                <a:gd name="T4" fmla="*/ 10 w 74"/>
                <a:gd name="T5" fmla="*/ 12 h 72"/>
                <a:gd name="T6" fmla="*/ 21 w 74"/>
                <a:gd name="T7" fmla="*/ 0 h 72"/>
                <a:gd name="T8" fmla="*/ 47 w 74"/>
                <a:gd name="T9" fmla="*/ 24 h 72"/>
                <a:gd name="T10" fmla="*/ 74 w 74"/>
                <a:gd name="T11" fmla="*/ 5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72">
                  <a:moveTo>
                    <a:pt x="74" y="55"/>
                  </a:moveTo>
                  <a:cubicBezTo>
                    <a:pt x="62" y="68"/>
                    <a:pt x="42" y="72"/>
                    <a:pt x="25" y="63"/>
                  </a:cubicBezTo>
                  <a:cubicBezTo>
                    <a:pt x="6" y="53"/>
                    <a:pt x="0" y="30"/>
                    <a:pt x="10" y="12"/>
                  </a:cubicBezTo>
                  <a:cubicBezTo>
                    <a:pt x="13" y="7"/>
                    <a:pt x="17" y="3"/>
                    <a:pt x="21" y="0"/>
                  </a:cubicBezTo>
                  <a:cubicBezTo>
                    <a:pt x="30" y="7"/>
                    <a:pt x="39" y="15"/>
                    <a:pt x="47" y="24"/>
                  </a:cubicBezTo>
                  <a:cubicBezTo>
                    <a:pt x="57" y="34"/>
                    <a:pt x="66" y="45"/>
                    <a:pt x="74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8558213" y="1446213"/>
              <a:ext cx="1008063" cy="1889125"/>
            </a:xfrm>
            <a:custGeom>
              <a:avLst/>
              <a:gdLst>
                <a:gd name="T0" fmla="*/ 376 w 635"/>
                <a:gd name="T1" fmla="*/ 1190 h 1190"/>
                <a:gd name="T2" fmla="*/ 635 w 635"/>
                <a:gd name="T3" fmla="*/ 350 h 1190"/>
                <a:gd name="T4" fmla="*/ 110 w 635"/>
                <a:gd name="T5" fmla="*/ 0 h 1190"/>
                <a:gd name="T6" fmla="*/ 0 w 635"/>
                <a:gd name="T7" fmla="*/ 94 h 1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5" h="1190">
                  <a:moveTo>
                    <a:pt x="376" y="1190"/>
                  </a:moveTo>
                  <a:lnTo>
                    <a:pt x="635" y="350"/>
                  </a:lnTo>
                  <a:lnTo>
                    <a:pt x="110" y="0"/>
                  </a:lnTo>
                  <a:lnTo>
                    <a:pt x="0" y="94"/>
                  </a:lnTo>
                </a:path>
              </a:pathLst>
            </a:custGeom>
            <a:noFill/>
            <a:ln w="65088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Oval 12"/>
            <p:cNvSpPr>
              <a:spLocks noChangeArrowheads="1"/>
            </p:cNvSpPr>
            <p:nvPr/>
          </p:nvSpPr>
          <p:spPr bwMode="auto">
            <a:xfrm>
              <a:off x="8618538" y="1354138"/>
              <a:ext cx="204788" cy="198438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Oval 13"/>
            <p:cNvSpPr>
              <a:spLocks noChangeArrowheads="1"/>
            </p:cNvSpPr>
            <p:nvPr/>
          </p:nvSpPr>
          <p:spPr bwMode="auto">
            <a:xfrm>
              <a:off x="8667751" y="1403350"/>
              <a:ext cx="106363" cy="98425"/>
            </a:xfrm>
            <a:prstGeom prst="ellipse">
              <a:avLst/>
            </a:pr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8507413" y="3292475"/>
              <a:ext cx="1062038" cy="212725"/>
            </a:xfrm>
            <a:custGeom>
              <a:avLst/>
              <a:gdLst>
                <a:gd name="T0" fmla="*/ 344 w 344"/>
                <a:gd name="T1" fmla="*/ 69 h 69"/>
                <a:gd name="T2" fmla="*/ 0 w 344"/>
                <a:gd name="T3" fmla="*/ 69 h 69"/>
                <a:gd name="T4" fmla="*/ 68 w 344"/>
                <a:gd name="T5" fmla="*/ 0 h 69"/>
                <a:gd name="T6" fmla="*/ 276 w 344"/>
                <a:gd name="T7" fmla="*/ 0 h 69"/>
                <a:gd name="T8" fmla="*/ 344 w 344"/>
                <a:gd name="T9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4" h="69">
                  <a:moveTo>
                    <a:pt x="344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314" y="0"/>
                    <a:pt x="344" y="31"/>
                    <a:pt x="344" y="69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8726488" y="3240088"/>
              <a:ext cx="192088" cy="5715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9415463" y="1879600"/>
              <a:ext cx="285750" cy="27622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Oval 17"/>
            <p:cNvSpPr>
              <a:spLocks noChangeArrowheads="1"/>
            </p:cNvSpPr>
            <p:nvPr/>
          </p:nvSpPr>
          <p:spPr bwMode="auto">
            <a:xfrm>
              <a:off x="9485313" y="1946275"/>
              <a:ext cx="146050" cy="139700"/>
            </a:xfrm>
            <a:prstGeom prst="ellipse">
              <a:avLst/>
            </a:pr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8"/>
            <p:cNvSpPr/>
            <p:nvPr/>
          </p:nvSpPr>
          <p:spPr bwMode="auto">
            <a:xfrm>
              <a:off x="9199563" y="2857500"/>
              <a:ext cx="1047750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1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9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9"/>
            <p:cNvSpPr/>
            <p:nvPr/>
          </p:nvSpPr>
          <p:spPr bwMode="auto">
            <a:xfrm>
              <a:off x="8843963" y="2857500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1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9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20"/>
            <p:cNvSpPr/>
            <p:nvPr/>
          </p:nvSpPr>
          <p:spPr bwMode="auto">
            <a:xfrm>
              <a:off x="8843963" y="2890838"/>
              <a:ext cx="990600" cy="255588"/>
            </a:xfrm>
            <a:custGeom>
              <a:avLst/>
              <a:gdLst>
                <a:gd name="T0" fmla="*/ 300 w 321"/>
                <a:gd name="T1" fmla="*/ 83 h 83"/>
                <a:gd name="T2" fmla="*/ 0 w 321"/>
                <a:gd name="T3" fmla="*/ 83 h 83"/>
                <a:gd name="T4" fmla="*/ 0 w 321"/>
                <a:gd name="T5" fmla="*/ 0 h 83"/>
                <a:gd name="T6" fmla="*/ 300 w 321"/>
                <a:gd name="T7" fmla="*/ 0 h 83"/>
                <a:gd name="T8" fmla="*/ 321 w 321"/>
                <a:gd name="T9" fmla="*/ 21 h 83"/>
                <a:gd name="T10" fmla="*/ 321 w 321"/>
                <a:gd name="T11" fmla="*/ 63 h 83"/>
                <a:gd name="T12" fmla="*/ 300 w 321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83">
                  <a:moveTo>
                    <a:pt x="300" y="83"/>
                  </a:moveTo>
                  <a:cubicBezTo>
                    <a:pt x="0" y="83"/>
                    <a:pt x="0" y="83"/>
                    <a:pt x="0" y="8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2" y="0"/>
                    <a:pt x="321" y="9"/>
                    <a:pt x="321" y="21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74"/>
                    <a:pt x="312" y="83"/>
                    <a:pt x="300" y="83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>
              <a:off x="9966326" y="2989263"/>
              <a:ext cx="2222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9966326" y="3041650"/>
              <a:ext cx="222250" cy="254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3"/>
            <p:cNvSpPr/>
            <p:nvPr/>
          </p:nvSpPr>
          <p:spPr bwMode="auto">
            <a:xfrm>
              <a:off x="9356726" y="2260600"/>
              <a:ext cx="1047750" cy="336550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0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30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4"/>
            <p:cNvSpPr/>
            <p:nvPr/>
          </p:nvSpPr>
          <p:spPr bwMode="auto">
            <a:xfrm>
              <a:off x="9001126" y="2260600"/>
              <a:ext cx="1049338" cy="336550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5E1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5"/>
            <p:cNvSpPr/>
            <p:nvPr/>
          </p:nvSpPr>
          <p:spPr bwMode="auto">
            <a:xfrm>
              <a:off x="9001126" y="2295525"/>
              <a:ext cx="1003300" cy="268288"/>
            </a:xfrm>
            <a:custGeom>
              <a:avLst/>
              <a:gdLst>
                <a:gd name="T0" fmla="*/ 304 w 325"/>
                <a:gd name="T1" fmla="*/ 87 h 87"/>
                <a:gd name="T2" fmla="*/ 0 w 325"/>
                <a:gd name="T3" fmla="*/ 87 h 87"/>
                <a:gd name="T4" fmla="*/ 0 w 325"/>
                <a:gd name="T5" fmla="*/ 0 h 87"/>
                <a:gd name="T6" fmla="*/ 304 w 325"/>
                <a:gd name="T7" fmla="*/ 0 h 87"/>
                <a:gd name="T8" fmla="*/ 325 w 325"/>
                <a:gd name="T9" fmla="*/ 20 h 87"/>
                <a:gd name="T10" fmla="*/ 325 w 325"/>
                <a:gd name="T11" fmla="*/ 66 h 87"/>
                <a:gd name="T12" fmla="*/ 304 w 325"/>
                <a:gd name="T1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5" h="87">
                  <a:moveTo>
                    <a:pt x="304" y="87"/>
                  </a:moveTo>
                  <a:cubicBezTo>
                    <a:pt x="0" y="87"/>
                    <a:pt x="0" y="87"/>
                    <a:pt x="0" y="8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4" y="0"/>
                    <a:pt x="304" y="0"/>
                    <a:pt x="304" y="0"/>
                  </a:cubicBezTo>
                  <a:cubicBezTo>
                    <a:pt x="316" y="0"/>
                    <a:pt x="325" y="9"/>
                    <a:pt x="325" y="20"/>
                  </a:cubicBezTo>
                  <a:cubicBezTo>
                    <a:pt x="325" y="66"/>
                    <a:pt x="325" y="66"/>
                    <a:pt x="325" y="66"/>
                  </a:cubicBezTo>
                  <a:cubicBezTo>
                    <a:pt x="325" y="78"/>
                    <a:pt x="316" y="87"/>
                    <a:pt x="304" y="87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>
              <a:off x="10096501" y="2366963"/>
              <a:ext cx="271463" cy="119063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0125076" y="2393950"/>
              <a:ext cx="220663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0125076" y="2433638"/>
              <a:ext cx="220663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9269413" y="3178175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30"/>
            <p:cNvSpPr/>
            <p:nvPr/>
          </p:nvSpPr>
          <p:spPr bwMode="auto">
            <a:xfrm>
              <a:off x="8915401" y="3178175"/>
              <a:ext cx="1049338" cy="334963"/>
            </a:xfrm>
            <a:custGeom>
              <a:avLst/>
              <a:gdLst>
                <a:gd name="T0" fmla="*/ 316 w 340"/>
                <a:gd name="T1" fmla="*/ 109 h 109"/>
                <a:gd name="T2" fmla="*/ 0 w 340"/>
                <a:gd name="T3" fmla="*/ 109 h 109"/>
                <a:gd name="T4" fmla="*/ 0 w 340"/>
                <a:gd name="T5" fmla="*/ 0 h 109"/>
                <a:gd name="T6" fmla="*/ 316 w 340"/>
                <a:gd name="T7" fmla="*/ 0 h 109"/>
                <a:gd name="T8" fmla="*/ 340 w 340"/>
                <a:gd name="T9" fmla="*/ 24 h 109"/>
                <a:gd name="T10" fmla="*/ 340 w 340"/>
                <a:gd name="T11" fmla="*/ 85 h 109"/>
                <a:gd name="T12" fmla="*/ 316 w 340"/>
                <a:gd name="T13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09">
                  <a:moveTo>
                    <a:pt x="316" y="109"/>
                  </a:moveTo>
                  <a:cubicBezTo>
                    <a:pt x="0" y="109"/>
                    <a:pt x="0" y="109"/>
                    <a:pt x="0" y="10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29" y="0"/>
                    <a:pt x="340" y="10"/>
                    <a:pt x="340" y="24"/>
                  </a:cubicBezTo>
                  <a:cubicBezTo>
                    <a:pt x="340" y="85"/>
                    <a:pt x="340" y="85"/>
                    <a:pt x="340" y="85"/>
                  </a:cubicBezTo>
                  <a:cubicBezTo>
                    <a:pt x="340" y="98"/>
                    <a:pt x="329" y="109"/>
                    <a:pt x="316" y="109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31"/>
            <p:cNvSpPr/>
            <p:nvPr/>
          </p:nvSpPr>
          <p:spPr bwMode="auto">
            <a:xfrm>
              <a:off x="8915401" y="3224213"/>
              <a:ext cx="990600" cy="242888"/>
            </a:xfrm>
            <a:custGeom>
              <a:avLst/>
              <a:gdLst>
                <a:gd name="T0" fmla="*/ 300 w 321"/>
                <a:gd name="T1" fmla="*/ 79 h 79"/>
                <a:gd name="T2" fmla="*/ 0 w 321"/>
                <a:gd name="T3" fmla="*/ 79 h 79"/>
                <a:gd name="T4" fmla="*/ 0 w 321"/>
                <a:gd name="T5" fmla="*/ 0 h 79"/>
                <a:gd name="T6" fmla="*/ 300 w 321"/>
                <a:gd name="T7" fmla="*/ 0 h 79"/>
                <a:gd name="T8" fmla="*/ 321 w 321"/>
                <a:gd name="T9" fmla="*/ 20 h 79"/>
                <a:gd name="T10" fmla="*/ 321 w 321"/>
                <a:gd name="T11" fmla="*/ 58 h 79"/>
                <a:gd name="T12" fmla="*/ 300 w 321"/>
                <a:gd name="T13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79">
                  <a:moveTo>
                    <a:pt x="300" y="79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58"/>
                    <a:pt x="321" y="58"/>
                    <a:pt x="321" y="58"/>
                  </a:cubicBezTo>
                  <a:cubicBezTo>
                    <a:pt x="321" y="70"/>
                    <a:pt x="312" y="79"/>
                    <a:pt x="300" y="79"/>
                  </a:cubicBez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0010776" y="3282950"/>
              <a:ext cx="271463" cy="120650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10037763" y="3309938"/>
              <a:ext cx="222250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10037763" y="3349625"/>
              <a:ext cx="222250" cy="254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5"/>
            <p:cNvSpPr/>
            <p:nvPr/>
          </p:nvSpPr>
          <p:spPr bwMode="auto">
            <a:xfrm>
              <a:off x="9072563" y="2593975"/>
              <a:ext cx="1249363" cy="263525"/>
            </a:xfrm>
            <a:custGeom>
              <a:avLst/>
              <a:gdLst>
                <a:gd name="T0" fmla="*/ 0 w 405"/>
                <a:gd name="T1" fmla="*/ 0 h 85"/>
                <a:gd name="T2" fmla="*/ 0 w 405"/>
                <a:gd name="T3" fmla="*/ 85 h 85"/>
                <a:gd name="T4" fmla="*/ 363 w 405"/>
                <a:gd name="T5" fmla="*/ 85 h 85"/>
                <a:gd name="T6" fmla="*/ 405 w 405"/>
                <a:gd name="T7" fmla="*/ 43 h 85"/>
                <a:gd name="T8" fmla="*/ 393 w 405"/>
                <a:gd name="T9" fmla="*/ 13 h 85"/>
                <a:gd name="T10" fmla="*/ 363 w 405"/>
                <a:gd name="T11" fmla="*/ 0 h 85"/>
                <a:gd name="T12" fmla="*/ 0 w 405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5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63" y="85"/>
                    <a:pt x="363" y="85"/>
                    <a:pt x="363" y="85"/>
                  </a:cubicBezTo>
                  <a:cubicBezTo>
                    <a:pt x="386" y="85"/>
                    <a:pt x="405" y="66"/>
                    <a:pt x="405" y="43"/>
                  </a:cubicBezTo>
                  <a:cubicBezTo>
                    <a:pt x="405" y="31"/>
                    <a:pt x="401" y="20"/>
                    <a:pt x="393" y="13"/>
                  </a:cubicBezTo>
                  <a:cubicBezTo>
                    <a:pt x="385" y="5"/>
                    <a:pt x="375" y="0"/>
                    <a:pt x="36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6"/>
            <p:cNvSpPr/>
            <p:nvPr/>
          </p:nvSpPr>
          <p:spPr bwMode="auto">
            <a:xfrm>
              <a:off x="8942388" y="2593975"/>
              <a:ext cx="1074738" cy="263525"/>
            </a:xfrm>
            <a:custGeom>
              <a:avLst/>
              <a:gdLst>
                <a:gd name="T0" fmla="*/ 0 w 348"/>
                <a:gd name="T1" fmla="*/ 0 h 85"/>
                <a:gd name="T2" fmla="*/ 0 w 348"/>
                <a:gd name="T3" fmla="*/ 85 h 85"/>
                <a:gd name="T4" fmla="*/ 305 w 348"/>
                <a:gd name="T5" fmla="*/ 85 h 85"/>
                <a:gd name="T6" fmla="*/ 348 w 348"/>
                <a:gd name="T7" fmla="*/ 43 h 85"/>
                <a:gd name="T8" fmla="*/ 335 w 348"/>
                <a:gd name="T9" fmla="*/ 13 h 85"/>
                <a:gd name="T10" fmla="*/ 305 w 348"/>
                <a:gd name="T11" fmla="*/ 0 h 85"/>
                <a:gd name="T12" fmla="*/ 0 w 348"/>
                <a:gd name="T1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8" h="85">
                  <a:moveTo>
                    <a:pt x="0" y="0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305" y="85"/>
                    <a:pt x="305" y="85"/>
                    <a:pt x="305" y="85"/>
                  </a:cubicBezTo>
                  <a:cubicBezTo>
                    <a:pt x="329" y="85"/>
                    <a:pt x="348" y="66"/>
                    <a:pt x="348" y="43"/>
                  </a:cubicBezTo>
                  <a:cubicBezTo>
                    <a:pt x="348" y="31"/>
                    <a:pt x="343" y="20"/>
                    <a:pt x="335" y="13"/>
                  </a:cubicBezTo>
                  <a:cubicBezTo>
                    <a:pt x="327" y="5"/>
                    <a:pt x="317" y="0"/>
                    <a:pt x="30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37"/>
            <p:cNvSpPr/>
            <p:nvPr/>
          </p:nvSpPr>
          <p:spPr bwMode="auto">
            <a:xfrm>
              <a:off x="8942388" y="2641600"/>
              <a:ext cx="990600" cy="165100"/>
            </a:xfrm>
            <a:custGeom>
              <a:avLst/>
              <a:gdLst>
                <a:gd name="T0" fmla="*/ 0 w 321"/>
                <a:gd name="T1" fmla="*/ 0 h 54"/>
                <a:gd name="T2" fmla="*/ 0 w 321"/>
                <a:gd name="T3" fmla="*/ 54 h 54"/>
                <a:gd name="T4" fmla="*/ 294 w 321"/>
                <a:gd name="T5" fmla="*/ 54 h 54"/>
                <a:gd name="T6" fmla="*/ 321 w 321"/>
                <a:gd name="T7" fmla="*/ 27 h 54"/>
                <a:gd name="T8" fmla="*/ 313 w 321"/>
                <a:gd name="T9" fmla="*/ 8 h 54"/>
                <a:gd name="T10" fmla="*/ 294 w 321"/>
                <a:gd name="T11" fmla="*/ 0 h 54"/>
                <a:gd name="T12" fmla="*/ 0 w 321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54">
                  <a:moveTo>
                    <a:pt x="0" y="0"/>
                  </a:moveTo>
                  <a:cubicBezTo>
                    <a:pt x="0" y="54"/>
                    <a:pt x="0" y="54"/>
                    <a:pt x="0" y="54"/>
                  </a:cubicBezTo>
                  <a:cubicBezTo>
                    <a:pt x="294" y="54"/>
                    <a:pt x="294" y="54"/>
                    <a:pt x="294" y="54"/>
                  </a:cubicBezTo>
                  <a:cubicBezTo>
                    <a:pt x="309" y="54"/>
                    <a:pt x="321" y="42"/>
                    <a:pt x="321" y="27"/>
                  </a:cubicBezTo>
                  <a:cubicBezTo>
                    <a:pt x="321" y="19"/>
                    <a:pt x="318" y="13"/>
                    <a:pt x="313" y="8"/>
                  </a:cubicBezTo>
                  <a:cubicBezTo>
                    <a:pt x="308" y="3"/>
                    <a:pt x="301" y="0"/>
                    <a:pt x="294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9001126" y="2332038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9001126" y="2390775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>
              <a:off x="9001126" y="2446338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9001126" y="2501900"/>
              <a:ext cx="9715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Line 42"/>
            <p:cNvSpPr>
              <a:spLocks noChangeShapeType="1"/>
            </p:cNvSpPr>
            <p:nvPr/>
          </p:nvSpPr>
          <p:spPr bwMode="auto">
            <a:xfrm>
              <a:off x="8843963" y="2940050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Line 43"/>
            <p:cNvSpPr>
              <a:spLocks noChangeShapeType="1"/>
            </p:cNvSpPr>
            <p:nvPr/>
          </p:nvSpPr>
          <p:spPr bwMode="auto">
            <a:xfrm>
              <a:off x="8843963" y="299561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8843963" y="305117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8843963" y="310991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auto">
            <a:xfrm>
              <a:off x="8918576" y="32607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>
              <a:off x="8918576" y="331946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>
              <a:off x="8918576" y="33623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Line 49"/>
            <p:cNvSpPr>
              <a:spLocks noChangeShapeType="1"/>
            </p:cNvSpPr>
            <p:nvPr/>
          </p:nvSpPr>
          <p:spPr bwMode="auto">
            <a:xfrm>
              <a:off x="8918576" y="3417888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Rectangle 50"/>
            <p:cNvSpPr>
              <a:spLocks noChangeArrowheads="1"/>
            </p:cNvSpPr>
            <p:nvPr/>
          </p:nvSpPr>
          <p:spPr bwMode="auto">
            <a:xfrm>
              <a:off x="3424238" y="3783013"/>
              <a:ext cx="284163" cy="3074988"/>
            </a:xfrm>
            <a:prstGeom prst="rect">
              <a:avLst/>
            </a:pr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51"/>
            <p:cNvSpPr/>
            <p:nvPr/>
          </p:nvSpPr>
          <p:spPr bwMode="auto">
            <a:xfrm>
              <a:off x="4217988" y="2409825"/>
              <a:ext cx="2165350" cy="2393950"/>
            </a:xfrm>
            <a:custGeom>
              <a:avLst/>
              <a:gdLst>
                <a:gd name="T0" fmla="*/ 702 w 702"/>
                <a:gd name="T1" fmla="*/ 735 h 776"/>
                <a:gd name="T2" fmla="*/ 153 w 702"/>
                <a:gd name="T3" fmla="*/ 776 h 776"/>
                <a:gd name="T4" fmla="*/ 0 w 702"/>
                <a:gd name="T5" fmla="*/ 2 h 776"/>
                <a:gd name="T6" fmla="*/ 369 w 702"/>
                <a:gd name="T7" fmla="*/ 1 h 776"/>
                <a:gd name="T8" fmla="*/ 583 w 702"/>
                <a:gd name="T9" fmla="*/ 174 h 776"/>
                <a:gd name="T10" fmla="*/ 702 w 702"/>
                <a:gd name="T11" fmla="*/ 735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2" h="776">
                  <a:moveTo>
                    <a:pt x="702" y="735"/>
                  </a:moveTo>
                  <a:cubicBezTo>
                    <a:pt x="153" y="776"/>
                    <a:pt x="153" y="776"/>
                    <a:pt x="153" y="776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69" y="1"/>
                    <a:pt x="369" y="1"/>
                    <a:pt x="369" y="1"/>
                  </a:cubicBezTo>
                  <a:cubicBezTo>
                    <a:pt x="472" y="0"/>
                    <a:pt x="562" y="73"/>
                    <a:pt x="583" y="174"/>
                  </a:cubicBezTo>
                  <a:lnTo>
                    <a:pt x="702" y="735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52"/>
            <p:cNvSpPr/>
            <p:nvPr/>
          </p:nvSpPr>
          <p:spPr bwMode="auto">
            <a:xfrm>
              <a:off x="4048126" y="2397125"/>
              <a:ext cx="647700" cy="2452688"/>
            </a:xfrm>
            <a:custGeom>
              <a:avLst/>
              <a:gdLst>
                <a:gd name="T0" fmla="*/ 96 w 210"/>
                <a:gd name="T1" fmla="*/ 744 h 795"/>
                <a:gd name="T2" fmla="*/ 4 w 210"/>
                <a:gd name="T3" fmla="*/ 67 h 795"/>
                <a:gd name="T4" fmla="*/ 52 w 210"/>
                <a:gd name="T5" fmla="*/ 4 h 795"/>
                <a:gd name="T6" fmla="*/ 114 w 210"/>
                <a:gd name="T7" fmla="*/ 52 h 795"/>
                <a:gd name="T8" fmla="*/ 205 w 210"/>
                <a:gd name="T9" fmla="*/ 729 h 795"/>
                <a:gd name="T10" fmla="*/ 158 w 210"/>
                <a:gd name="T11" fmla="*/ 791 h 795"/>
                <a:gd name="T12" fmla="*/ 96 w 210"/>
                <a:gd name="T13" fmla="*/ 744 h 7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795">
                  <a:moveTo>
                    <a:pt x="96" y="744"/>
                  </a:moveTo>
                  <a:cubicBezTo>
                    <a:pt x="4" y="67"/>
                    <a:pt x="4" y="67"/>
                    <a:pt x="4" y="67"/>
                  </a:cubicBezTo>
                  <a:cubicBezTo>
                    <a:pt x="0" y="36"/>
                    <a:pt x="22" y="8"/>
                    <a:pt x="52" y="4"/>
                  </a:cubicBezTo>
                  <a:cubicBezTo>
                    <a:pt x="82" y="0"/>
                    <a:pt x="110" y="22"/>
                    <a:pt x="114" y="52"/>
                  </a:cubicBezTo>
                  <a:cubicBezTo>
                    <a:pt x="205" y="729"/>
                    <a:pt x="205" y="729"/>
                    <a:pt x="205" y="729"/>
                  </a:cubicBezTo>
                  <a:cubicBezTo>
                    <a:pt x="210" y="759"/>
                    <a:pt x="188" y="787"/>
                    <a:pt x="158" y="791"/>
                  </a:cubicBezTo>
                  <a:cubicBezTo>
                    <a:pt x="128" y="795"/>
                    <a:pt x="100" y="774"/>
                    <a:pt x="96" y="744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Rectangle 53"/>
            <p:cNvSpPr>
              <a:spLocks noChangeArrowheads="1"/>
            </p:cNvSpPr>
            <p:nvPr/>
          </p:nvSpPr>
          <p:spPr bwMode="auto">
            <a:xfrm>
              <a:off x="5310188" y="4976813"/>
              <a:ext cx="196850" cy="1171575"/>
            </a:xfrm>
            <a:prstGeom prst="rect">
              <a:avLst/>
            </a:prstGeom>
            <a:solidFill>
              <a:srgbClr val="4E56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54"/>
            <p:cNvSpPr/>
            <p:nvPr/>
          </p:nvSpPr>
          <p:spPr bwMode="auto">
            <a:xfrm>
              <a:off x="5310188" y="5043488"/>
              <a:ext cx="196850" cy="266700"/>
            </a:xfrm>
            <a:custGeom>
              <a:avLst/>
              <a:gdLst>
                <a:gd name="T0" fmla="*/ 64 w 64"/>
                <a:gd name="T1" fmla="*/ 0 h 86"/>
                <a:gd name="T2" fmla="*/ 64 w 64"/>
                <a:gd name="T3" fmla="*/ 86 h 86"/>
                <a:gd name="T4" fmla="*/ 0 w 64"/>
                <a:gd name="T5" fmla="*/ 61 h 86"/>
                <a:gd name="T6" fmla="*/ 0 w 64"/>
                <a:gd name="T7" fmla="*/ 3 h 86"/>
                <a:gd name="T8" fmla="*/ 64 w 64"/>
                <a:gd name="T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6">
                  <a:moveTo>
                    <a:pt x="64" y="0"/>
                  </a:moveTo>
                  <a:cubicBezTo>
                    <a:pt x="64" y="86"/>
                    <a:pt x="64" y="86"/>
                    <a:pt x="64" y="86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47" y="1"/>
                    <a:pt x="64" y="0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55"/>
            <p:cNvSpPr/>
            <p:nvPr/>
          </p:nvSpPr>
          <p:spPr bwMode="auto">
            <a:xfrm>
              <a:off x="4892676" y="4895850"/>
              <a:ext cx="1065213" cy="176213"/>
            </a:xfrm>
            <a:custGeom>
              <a:avLst/>
              <a:gdLst>
                <a:gd name="T0" fmla="*/ 316 w 345"/>
                <a:gd name="T1" fmla="*/ 57 h 57"/>
                <a:gd name="T2" fmla="*/ 28 w 345"/>
                <a:gd name="T3" fmla="*/ 57 h 57"/>
                <a:gd name="T4" fmla="*/ 0 w 345"/>
                <a:gd name="T5" fmla="*/ 28 h 57"/>
                <a:gd name="T6" fmla="*/ 28 w 345"/>
                <a:gd name="T7" fmla="*/ 0 h 57"/>
                <a:gd name="T8" fmla="*/ 316 w 345"/>
                <a:gd name="T9" fmla="*/ 0 h 57"/>
                <a:gd name="T10" fmla="*/ 345 w 345"/>
                <a:gd name="T11" fmla="*/ 28 h 57"/>
                <a:gd name="T12" fmla="*/ 316 w 345"/>
                <a:gd name="T13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5" h="57">
                  <a:moveTo>
                    <a:pt x="316" y="57"/>
                  </a:moveTo>
                  <a:cubicBezTo>
                    <a:pt x="28" y="57"/>
                    <a:pt x="28" y="57"/>
                    <a:pt x="28" y="57"/>
                  </a:cubicBezTo>
                  <a:cubicBezTo>
                    <a:pt x="13" y="57"/>
                    <a:pt x="0" y="44"/>
                    <a:pt x="0" y="28"/>
                  </a:cubicBezTo>
                  <a:cubicBezTo>
                    <a:pt x="0" y="12"/>
                    <a:pt x="13" y="0"/>
                    <a:pt x="28" y="0"/>
                  </a:cubicBezTo>
                  <a:cubicBezTo>
                    <a:pt x="316" y="0"/>
                    <a:pt x="316" y="0"/>
                    <a:pt x="316" y="0"/>
                  </a:cubicBezTo>
                  <a:cubicBezTo>
                    <a:pt x="332" y="0"/>
                    <a:pt x="345" y="12"/>
                    <a:pt x="345" y="28"/>
                  </a:cubicBezTo>
                  <a:cubicBezTo>
                    <a:pt x="345" y="44"/>
                    <a:pt x="332" y="57"/>
                    <a:pt x="316" y="57"/>
                  </a:cubicBezTo>
                  <a:close/>
                </a:path>
              </a:pathLst>
            </a:custGeom>
            <a:solidFill>
              <a:srgbClr val="283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56"/>
            <p:cNvSpPr/>
            <p:nvPr/>
          </p:nvSpPr>
          <p:spPr bwMode="auto">
            <a:xfrm>
              <a:off x="5059363" y="4522788"/>
              <a:ext cx="1465263" cy="444500"/>
            </a:xfrm>
            <a:custGeom>
              <a:avLst/>
              <a:gdLst>
                <a:gd name="T0" fmla="*/ 403 w 475"/>
                <a:gd name="T1" fmla="*/ 144 h 144"/>
                <a:gd name="T2" fmla="*/ 72 w 475"/>
                <a:gd name="T3" fmla="*/ 144 h 144"/>
                <a:gd name="T4" fmla="*/ 0 w 475"/>
                <a:gd name="T5" fmla="*/ 72 h 144"/>
                <a:gd name="T6" fmla="*/ 72 w 475"/>
                <a:gd name="T7" fmla="*/ 0 h 144"/>
                <a:gd name="T8" fmla="*/ 403 w 475"/>
                <a:gd name="T9" fmla="*/ 0 h 144"/>
                <a:gd name="T10" fmla="*/ 475 w 475"/>
                <a:gd name="T11" fmla="*/ 72 h 144"/>
                <a:gd name="T12" fmla="*/ 403 w 475"/>
                <a:gd name="T13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144">
                  <a:moveTo>
                    <a:pt x="403" y="144"/>
                  </a:moveTo>
                  <a:cubicBezTo>
                    <a:pt x="72" y="144"/>
                    <a:pt x="72" y="144"/>
                    <a:pt x="72" y="144"/>
                  </a:cubicBezTo>
                  <a:cubicBezTo>
                    <a:pt x="33" y="144"/>
                    <a:pt x="0" y="111"/>
                    <a:pt x="0" y="72"/>
                  </a:cubicBezTo>
                  <a:cubicBezTo>
                    <a:pt x="0" y="32"/>
                    <a:pt x="33" y="0"/>
                    <a:pt x="72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42" y="0"/>
                    <a:pt x="475" y="32"/>
                    <a:pt x="475" y="72"/>
                  </a:cubicBezTo>
                  <a:cubicBezTo>
                    <a:pt x="475" y="111"/>
                    <a:pt x="442" y="144"/>
                    <a:pt x="403" y="144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57"/>
            <p:cNvSpPr/>
            <p:nvPr/>
          </p:nvSpPr>
          <p:spPr bwMode="auto">
            <a:xfrm>
              <a:off x="4368801" y="4529138"/>
              <a:ext cx="1258888" cy="441325"/>
            </a:xfrm>
            <a:custGeom>
              <a:avLst/>
              <a:gdLst>
                <a:gd name="T0" fmla="*/ 336 w 408"/>
                <a:gd name="T1" fmla="*/ 143 h 143"/>
                <a:gd name="T2" fmla="*/ 72 w 408"/>
                <a:gd name="T3" fmla="*/ 143 h 143"/>
                <a:gd name="T4" fmla="*/ 0 w 408"/>
                <a:gd name="T5" fmla="*/ 72 h 143"/>
                <a:gd name="T6" fmla="*/ 0 w 408"/>
                <a:gd name="T7" fmla="*/ 72 h 143"/>
                <a:gd name="T8" fmla="*/ 72 w 408"/>
                <a:gd name="T9" fmla="*/ 0 h 143"/>
                <a:gd name="T10" fmla="*/ 336 w 408"/>
                <a:gd name="T11" fmla="*/ 0 h 143"/>
                <a:gd name="T12" fmla="*/ 408 w 408"/>
                <a:gd name="T13" fmla="*/ 72 h 143"/>
                <a:gd name="T14" fmla="*/ 408 w 408"/>
                <a:gd name="T15" fmla="*/ 72 h 143"/>
                <a:gd name="T16" fmla="*/ 336 w 408"/>
                <a:gd name="T1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8" h="143">
                  <a:moveTo>
                    <a:pt x="336" y="143"/>
                  </a:moveTo>
                  <a:cubicBezTo>
                    <a:pt x="72" y="143"/>
                    <a:pt x="72" y="143"/>
                    <a:pt x="72" y="143"/>
                  </a:cubicBezTo>
                  <a:cubicBezTo>
                    <a:pt x="32" y="143"/>
                    <a:pt x="0" y="111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76" y="0"/>
                    <a:pt x="408" y="32"/>
                    <a:pt x="408" y="72"/>
                  </a:cubicBezTo>
                  <a:cubicBezTo>
                    <a:pt x="408" y="72"/>
                    <a:pt x="408" y="72"/>
                    <a:pt x="408" y="72"/>
                  </a:cubicBezTo>
                  <a:cubicBezTo>
                    <a:pt x="408" y="111"/>
                    <a:pt x="376" y="143"/>
                    <a:pt x="336" y="143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58"/>
            <p:cNvSpPr/>
            <p:nvPr/>
          </p:nvSpPr>
          <p:spPr bwMode="auto">
            <a:xfrm>
              <a:off x="4556126" y="6145213"/>
              <a:ext cx="1693863" cy="395288"/>
            </a:xfrm>
            <a:custGeom>
              <a:avLst/>
              <a:gdLst>
                <a:gd name="T0" fmla="*/ 549 w 549"/>
                <a:gd name="T1" fmla="*/ 128 h 128"/>
                <a:gd name="T2" fmla="*/ 509 w 549"/>
                <a:gd name="T3" fmla="*/ 128 h 128"/>
                <a:gd name="T4" fmla="*/ 421 w 549"/>
                <a:gd name="T5" fmla="*/ 40 h 128"/>
                <a:gd name="T6" fmla="*/ 128 w 549"/>
                <a:gd name="T7" fmla="*/ 40 h 128"/>
                <a:gd name="T8" fmla="*/ 41 w 549"/>
                <a:gd name="T9" fmla="*/ 128 h 128"/>
                <a:gd name="T10" fmla="*/ 0 w 549"/>
                <a:gd name="T11" fmla="*/ 128 h 128"/>
                <a:gd name="T12" fmla="*/ 128 w 549"/>
                <a:gd name="T13" fmla="*/ 0 h 128"/>
                <a:gd name="T14" fmla="*/ 421 w 549"/>
                <a:gd name="T15" fmla="*/ 0 h 128"/>
                <a:gd name="T16" fmla="*/ 549 w 549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9" h="128">
                  <a:moveTo>
                    <a:pt x="549" y="128"/>
                  </a:moveTo>
                  <a:cubicBezTo>
                    <a:pt x="509" y="128"/>
                    <a:pt x="509" y="128"/>
                    <a:pt x="509" y="128"/>
                  </a:cubicBezTo>
                  <a:cubicBezTo>
                    <a:pt x="509" y="80"/>
                    <a:pt x="469" y="40"/>
                    <a:pt x="421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80" y="40"/>
                    <a:pt x="41" y="80"/>
                    <a:pt x="41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57"/>
                    <a:pt x="58" y="0"/>
                    <a:pt x="128" y="0"/>
                  </a:cubicBezTo>
                  <a:cubicBezTo>
                    <a:pt x="421" y="0"/>
                    <a:pt x="421" y="0"/>
                    <a:pt x="421" y="0"/>
                  </a:cubicBezTo>
                  <a:cubicBezTo>
                    <a:pt x="492" y="0"/>
                    <a:pt x="549" y="57"/>
                    <a:pt x="549" y="12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Rectangle 59"/>
            <p:cNvSpPr>
              <a:spLocks noChangeArrowheads="1"/>
            </p:cNvSpPr>
            <p:nvPr/>
          </p:nvSpPr>
          <p:spPr bwMode="auto">
            <a:xfrm>
              <a:off x="5262563" y="5961063"/>
              <a:ext cx="287338" cy="187325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Oval 60"/>
            <p:cNvSpPr>
              <a:spLocks noChangeArrowheads="1"/>
            </p:cNvSpPr>
            <p:nvPr/>
          </p:nvSpPr>
          <p:spPr bwMode="auto">
            <a:xfrm>
              <a:off x="4510088" y="6556375"/>
              <a:ext cx="206375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61"/>
            <p:cNvSpPr/>
            <p:nvPr/>
          </p:nvSpPr>
          <p:spPr bwMode="auto">
            <a:xfrm>
              <a:off x="4483101" y="6481763"/>
              <a:ext cx="280988" cy="169863"/>
            </a:xfrm>
            <a:custGeom>
              <a:avLst/>
              <a:gdLst>
                <a:gd name="T0" fmla="*/ 91 w 91"/>
                <a:gd name="T1" fmla="*/ 55 h 55"/>
                <a:gd name="T2" fmla="*/ 0 w 91"/>
                <a:gd name="T3" fmla="*/ 55 h 55"/>
                <a:gd name="T4" fmla="*/ 0 w 91"/>
                <a:gd name="T5" fmla="*/ 44 h 55"/>
                <a:gd name="T6" fmla="*/ 44 w 91"/>
                <a:gd name="T7" fmla="*/ 0 h 55"/>
                <a:gd name="T8" fmla="*/ 47 w 91"/>
                <a:gd name="T9" fmla="*/ 0 h 55"/>
                <a:gd name="T10" fmla="*/ 91 w 91"/>
                <a:gd name="T11" fmla="*/ 44 h 55"/>
                <a:gd name="T12" fmla="*/ 91 w 91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1" h="55">
                  <a:moveTo>
                    <a:pt x="91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19" y="0"/>
                    <a:pt x="44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71" y="0"/>
                    <a:pt x="91" y="20"/>
                    <a:pt x="91" y="44"/>
                  </a:cubicBezTo>
                  <a:lnTo>
                    <a:pt x="91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Oval 62"/>
            <p:cNvSpPr>
              <a:spLocks noChangeArrowheads="1"/>
            </p:cNvSpPr>
            <p:nvPr/>
          </p:nvSpPr>
          <p:spPr bwMode="auto">
            <a:xfrm>
              <a:off x="6089651" y="6556375"/>
              <a:ext cx="206375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63"/>
            <p:cNvSpPr/>
            <p:nvPr/>
          </p:nvSpPr>
          <p:spPr bwMode="auto">
            <a:xfrm>
              <a:off x="6059488" y="6481763"/>
              <a:ext cx="282575" cy="169863"/>
            </a:xfrm>
            <a:custGeom>
              <a:avLst/>
              <a:gdLst>
                <a:gd name="T0" fmla="*/ 92 w 92"/>
                <a:gd name="T1" fmla="*/ 55 h 55"/>
                <a:gd name="T2" fmla="*/ 0 w 92"/>
                <a:gd name="T3" fmla="*/ 55 h 55"/>
                <a:gd name="T4" fmla="*/ 0 w 92"/>
                <a:gd name="T5" fmla="*/ 44 h 55"/>
                <a:gd name="T6" fmla="*/ 44 w 92"/>
                <a:gd name="T7" fmla="*/ 0 h 55"/>
                <a:gd name="T8" fmla="*/ 48 w 92"/>
                <a:gd name="T9" fmla="*/ 0 h 55"/>
                <a:gd name="T10" fmla="*/ 92 w 92"/>
                <a:gd name="T11" fmla="*/ 44 h 55"/>
                <a:gd name="T12" fmla="*/ 92 w 92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5">
                  <a:moveTo>
                    <a:pt x="92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92" y="20"/>
                    <a:pt x="92" y="44"/>
                  </a:cubicBezTo>
                  <a:lnTo>
                    <a:pt x="92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Rectangle 64"/>
            <p:cNvSpPr>
              <a:spLocks noChangeArrowheads="1"/>
            </p:cNvSpPr>
            <p:nvPr/>
          </p:nvSpPr>
          <p:spPr bwMode="auto">
            <a:xfrm>
              <a:off x="5330826" y="6184900"/>
              <a:ext cx="163513" cy="371475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Oval 65"/>
            <p:cNvSpPr>
              <a:spLocks noChangeArrowheads="1"/>
            </p:cNvSpPr>
            <p:nvPr/>
          </p:nvSpPr>
          <p:spPr bwMode="auto">
            <a:xfrm>
              <a:off x="5311776" y="6556375"/>
              <a:ext cx="207963" cy="206375"/>
            </a:xfrm>
            <a:prstGeom prst="ellipse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66"/>
            <p:cNvSpPr/>
            <p:nvPr/>
          </p:nvSpPr>
          <p:spPr bwMode="auto">
            <a:xfrm>
              <a:off x="5281613" y="6481763"/>
              <a:ext cx="284163" cy="169863"/>
            </a:xfrm>
            <a:custGeom>
              <a:avLst/>
              <a:gdLst>
                <a:gd name="T0" fmla="*/ 92 w 92"/>
                <a:gd name="T1" fmla="*/ 55 h 55"/>
                <a:gd name="T2" fmla="*/ 0 w 92"/>
                <a:gd name="T3" fmla="*/ 55 h 55"/>
                <a:gd name="T4" fmla="*/ 0 w 92"/>
                <a:gd name="T5" fmla="*/ 44 h 55"/>
                <a:gd name="T6" fmla="*/ 44 w 92"/>
                <a:gd name="T7" fmla="*/ 0 h 55"/>
                <a:gd name="T8" fmla="*/ 48 w 92"/>
                <a:gd name="T9" fmla="*/ 0 h 55"/>
                <a:gd name="T10" fmla="*/ 92 w 92"/>
                <a:gd name="T11" fmla="*/ 44 h 55"/>
                <a:gd name="T12" fmla="*/ 92 w 92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55">
                  <a:moveTo>
                    <a:pt x="92" y="55"/>
                  </a:moveTo>
                  <a:cubicBezTo>
                    <a:pt x="0" y="55"/>
                    <a:pt x="0" y="55"/>
                    <a:pt x="0" y="5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20" y="0"/>
                    <a:pt x="44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72" y="0"/>
                    <a:pt x="92" y="20"/>
                    <a:pt x="92" y="44"/>
                  </a:cubicBezTo>
                  <a:lnTo>
                    <a:pt x="92" y="5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67"/>
            <p:cNvSpPr/>
            <p:nvPr/>
          </p:nvSpPr>
          <p:spPr bwMode="auto">
            <a:xfrm>
              <a:off x="7475538" y="2986088"/>
              <a:ext cx="366713" cy="166688"/>
            </a:xfrm>
            <a:custGeom>
              <a:avLst/>
              <a:gdLst>
                <a:gd name="T0" fmla="*/ 10 w 119"/>
                <a:gd name="T1" fmla="*/ 26 h 54"/>
                <a:gd name="T2" fmla="*/ 101 w 119"/>
                <a:gd name="T3" fmla="*/ 52 h 54"/>
                <a:gd name="T4" fmla="*/ 117 w 119"/>
                <a:gd name="T5" fmla="*/ 44 h 54"/>
                <a:gd name="T6" fmla="*/ 108 w 119"/>
                <a:gd name="T7" fmla="*/ 28 h 54"/>
                <a:gd name="T8" fmla="*/ 17 w 119"/>
                <a:gd name="T9" fmla="*/ 2 h 54"/>
                <a:gd name="T10" fmla="*/ 1 w 119"/>
                <a:gd name="T11" fmla="*/ 11 h 54"/>
                <a:gd name="T12" fmla="*/ 10 w 119"/>
                <a:gd name="T13" fmla="*/ 2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9" h="54">
                  <a:moveTo>
                    <a:pt x="10" y="26"/>
                  </a:moveTo>
                  <a:cubicBezTo>
                    <a:pt x="101" y="52"/>
                    <a:pt x="101" y="52"/>
                    <a:pt x="101" y="52"/>
                  </a:cubicBezTo>
                  <a:cubicBezTo>
                    <a:pt x="108" y="54"/>
                    <a:pt x="115" y="50"/>
                    <a:pt x="117" y="44"/>
                  </a:cubicBezTo>
                  <a:cubicBezTo>
                    <a:pt x="119" y="37"/>
                    <a:pt x="115" y="30"/>
                    <a:pt x="108" y="28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0" y="0"/>
                    <a:pt x="3" y="4"/>
                    <a:pt x="1" y="11"/>
                  </a:cubicBezTo>
                  <a:cubicBezTo>
                    <a:pt x="0" y="17"/>
                    <a:pt x="3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68"/>
            <p:cNvSpPr/>
            <p:nvPr/>
          </p:nvSpPr>
          <p:spPr bwMode="auto">
            <a:xfrm>
              <a:off x="7551738" y="3078163"/>
              <a:ext cx="311150" cy="152400"/>
            </a:xfrm>
            <a:custGeom>
              <a:avLst/>
              <a:gdLst>
                <a:gd name="T0" fmla="*/ 10 w 101"/>
                <a:gd name="T1" fmla="*/ 26 h 49"/>
                <a:gd name="T2" fmla="*/ 84 w 101"/>
                <a:gd name="T3" fmla="*/ 47 h 49"/>
                <a:gd name="T4" fmla="*/ 99 w 101"/>
                <a:gd name="T5" fmla="*/ 39 h 49"/>
                <a:gd name="T6" fmla="*/ 91 w 101"/>
                <a:gd name="T7" fmla="*/ 23 h 49"/>
                <a:gd name="T8" fmla="*/ 17 w 101"/>
                <a:gd name="T9" fmla="*/ 2 h 49"/>
                <a:gd name="T10" fmla="*/ 2 w 101"/>
                <a:gd name="T11" fmla="*/ 11 h 49"/>
                <a:gd name="T12" fmla="*/ 2 w 101"/>
                <a:gd name="T13" fmla="*/ 11 h 49"/>
                <a:gd name="T14" fmla="*/ 10 w 101"/>
                <a:gd name="T15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49">
                  <a:moveTo>
                    <a:pt x="10" y="26"/>
                  </a:moveTo>
                  <a:cubicBezTo>
                    <a:pt x="84" y="47"/>
                    <a:pt x="84" y="47"/>
                    <a:pt x="84" y="47"/>
                  </a:cubicBezTo>
                  <a:cubicBezTo>
                    <a:pt x="90" y="49"/>
                    <a:pt x="97" y="45"/>
                    <a:pt x="99" y="39"/>
                  </a:cubicBezTo>
                  <a:cubicBezTo>
                    <a:pt x="101" y="32"/>
                    <a:pt x="97" y="25"/>
                    <a:pt x="91" y="2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0"/>
                    <a:pt x="4" y="4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0" y="17"/>
                    <a:pt x="4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69"/>
            <p:cNvSpPr/>
            <p:nvPr/>
          </p:nvSpPr>
          <p:spPr bwMode="auto">
            <a:xfrm>
              <a:off x="7486651" y="3132138"/>
              <a:ext cx="355600" cy="163513"/>
            </a:xfrm>
            <a:custGeom>
              <a:avLst/>
              <a:gdLst>
                <a:gd name="T0" fmla="*/ 10 w 115"/>
                <a:gd name="T1" fmla="*/ 26 h 53"/>
                <a:gd name="T2" fmla="*/ 97 w 115"/>
                <a:gd name="T3" fmla="*/ 51 h 53"/>
                <a:gd name="T4" fmla="*/ 113 w 115"/>
                <a:gd name="T5" fmla="*/ 43 h 53"/>
                <a:gd name="T6" fmla="*/ 104 w 115"/>
                <a:gd name="T7" fmla="*/ 27 h 53"/>
                <a:gd name="T8" fmla="*/ 17 w 115"/>
                <a:gd name="T9" fmla="*/ 2 h 53"/>
                <a:gd name="T10" fmla="*/ 2 w 115"/>
                <a:gd name="T11" fmla="*/ 11 h 53"/>
                <a:gd name="T12" fmla="*/ 10 w 115"/>
                <a:gd name="T13" fmla="*/ 2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" h="53">
                  <a:moveTo>
                    <a:pt x="10" y="26"/>
                  </a:moveTo>
                  <a:cubicBezTo>
                    <a:pt x="97" y="51"/>
                    <a:pt x="97" y="51"/>
                    <a:pt x="97" y="51"/>
                  </a:cubicBezTo>
                  <a:cubicBezTo>
                    <a:pt x="104" y="53"/>
                    <a:pt x="111" y="49"/>
                    <a:pt x="113" y="43"/>
                  </a:cubicBezTo>
                  <a:cubicBezTo>
                    <a:pt x="115" y="36"/>
                    <a:pt x="111" y="29"/>
                    <a:pt x="104" y="2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1" y="0"/>
                    <a:pt x="4" y="4"/>
                    <a:pt x="2" y="11"/>
                  </a:cubicBezTo>
                  <a:cubicBezTo>
                    <a:pt x="0" y="17"/>
                    <a:pt x="4" y="24"/>
                    <a:pt x="10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0"/>
            <p:cNvSpPr/>
            <p:nvPr/>
          </p:nvSpPr>
          <p:spPr bwMode="auto">
            <a:xfrm>
              <a:off x="7261226" y="3152775"/>
              <a:ext cx="371475" cy="142875"/>
            </a:xfrm>
            <a:custGeom>
              <a:avLst/>
              <a:gdLst>
                <a:gd name="T0" fmla="*/ 11 w 120"/>
                <a:gd name="T1" fmla="*/ 26 h 46"/>
                <a:gd name="T2" fmla="*/ 104 w 120"/>
                <a:gd name="T3" fmla="*/ 44 h 46"/>
                <a:gd name="T4" fmla="*/ 119 w 120"/>
                <a:gd name="T5" fmla="*/ 34 h 46"/>
                <a:gd name="T6" fmla="*/ 109 w 120"/>
                <a:gd name="T7" fmla="*/ 20 h 46"/>
                <a:gd name="T8" fmla="*/ 16 w 120"/>
                <a:gd name="T9" fmla="*/ 1 h 46"/>
                <a:gd name="T10" fmla="*/ 1 w 120"/>
                <a:gd name="T11" fmla="*/ 11 h 46"/>
                <a:gd name="T12" fmla="*/ 11 w 120"/>
                <a:gd name="T13" fmla="*/ 2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46">
                  <a:moveTo>
                    <a:pt x="11" y="26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11" y="46"/>
                    <a:pt x="118" y="41"/>
                    <a:pt x="119" y="34"/>
                  </a:cubicBezTo>
                  <a:cubicBezTo>
                    <a:pt x="120" y="28"/>
                    <a:pt x="116" y="21"/>
                    <a:pt x="109" y="2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9" y="0"/>
                    <a:pt x="3" y="4"/>
                    <a:pt x="1" y="11"/>
                  </a:cubicBezTo>
                  <a:cubicBezTo>
                    <a:pt x="0" y="18"/>
                    <a:pt x="4" y="24"/>
                    <a:pt x="11" y="26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1"/>
            <p:cNvSpPr/>
            <p:nvPr/>
          </p:nvSpPr>
          <p:spPr bwMode="auto">
            <a:xfrm>
              <a:off x="7308851" y="3060700"/>
              <a:ext cx="412750" cy="258763"/>
            </a:xfrm>
            <a:custGeom>
              <a:avLst/>
              <a:gdLst>
                <a:gd name="T0" fmla="*/ 134 w 134"/>
                <a:gd name="T1" fmla="*/ 25 h 84"/>
                <a:gd name="T2" fmla="*/ 111 w 134"/>
                <a:gd name="T3" fmla="*/ 14 h 84"/>
                <a:gd name="T4" fmla="*/ 49 w 134"/>
                <a:gd name="T5" fmla="*/ 0 h 84"/>
                <a:gd name="T6" fmla="*/ 8 w 134"/>
                <a:gd name="T7" fmla="*/ 1 h 84"/>
                <a:gd name="T8" fmla="*/ 3 w 134"/>
                <a:gd name="T9" fmla="*/ 69 h 84"/>
                <a:gd name="T10" fmla="*/ 93 w 134"/>
                <a:gd name="T11" fmla="*/ 84 h 84"/>
                <a:gd name="T12" fmla="*/ 134 w 134"/>
                <a:gd name="T13" fmla="*/ 25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4" h="84">
                  <a:moveTo>
                    <a:pt x="134" y="25"/>
                  </a:moveTo>
                  <a:cubicBezTo>
                    <a:pt x="133" y="24"/>
                    <a:pt x="122" y="19"/>
                    <a:pt x="111" y="14"/>
                  </a:cubicBezTo>
                  <a:cubicBezTo>
                    <a:pt x="92" y="4"/>
                    <a:pt x="70" y="0"/>
                    <a:pt x="4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0" y="69"/>
                    <a:pt x="3" y="69"/>
                  </a:cubicBezTo>
                  <a:cubicBezTo>
                    <a:pt x="6" y="68"/>
                    <a:pt x="93" y="84"/>
                    <a:pt x="93" y="84"/>
                  </a:cubicBezTo>
                  <a:lnTo>
                    <a:pt x="134" y="25"/>
                  </a:ln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Rectangle 72"/>
            <p:cNvSpPr>
              <a:spLocks noChangeArrowheads="1"/>
            </p:cNvSpPr>
            <p:nvPr/>
          </p:nvSpPr>
          <p:spPr bwMode="auto">
            <a:xfrm>
              <a:off x="7256463" y="3041650"/>
              <a:ext cx="119063" cy="327025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3"/>
            <p:cNvSpPr/>
            <p:nvPr/>
          </p:nvSpPr>
          <p:spPr bwMode="auto">
            <a:xfrm>
              <a:off x="6629401" y="6240463"/>
              <a:ext cx="827088" cy="300038"/>
            </a:xfrm>
            <a:custGeom>
              <a:avLst/>
              <a:gdLst>
                <a:gd name="T0" fmla="*/ 3 w 268"/>
                <a:gd name="T1" fmla="*/ 97 h 97"/>
                <a:gd name="T2" fmla="*/ 243 w 268"/>
                <a:gd name="T3" fmla="*/ 88 h 97"/>
                <a:gd name="T4" fmla="*/ 268 w 268"/>
                <a:gd name="T5" fmla="*/ 61 h 97"/>
                <a:gd name="T6" fmla="*/ 249 w 268"/>
                <a:gd name="T7" fmla="*/ 37 h 97"/>
                <a:gd name="T8" fmla="*/ 129 w 268"/>
                <a:gd name="T9" fmla="*/ 0 h 97"/>
                <a:gd name="T10" fmla="*/ 0 w 268"/>
                <a:gd name="T11" fmla="*/ 8 h 97"/>
                <a:gd name="T12" fmla="*/ 3 w 268"/>
                <a:gd name="T13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8" h="97">
                  <a:moveTo>
                    <a:pt x="3" y="97"/>
                  </a:moveTo>
                  <a:cubicBezTo>
                    <a:pt x="243" y="88"/>
                    <a:pt x="243" y="88"/>
                    <a:pt x="243" y="88"/>
                  </a:cubicBezTo>
                  <a:cubicBezTo>
                    <a:pt x="257" y="87"/>
                    <a:pt x="268" y="75"/>
                    <a:pt x="268" y="61"/>
                  </a:cubicBezTo>
                  <a:cubicBezTo>
                    <a:pt x="267" y="50"/>
                    <a:pt x="260" y="41"/>
                    <a:pt x="249" y="37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3" y="97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4"/>
            <p:cNvSpPr/>
            <p:nvPr/>
          </p:nvSpPr>
          <p:spPr bwMode="auto">
            <a:xfrm>
              <a:off x="6645276" y="6475413"/>
              <a:ext cx="801688" cy="88900"/>
            </a:xfrm>
            <a:custGeom>
              <a:avLst/>
              <a:gdLst>
                <a:gd name="T0" fmla="*/ 243 w 260"/>
                <a:gd name="T1" fmla="*/ 18 h 29"/>
                <a:gd name="T2" fmla="*/ 0 w 260"/>
                <a:gd name="T3" fmla="*/ 29 h 29"/>
                <a:gd name="T4" fmla="*/ 0 w 260"/>
                <a:gd name="T5" fmla="*/ 12 h 29"/>
                <a:gd name="T6" fmla="*/ 259 w 260"/>
                <a:gd name="T7" fmla="*/ 0 h 29"/>
                <a:gd name="T8" fmla="*/ 243 w 260"/>
                <a:gd name="T9" fmla="*/ 1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29">
                  <a:moveTo>
                    <a:pt x="243" y="1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59" y="0"/>
                    <a:pt x="259" y="0"/>
                    <a:pt x="259" y="0"/>
                  </a:cubicBezTo>
                  <a:cubicBezTo>
                    <a:pt x="260" y="10"/>
                    <a:pt x="252" y="18"/>
                    <a:pt x="243" y="1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V="1">
              <a:off x="7024688" y="6253163"/>
              <a:ext cx="82550" cy="98425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V="1">
              <a:off x="7089776" y="6278563"/>
              <a:ext cx="82550" cy="95250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 flipV="1">
              <a:off x="7151688" y="6299200"/>
              <a:ext cx="92075" cy="107950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8"/>
            <p:cNvSpPr/>
            <p:nvPr/>
          </p:nvSpPr>
          <p:spPr bwMode="auto">
            <a:xfrm>
              <a:off x="5830888" y="3884613"/>
              <a:ext cx="1270000" cy="2393950"/>
            </a:xfrm>
            <a:custGeom>
              <a:avLst/>
              <a:gdLst>
                <a:gd name="T0" fmla="*/ 249 w 412"/>
                <a:gd name="T1" fmla="*/ 776 h 776"/>
                <a:gd name="T2" fmla="*/ 241 w 412"/>
                <a:gd name="T3" fmla="*/ 282 h 776"/>
                <a:gd name="T4" fmla="*/ 0 w 412"/>
                <a:gd name="T5" fmla="*/ 139 h 776"/>
                <a:gd name="T6" fmla="*/ 62 w 412"/>
                <a:gd name="T7" fmla="*/ 0 h 776"/>
                <a:gd name="T8" fmla="*/ 373 w 412"/>
                <a:gd name="T9" fmla="*/ 207 h 776"/>
                <a:gd name="T10" fmla="*/ 403 w 412"/>
                <a:gd name="T11" fmla="*/ 547 h 776"/>
                <a:gd name="T12" fmla="*/ 392 w 412"/>
                <a:gd name="T13" fmla="*/ 770 h 776"/>
                <a:gd name="T14" fmla="*/ 249 w 412"/>
                <a:gd name="T15" fmla="*/ 776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2" h="776">
                  <a:moveTo>
                    <a:pt x="249" y="776"/>
                  </a:moveTo>
                  <a:cubicBezTo>
                    <a:pt x="263" y="542"/>
                    <a:pt x="260" y="326"/>
                    <a:pt x="241" y="282"/>
                  </a:cubicBezTo>
                  <a:cubicBezTo>
                    <a:pt x="223" y="255"/>
                    <a:pt x="111" y="188"/>
                    <a:pt x="0" y="139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140" y="35"/>
                    <a:pt x="325" y="125"/>
                    <a:pt x="373" y="207"/>
                  </a:cubicBezTo>
                  <a:cubicBezTo>
                    <a:pt x="393" y="241"/>
                    <a:pt x="412" y="309"/>
                    <a:pt x="403" y="547"/>
                  </a:cubicBezTo>
                  <a:cubicBezTo>
                    <a:pt x="398" y="672"/>
                    <a:pt x="392" y="770"/>
                    <a:pt x="392" y="770"/>
                  </a:cubicBezTo>
                  <a:lnTo>
                    <a:pt x="249" y="776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9"/>
            <p:cNvSpPr/>
            <p:nvPr/>
          </p:nvSpPr>
          <p:spPr bwMode="auto">
            <a:xfrm>
              <a:off x="5549901" y="4025900"/>
              <a:ext cx="1289050" cy="2259013"/>
            </a:xfrm>
            <a:custGeom>
              <a:avLst/>
              <a:gdLst>
                <a:gd name="T0" fmla="*/ 70 w 418"/>
                <a:gd name="T1" fmla="*/ 15 h 732"/>
                <a:gd name="T2" fmla="*/ 385 w 418"/>
                <a:gd name="T3" fmla="*/ 197 h 732"/>
                <a:gd name="T4" fmla="*/ 406 w 418"/>
                <a:gd name="T5" fmla="*/ 728 h 732"/>
                <a:gd name="T6" fmla="*/ 312 w 418"/>
                <a:gd name="T7" fmla="*/ 732 h 732"/>
                <a:gd name="T8" fmla="*/ 0 w 418"/>
                <a:gd name="T9" fmla="*/ 0 h 732"/>
                <a:gd name="T10" fmla="*/ 70 w 418"/>
                <a:gd name="T11" fmla="*/ 15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8" h="732">
                  <a:moveTo>
                    <a:pt x="70" y="15"/>
                  </a:moveTo>
                  <a:cubicBezTo>
                    <a:pt x="70" y="15"/>
                    <a:pt x="352" y="117"/>
                    <a:pt x="385" y="197"/>
                  </a:cubicBezTo>
                  <a:cubicBezTo>
                    <a:pt x="418" y="278"/>
                    <a:pt x="406" y="728"/>
                    <a:pt x="406" y="728"/>
                  </a:cubicBezTo>
                  <a:cubicBezTo>
                    <a:pt x="312" y="732"/>
                    <a:pt x="312" y="732"/>
                    <a:pt x="312" y="732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70" y="15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80"/>
            <p:cNvSpPr/>
            <p:nvPr/>
          </p:nvSpPr>
          <p:spPr bwMode="auto">
            <a:xfrm>
              <a:off x="5929313" y="2027238"/>
              <a:ext cx="1376363" cy="1184275"/>
            </a:xfrm>
            <a:custGeom>
              <a:avLst/>
              <a:gdLst>
                <a:gd name="T0" fmla="*/ 0 w 446"/>
                <a:gd name="T1" fmla="*/ 0 h 384"/>
                <a:gd name="T2" fmla="*/ 121 w 446"/>
                <a:gd name="T3" fmla="*/ 309 h 384"/>
                <a:gd name="T4" fmla="*/ 239 w 446"/>
                <a:gd name="T5" fmla="*/ 383 h 384"/>
                <a:gd name="T6" fmla="*/ 446 w 446"/>
                <a:gd name="T7" fmla="*/ 381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6" h="384">
                  <a:moveTo>
                    <a:pt x="0" y="0"/>
                  </a:moveTo>
                  <a:cubicBezTo>
                    <a:pt x="121" y="309"/>
                    <a:pt x="121" y="309"/>
                    <a:pt x="121" y="309"/>
                  </a:cubicBezTo>
                  <a:cubicBezTo>
                    <a:pt x="142" y="355"/>
                    <a:pt x="188" y="384"/>
                    <a:pt x="239" y="383"/>
                  </a:cubicBezTo>
                  <a:cubicBezTo>
                    <a:pt x="446" y="381"/>
                    <a:pt x="446" y="381"/>
                    <a:pt x="446" y="381"/>
                  </a:cubicBezTo>
                </a:path>
              </a:pathLst>
            </a:custGeom>
            <a:noFill/>
            <a:ln w="392113" cap="flat">
              <a:solidFill>
                <a:srgbClr val="0C203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81"/>
            <p:cNvSpPr/>
            <p:nvPr/>
          </p:nvSpPr>
          <p:spPr bwMode="auto">
            <a:xfrm>
              <a:off x="5353051" y="1039813"/>
              <a:ext cx="382588" cy="709613"/>
            </a:xfrm>
            <a:custGeom>
              <a:avLst/>
              <a:gdLst>
                <a:gd name="T0" fmla="*/ 76 w 124"/>
                <a:gd name="T1" fmla="*/ 230 h 230"/>
                <a:gd name="T2" fmla="*/ 48 w 124"/>
                <a:gd name="T3" fmla="*/ 230 h 230"/>
                <a:gd name="T4" fmla="*/ 0 w 124"/>
                <a:gd name="T5" fmla="*/ 182 h 230"/>
                <a:gd name="T6" fmla="*/ 0 w 124"/>
                <a:gd name="T7" fmla="*/ 48 h 230"/>
                <a:gd name="T8" fmla="*/ 48 w 124"/>
                <a:gd name="T9" fmla="*/ 0 h 230"/>
                <a:gd name="T10" fmla="*/ 76 w 124"/>
                <a:gd name="T11" fmla="*/ 0 h 230"/>
                <a:gd name="T12" fmla="*/ 124 w 124"/>
                <a:gd name="T13" fmla="*/ 48 h 230"/>
                <a:gd name="T14" fmla="*/ 124 w 124"/>
                <a:gd name="T15" fmla="*/ 182 h 230"/>
                <a:gd name="T16" fmla="*/ 76 w 124"/>
                <a:gd name="T17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4" h="230">
                  <a:moveTo>
                    <a:pt x="76" y="230"/>
                  </a:moveTo>
                  <a:cubicBezTo>
                    <a:pt x="48" y="230"/>
                    <a:pt x="48" y="230"/>
                    <a:pt x="48" y="230"/>
                  </a:cubicBezTo>
                  <a:cubicBezTo>
                    <a:pt x="21" y="230"/>
                    <a:pt x="0" y="209"/>
                    <a:pt x="0" y="18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48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02" y="0"/>
                    <a:pt x="124" y="21"/>
                    <a:pt x="124" y="48"/>
                  </a:cubicBezTo>
                  <a:cubicBezTo>
                    <a:pt x="124" y="182"/>
                    <a:pt x="124" y="182"/>
                    <a:pt x="124" y="182"/>
                  </a:cubicBezTo>
                  <a:cubicBezTo>
                    <a:pt x="124" y="209"/>
                    <a:pt x="102" y="230"/>
                    <a:pt x="76" y="23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82"/>
            <p:cNvSpPr/>
            <p:nvPr/>
          </p:nvSpPr>
          <p:spPr bwMode="auto">
            <a:xfrm>
              <a:off x="5072063" y="-12700"/>
              <a:ext cx="1270000" cy="1284288"/>
            </a:xfrm>
            <a:custGeom>
              <a:avLst/>
              <a:gdLst>
                <a:gd name="T0" fmla="*/ 410 w 412"/>
                <a:gd name="T1" fmla="*/ 221 h 416"/>
                <a:gd name="T2" fmla="*/ 409 w 412"/>
                <a:gd name="T3" fmla="*/ 230 h 416"/>
                <a:gd name="T4" fmla="*/ 400 w 412"/>
                <a:gd name="T5" fmla="*/ 272 h 416"/>
                <a:gd name="T6" fmla="*/ 281 w 412"/>
                <a:gd name="T7" fmla="*/ 397 h 416"/>
                <a:gd name="T8" fmla="*/ 192 w 412"/>
                <a:gd name="T9" fmla="*/ 410 h 416"/>
                <a:gd name="T10" fmla="*/ 147 w 412"/>
                <a:gd name="T11" fmla="*/ 411 h 416"/>
                <a:gd name="T12" fmla="*/ 64 w 412"/>
                <a:gd name="T13" fmla="*/ 393 h 416"/>
                <a:gd name="T14" fmla="*/ 35 w 412"/>
                <a:gd name="T15" fmla="*/ 358 h 416"/>
                <a:gd name="T16" fmla="*/ 26 w 412"/>
                <a:gd name="T17" fmla="*/ 342 h 416"/>
                <a:gd name="T18" fmla="*/ 3 w 412"/>
                <a:gd name="T19" fmla="*/ 192 h 416"/>
                <a:gd name="T20" fmla="*/ 211 w 412"/>
                <a:gd name="T21" fmla="*/ 3 h 416"/>
                <a:gd name="T22" fmla="*/ 221 w 412"/>
                <a:gd name="T23" fmla="*/ 3 h 416"/>
                <a:gd name="T24" fmla="*/ 381 w 412"/>
                <a:gd name="T25" fmla="*/ 101 h 416"/>
                <a:gd name="T26" fmla="*/ 381 w 412"/>
                <a:gd name="T27" fmla="*/ 101 h 416"/>
                <a:gd name="T28" fmla="*/ 403 w 412"/>
                <a:gd name="T29" fmla="*/ 153 h 416"/>
                <a:gd name="T30" fmla="*/ 410 w 412"/>
                <a:gd name="T31" fmla="*/ 221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12" h="416">
                  <a:moveTo>
                    <a:pt x="410" y="221"/>
                  </a:moveTo>
                  <a:cubicBezTo>
                    <a:pt x="410" y="224"/>
                    <a:pt x="409" y="227"/>
                    <a:pt x="409" y="230"/>
                  </a:cubicBezTo>
                  <a:cubicBezTo>
                    <a:pt x="407" y="245"/>
                    <a:pt x="404" y="259"/>
                    <a:pt x="400" y="272"/>
                  </a:cubicBezTo>
                  <a:cubicBezTo>
                    <a:pt x="380" y="330"/>
                    <a:pt x="336" y="375"/>
                    <a:pt x="281" y="397"/>
                  </a:cubicBezTo>
                  <a:cubicBezTo>
                    <a:pt x="254" y="408"/>
                    <a:pt x="223" y="413"/>
                    <a:pt x="192" y="410"/>
                  </a:cubicBezTo>
                  <a:cubicBezTo>
                    <a:pt x="176" y="409"/>
                    <a:pt x="162" y="410"/>
                    <a:pt x="147" y="411"/>
                  </a:cubicBezTo>
                  <a:cubicBezTo>
                    <a:pt x="115" y="414"/>
                    <a:pt x="87" y="416"/>
                    <a:pt x="64" y="393"/>
                  </a:cubicBezTo>
                  <a:cubicBezTo>
                    <a:pt x="53" y="383"/>
                    <a:pt x="43" y="371"/>
                    <a:pt x="35" y="358"/>
                  </a:cubicBezTo>
                  <a:cubicBezTo>
                    <a:pt x="32" y="353"/>
                    <a:pt x="29" y="348"/>
                    <a:pt x="26" y="342"/>
                  </a:cubicBezTo>
                  <a:cubicBezTo>
                    <a:pt x="10" y="310"/>
                    <a:pt x="0" y="231"/>
                    <a:pt x="3" y="192"/>
                  </a:cubicBezTo>
                  <a:cubicBezTo>
                    <a:pt x="10" y="83"/>
                    <a:pt x="103" y="0"/>
                    <a:pt x="211" y="3"/>
                  </a:cubicBezTo>
                  <a:cubicBezTo>
                    <a:pt x="214" y="3"/>
                    <a:pt x="218" y="3"/>
                    <a:pt x="221" y="3"/>
                  </a:cubicBezTo>
                  <a:cubicBezTo>
                    <a:pt x="289" y="8"/>
                    <a:pt x="347" y="46"/>
                    <a:pt x="381" y="101"/>
                  </a:cubicBezTo>
                  <a:cubicBezTo>
                    <a:pt x="381" y="101"/>
                    <a:pt x="381" y="101"/>
                    <a:pt x="381" y="101"/>
                  </a:cubicBezTo>
                  <a:cubicBezTo>
                    <a:pt x="390" y="117"/>
                    <a:pt x="398" y="134"/>
                    <a:pt x="403" y="153"/>
                  </a:cubicBezTo>
                  <a:cubicBezTo>
                    <a:pt x="409" y="174"/>
                    <a:pt x="412" y="197"/>
                    <a:pt x="410" y="221"/>
                  </a:cubicBezTo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83"/>
            <p:cNvSpPr/>
            <p:nvPr/>
          </p:nvSpPr>
          <p:spPr bwMode="auto">
            <a:xfrm>
              <a:off x="5278438" y="676275"/>
              <a:ext cx="228600" cy="223838"/>
            </a:xfrm>
            <a:custGeom>
              <a:avLst/>
              <a:gdLst>
                <a:gd name="T0" fmla="*/ 74 w 74"/>
                <a:gd name="T1" fmla="*/ 38 h 73"/>
                <a:gd name="T2" fmla="*/ 71 w 74"/>
                <a:gd name="T3" fmla="*/ 50 h 73"/>
                <a:gd name="T4" fmla="*/ 62 w 74"/>
                <a:gd name="T5" fmla="*/ 62 h 73"/>
                <a:gd name="T6" fmla="*/ 37 w 74"/>
                <a:gd name="T7" fmla="*/ 72 h 73"/>
                <a:gd name="T8" fmla="*/ 16 w 74"/>
                <a:gd name="T9" fmla="*/ 71 h 73"/>
                <a:gd name="T10" fmla="*/ 0 w 74"/>
                <a:gd name="T11" fmla="*/ 70 h 73"/>
                <a:gd name="T12" fmla="*/ 3 w 74"/>
                <a:gd name="T13" fmla="*/ 23 h 73"/>
                <a:gd name="T14" fmla="*/ 3 w 74"/>
                <a:gd name="T15" fmla="*/ 23 h 73"/>
                <a:gd name="T16" fmla="*/ 3 w 74"/>
                <a:gd name="T17" fmla="*/ 14 h 73"/>
                <a:gd name="T18" fmla="*/ 3 w 74"/>
                <a:gd name="T19" fmla="*/ 7 h 73"/>
                <a:gd name="T20" fmla="*/ 4 w 74"/>
                <a:gd name="T21" fmla="*/ 1 h 73"/>
                <a:gd name="T22" fmla="*/ 4 w 74"/>
                <a:gd name="T23" fmla="*/ 0 h 73"/>
                <a:gd name="T24" fmla="*/ 4 w 74"/>
                <a:gd name="T25" fmla="*/ 0 h 73"/>
                <a:gd name="T26" fmla="*/ 41 w 74"/>
                <a:gd name="T27" fmla="*/ 2 h 73"/>
                <a:gd name="T28" fmla="*/ 64 w 74"/>
                <a:gd name="T29" fmla="*/ 12 h 73"/>
                <a:gd name="T30" fmla="*/ 72 w 74"/>
                <a:gd name="T31" fmla="*/ 26 h 73"/>
                <a:gd name="T32" fmla="*/ 74 w 74"/>
                <a:gd name="T33" fmla="*/ 38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4" h="73">
                  <a:moveTo>
                    <a:pt x="74" y="38"/>
                  </a:moveTo>
                  <a:cubicBezTo>
                    <a:pt x="74" y="42"/>
                    <a:pt x="73" y="46"/>
                    <a:pt x="71" y="50"/>
                  </a:cubicBezTo>
                  <a:cubicBezTo>
                    <a:pt x="69" y="54"/>
                    <a:pt x="66" y="59"/>
                    <a:pt x="62" y="62"/>
                  </a:cubicBezTo>
                  <a:cubicBezTo>
                    <a:pt x="56" y="68"/>
                    <a:pt x="47" y="73"/>
                    <a:pt x="37" y="72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50" y="2"/>
                    <a:pt x="58" y="6"/>
                    <a:pt x="64" y="12"/>
                  </a:cubicBezTo>
                  <a:cubicBezTo>
                    <a:pt x="68" y="16"/>
                    <a:pt x="70" y="20"/>
                    <a:pt x="72" y="26"/>
                  </a:cubicBezTo>
                  <a:cubicBezTo>
                    <a:pt x="73" y="29"/>
                    <a:pt x="74" y="33"/>
                    <a:pt x="74" y="38"/>
                  </a:cubicBezTo>
                  <a:close/>
                </a:path>
              </a:pathLst>
            </a:custGeom>
            <a:solidFill>
              <a:srgbClr val="FF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84"/>
            <p:cNvSpPr/>
            <p:nvPr/>
          </p:nvSpPr>
          <p:spPr bwMode="auto">
            <a:xfrm>
              <a:off x="5275263" y="206375"/>
              <a:ext cx="1011238" cy="1262063"/>
            </a:xfrm>
            <a:custGeom>
              <a:avLst/>
              <a:gdLst>
                <a:gd name="T0" fmla="*/ 327 w 328"/>
                <a:gd name="T1" fmla="*/ 170 h 409"/>
                <a:gd name="T2" fmla="*/ 323 w 328"/>
                <a:gd name="T3" fmla="*/ 246 h 409"/>
                <a:gd name="T4" fmla="*/ 323 w 328"/>
                <a:gd name="T5" fmla="*/ 258 h 409"/>
                <a:gd name="T6" fmla="*/ 320 w 328"/>
                <a:gd name="T7" fmla="*/ 280 h 409"/>
                <a:gd name="T8" fmla="*/ 182 w 328"/>
                <a:gd name="T9" fmla="*/ 408 h 409"/>
                <a:gd name="T10" fmla="*/ 176 w 328"/>
                <a:gd name="T11" fmla="*/ 408 h 409"/>
                <a:gd name="T12" fmla="*/ 153 w 328"/>
                <a:gd name="T13" fmla="*/ 409 h 409"/>
                <a:gd name="T14" fmla="*/ 132 w 328"/>
                <a:gd name="T15" fmla="*/ 406 h 409"/>
                <a:gd name="T16" fmla="*/ 93 w 328"/>
                <a:gd name="T17" fmla="*/ 394 h 409"/>
                <a:gd name="T18" fmla="*/ 92 w 328"/>
                <a:gd name="T19" fmla="*/ 394 h 409"/>
                <a:gd name="T20" fmla="*/ 0 w 328"/>
                <a:gd name="T21" fmla="*/ 254 h 409"/>
                <a:gd name="T22" fmla="*/ 0 w 328"/>
                <a:gd name="T23" fmla="*/ 249 h 409"/>
                <a:gd name="T24" fmla="*/ 0 w 328"/>
                <a:gd name="T25" fmla="*/ 242 h 409"/>
                <a:gd name="T26" fmla="*/ 0 w 328"/>
                <a:gd name="T27" fmla="*/ 241 h 409"/>
                <a:gd name="T28" fmla="*/ 1 w 328"/>
                <a:gd name="T29" fmla="*/ 236 h 409"/>
                <a:gd name="T30" fmla="*/ 1 w 328"/>
                <a:gd name="T31" fmla="*/ 222 h 409"/>
                <a:gd name="T32" fmla="*/ 4 w 328"/>
                <a:gd name="T33" fmla="*/ 175 h 409"/>
                <a:gd name="T34" fmla="*/ 4 w 328"/>
                <a:gd name="T35" fmla="*/ 175 h 409"/>
                <a:gd name="T36" fmla="*/ 4 w 328"/>
                <a:gd name="T37" fmla="*/ 175 h 409"/>
                <a:gd name="T38" fmla="*/ 4 w 328"/>
                <a:gd name="T39" fmla="*/ 166 h 409"/>
                <a:gd name="T40" fmla="*/ 4 w 328"/>
                <a:gd name="T41" fmla="*/ 159 h 409"/>
                <a:gd name="T42" fmla="*/ 5 w 328"/>
                <a:gd name="T43" fmla="*/ 153 h 409"/>
                <a:gd name="T44" fmla="*/ 5 w 328"/>
                <a:gd name="T45" fmla="*/ 152 h 409"/>
                <a:gd name="T46" fmla="*/ 11 w 328"/>
                <a:gd name="T47" fmla="*/ 120 h 409"/>
                <a:gd name="T48" fmla="*/ 19 w 328"/>
                <a:gd name="T49" fmla="*/ 100 h 409"/>
                <a:gd name="T50" fmla="*/ 20 w 328"/>
                <a:gd name="T51" fmla="*/ 97 h 409"/>
                <a:gd name="T52" fmla="*/ 28 w 328"/>
                <a:gd name="T53" fmla="*/ 81 h 409"/>
                <a:gd name="T54" fmla="*/ 28 w 328"/>
                <a:gd name="T55" fmla="*/ 81 h 409"/>
                <a:gd name="T56" fmla="*/ 74 w 328"/>
                <a:gd name="T57" fmla="*/ 32 h 409"/>
                <a:gd name="T58" fmla="*/ 85 w 328"/>
                <a:gd name="T59" fmla="*/ 25 h 409"/>
                <a:gd name="T60" fmla="*/ 177 w 328"/>
                <a:gd name="T61" fmla="*/ 2 h 409"/>
                <a:gd name="T62" fmla="*/ 289 w 328"/>
                <a:gd name="T63" fmla="*/ 55 h 409"/>
                <a:gd name="T64" fmla="*/ 321 w 328"/>
                <a:gd name="T65" fmla="*/ 111 h 409"/>
                <a:gd name="T66" fmla="*/ 326 w 328"/>
                <a:gd name="T67" fmla="*/ 136 h 409"/>
                <a:gd name="T68" fmla="*/ 327 w 328"/>
                <a:gd name="T69" fmla="*/ 170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8" h="409">
                  <a:moveTo>
                    <a:pt x="327" y="170"/>
                  </a:moveTo>
                  <a:cubicBezTo>
                    <a:pt x="323" y="246"/>
                    <a:pt x="323" y="246"/>
                    <a:pt x="323" y="246"/>
                  </a:cubicBezTo>
                  <a:cubicBezTo>
                    <a:pt x="323" y="258"/>
                    <a:pt x="323" y="258"/>
                    <a:pt x="323" y="258"/>
                  </a:cubicBezTo>
                  <a:cubicBezTo>
                    <a:pt x="322" y="265"/>
                    <a:pt x="321" y="273"/>
                    <a:pt x="320" y="280"/>
                  </a:cubicBezTo>
                  <a:cubicBezTo>
                    <a:pt x="307" y="347"/>
                    <a:pt x="251" y="399"/>
                    <a:pt x="182" y="408"/>
                  </a:cubicBezTo>
                  <a:cubicBezTo>
                    <a:pt x="180" y="408"/>
                    <a:pt x="178" y="408"/>
                    <a:pt x="176" y="408"/>
                  </a:cubicBezTo>
                  <a:cubicBezTo>
                    <a:pt x="168" y="409"/>
                    <a:pt x="161" y="409"/>
                    <a:pt x="153" y="409"/>
                  </a:cubicBezTo>
                  <a:cubicBezTo>
                    <a:pt x="146" y="408"/>
                    <a:pt x="139" y="408"/>
                    <a:pt x="132" y="406"/>
                  </a:cubicBezTo>
                  <a:cubicBezTo>
                    <a:pt x="118" y="404"/>
                    <a:pt x="105" y="399"/>
                    <a:pt x="93" y="394"/>
                  </a:cubicBezTo>
                  <a:cubicBezTo>
                    <a:pt x="92" y="394"/>
                    <a:pt x="92" y="394"/>
                    <a:pt x="92" y="394"/>
                  </a:cubicBezTo>
                  <a:cubicBezTo>
                    <a:pt x="39" y="368"/>
                    <a:pt x="2" y="315"/>
                    <a:pt x="0" y="254"/>
                  </a:cubicBezTo>
                  <a:cubicBezTo>
                    <a:pt x="0" y="252"/>
                    <a:pt x="0" y="251"/>
                    <a:pt x="0" y="249"/>
                  </a:cubicBezTo>
                  <a:cubicBezTo>
                    <a:pt x="0" y="247"/>
                    <a:pt x="0" y="244"/>
                    <a:pt x="0" y="242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75"/>
                    <a:pt x="4" y="175"/>
                    <a:pt x="4" y="175"/>
                  </a:cubicBezTo>
                  <a:cubicBezTo>
                    <a:pt x="4" y="166"/>
                    <a:pt x="4" y="166"/>
                    <a:pt x="4" y="166"/>
                  </a:cubicBezTo>
                  <a:cubicBezTo>
                    <a:pt x="4" y="159"/>
                    <a:pt x="4" y="159"/>
                    <a:pt x="4" y="159"/>
                  </a:cubicBez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6" y="141"/>
                    <a:pt x="8" y="130"/>
                    <a:pt x="11" y="120"/>
                  </a:cubicBezTo>
                  <a:cubicBezTo>
                    <a:pt x="13" y="113"/>
                    <a:pt x="16" y="106"/>
                    <a:pt x="19" y="100"/>
                  </a:cubicBezTo>
                  <a:cubicBezTo>
                    <a:pt x="19" y="99"/>
                    <a:pt x="19" y="98"/>
                    <a:pt x="20" y="97"/>
                  </a:cubicBezTo>
                  <a:cubicBezTo>
                    <a:pt x="22" y="91"/>
                    <a:pt x="25" y="86"/>
                    <a:pt x="28" y="81"/>
                  </a:cubicBezTo>
                  <a:cubicBezTo>
                    <a:pt x="28" y="81"/>
                    <a:pt x="28" y="81"/>
                    <a:pt x="28" y="81"/>
                  </a:cubicBezTo>
                  <a:cubicBezTo>
                    <a:pt x="40" y="62"/>
                    <a:pt x="55" y="45"/>
                    <a:pt x="74" y="32"/>
                  </a:cubicBezTo>
                  <a:cubicBezTo>
                    <a:pt x="77" y="29"/>
                    <a:pt x="81" y="27"/>
                    <a:pt x="85" y="25"/>
                  </a:cubicBezTo>
                  <a:cubicBezTo>
                    <a:pt x="112" y="9"/>
                    <a:pt x="144" y="0"/>
                    <a:pt x="177" y="2"/>
                  </a:cubicBezTo>
                  <a:cubicBezTo>
                    <a:pt x="221" y="4"/>
                    <a:pt x="261" y="24"/>
                    <a:pt x="289" y="55"/>
                  </a:cubicBezTo>
                  <a:cubicBezTo>
                    <a:pt x="304" y="71"/>
                    <a:pt x="314" y="90"/>
                    <a:pt x="321" y="111"/>
                  </a:cubicBezTo>
                  <a:cubicBezTo>
                    <a:pt x="323" y="119"/>
                    <a:pt x="325" y="128"/>
                    <a:pt x="326" y="136"/>
                  </a:cubicBezTo>
                  <a:cubicBezTo>
                    <a:pt x="328" y="147"/>
                    <a:pt x="328" y="158"/>
                    <a:pt x="327" y="170"/>
                  </a:cubicBezTo>
                </a:path>
              </a:pathLst>
            </a:custGeom>
            <a:solidFill>
              <a:srgbClr val="FFC7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85"/>
            <p:cNvSpPr/>
            <p:nvPr/>
          </p:nvSpPr>
          <p:spPr bwMode="auto">
            <a:xfrm>
              <a:off x="5160963" y="746125"/>
              <a:ext cx="176213" cy="247650"/>
            </a:xfrm>
            <a:custGeom>
              <a:avLst/>
              <a:gdLst>
                <a:gd name="T0" fmla="*/ 57 w 57"/>
                <a:gd name="T1" fmla="*/ 1 h 80"/>
                <a:gd name="T2" fmla="*/ 54 w 57"/>
                <a:gd name="T3" fmla="*/ 48 h 80"/>
                <a:gd name="T4" fmla="*/ 53 w 57"/>
                <a:gd name="T5" fmla="*/ 80 h 80"/>
                <a:gd name="T6" fmla="*/ 40 w 57"/>
                <a:gd name="T7" fmla="*/ 79 h 80"/>
                <a:gd name="T8" fmla="*/ 37 w 57"/>
                <a:gd name="T9" fmla="*/ 79 h 80"/>
                <a:gd name="T10" fmla="*/ 2 w 57"/>
                <a:gd name="T11" fmla="*/ 36 h 80"/>
                <a:gd name="T12" fmla="*/ 15 w 57"/>
                <a:gd name="T13" fmla="*/ 10 h 80"/>
                <a:gd name="T14" fmla="*/ 41 w 57"/>
                <a:gd name="T15" fmla="*/ 0 h 80"/>
                <a:gd name="T16" fmla="*/ 41 w 57"/>
                <a:gd name="T17" fmla="*/ 0 h 80"/>
                <a:gd name="T18" fmla="*/ 44 w 57"/>
                <a:gd name="T19" fmla="*/ 0 h 80"/>
                <a:gd name="T20" fmla="*/ 57 w 57"/>
                <a:gd name="T21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80">
                  <a:moveTo>
                    <a:pt x="57" y="1"/>
                  </a:moveTo>
                  <a:cubicBezTo>
                    <a:pt x="54" y="48"/>
                    <a:pt x="54" y="48"/>
                    <a:pt x="54" y="48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39" y="79"/>
                    <a:pt x="38" y="79"/>
                    <a:pt x="37" y="79"/>
                  </a:cubicBezTo>
                  <a:cubicBezTo>
                    <a:pt x="16" y="77"/>
                    <a:pt x="0" y="57"/>
                    <a:pt x="2" y="36"/>
                  </a:cubicBezTo>
                  <a:cubicBezTo>
                    <a:pt x="2" y="26"/>
                    <a:pt x="7" y="16"/>
                    <a:pt x="15" y="10"/>
                  </a:cubicBezTo>
                  <a:cubicBezTo>
                    <a:pt x="22" y="3"/>
                    <a:pt x="31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2" y="0"/>
                    <a:pt x="43" y="0"/>
                    <a:pt x="44" y="0"/>
                  </a:cubicBezTo>
                  <a:lnTo>
                    <a:pt x="57" y="1"/>
                  </a:lnTo>
                  <a:close/>
                </a:path>
              </a:pathLst>
            </a:custGeom>
            <a:solidFill>
              <a:srgbClr val="FFC7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86"/>
            <p:cNvSpPr/>
            <p:nvPr/>
          </p:nvSpPr>
          <p:spPr bwMode="auto">
            <a:xfrm>
              <a:off x="6083301" y="811213"/>
              <a:ext cx="42863" cy="117475"/>
            </a:xfrm>
            <a:custGeom>
              <a:avLst/>
              <a:gdLst>
                <a:gd name="T0" fmla="*/ 7 w 14"/>
                <a:gd name="T1" fmla="*/ 38 h 38"/>
                <a:gd name="T2" fmla="*/ 7 w 14"/>
                <a:gd name="T3" fmla="*/ 38 h 38"/>
                <a:gd name="T4" fmla="*/ 0 w 14"/>
                <a:gd name="T5" fmla="*/ 31 h 38"/>
                <a:gd name="T6" fmla="*/ 0 w 14"/>
                <a:gd name="T7" fmla="*/ 8 h 38"/>
                <a:gd name="T8" fmla="*/ 7 w 14"/>
                <a:gd name="T9" fmla="*/ 0 h 38"/>
                <a:gd name="T10" fmla="*/ 14 w 14"/>
                <a:gd name="T11" fmla="*/ 8 h 38"/>
                <a:gd name="T12" fmla="*/ 14 w 14"/>
                <a:gd name="T13" fmla="*/ 31 h 38"/>
                <a:gd name="T14" fmla="*/ 7 w 14"/>
                <a:gd name="T15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38">
                  <a:moveTo>
                    <a:pt x="7" y="38"/>
                  </a:moveTo>
                  <a:cubicBezTo>
                    <a:pt x="7" y="38"/>
                    <a:pt x="7" y="38"/>
                    <a:pt x="7" y="38"/>
                  </a:cubicBezTo>
                  <a:cubicBezTo>
                    <a:pt x="3" y="38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4"/>
                    <a:pt x="14" y="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5"/>
                    <a:pt x="11" y="38"/>
                    <a:pt x="7" y="3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87"/>
            <p:cNvSpPr/>
            <p:nvPr/>
          </p:nvSpPr>
          <p:spPr bwMode="auto">
            <a:xfrm>
              <a:off x="5759451" y="811213"/>
              <a:ext cx="42863" cy="117475"/>
            </a:xfrm>
            <a:custGeom>
              <a:avLst/>
              <a:gdLst>
                <a:gd name="T0" fmla="*/ 7 w 14"/>
                <a:gd name="T1" fmla="*/ 38 h 38"/>
                <a:gd name="T2" fmla="*/ 0 w 14"/>
                <a:gd name="T3" fmla="*/ 31 h 38"/>
                <a:gd name="T4" fmla="*/ 0 w 14"/>
                <a:gd name="T5" fmla="*/ 8 h 38"/>
                <a:gd name="T6" fmla="*/ 7 w 14"/>
                <a:gd name="T7" fmla="*/ 0 h 38"/>
                <a:gd name="T8" fmla="*/ 14 w 14"/>
                <a:gd name="T9" fmla="*/ 8 h 38"/>
                <a:gd name="T10" fmla="*/ 14 w 14"/>
                <a:gd name="T11" fmla="*/ 31 h 38"/>
                <a:gd name="T12" fmla="*/ 7 w 14"/>
                <a:gd name="T1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8">
                  <a:moveTo>
                    <a:pt x="7" y="38"/>
                  </a:moveTo>
                  <a:cubicBezTo>
                    <a:pt x="3" y="38"/>
                    <a:pt x="0" y="35"/>
                    <a:pt x="0" y="3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4"/>
                    <a:pt x="14" y="8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5"/>
                    <a:pt x="11" y="38"/>
                    <a:pt x="7" y="38"/>
                  </a:cubicBezTo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88"/>
            <p:cNvSpPr/>
            <p:nvPr/>
          </p:nvSpPr>
          <p:spPr bwMode="auto">
            <a:xfrm>
              <a:off x="5160963" y="533400"/>
              <a:ext cx="574675" cy="938213"/>
            </a:xfrm>
            <a:custGeom>
              <a:avLst/>
              <a:gdLst>
                <a:gd name="T0" fmla="*/ 186 w 186"/>
                <a:gd name="T1" fmla="*/ 302 h 304"/>
                <a:gd name="T2" fmla="*/ 130 w 186"/>
                <a:gd name="T3" fmla="*/ 288 h 304"/>
                <a:gd name="T4" fmla="*/ 129 w 186"/>
                <a:gd name="T5" fmla="*/ 288 h 304"/>
                <a:gd name="T6" fmla="*/ 37 w 186"/>
                <a:gd name="T7" fmla="*/ 148 h 304"/>
                <a:gd name="T8" fmla="*/ 2 w 186"/>
                <a:gd name="T9" fmla="*/ 105 h 304"/>
                <a:gd name="T10" fmla="*/ 15 w 186"/>
                <a:gd name="T11" fmla="*/ 79 h 304"/>
                <a:gd name="T12" fmla="*/ 41 w 186"/>
                <a:gd name="T13" fmla="*/ 69 h 304"/>
                <a:gd name="T14" fmla="*/ 41 w 186"/>
                <a:gd name="T15" fmla="*/ 69 h 304"/>
                <a:gd name="T16" fmla="*/ 41 w 186"/>
                <a:gd name="T17" fmla="*/ 60 h 304"/>
                <a:gd name="T18" fmla="*/ 41 w 186"/>
                <a:gd name="T19" fmla="*/ 53 h 304"/>
                <a:gd name="T20" fmla="*/ 42 w 186"/>
                <a:gd name="T21" fmla="*/ 47 h 304"/>
                <a:gd name="T22" fmla="*/ 42 w 186"/>
                <a:gd name="T23" fmla="*/ 46 h 304"/>
                <a:gd name="T24" fmla="*/ 42 w 186"/>
                <a:gd name="T25" fmla="*/ 46 h 304"/>
                <a:gd name="T26" fmla="*/ 48 w 186"/>
                <a:gd name="T27" fmla="*/ 14 h 304"/>
                <a:gd name="T28" fmla="*/ 104 w 186"/>
                <a:gd name="T29" fmla="*/ 27 h 304"/>
                <a:gd name="T30" fmla="*/ 102 w 186"/>
                <a:gd name="T31" fmla="*/ 58 h 304"/>
                <a:gd name="T32" fmla="*/ 100 w 186"/>
                <a:gd name="T33" fmla="*/ 108 h 304"/>
                <a:gd name="T34" fmla="*/ 112 w 186"/>
                <a:gd name="T35" fmla="*/ 216 h 304"/>
                <a:gd name="T36" fmla="*/ 186 w 186"/>
                <a:gd name="T37" fmla="*/ 30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6" h="304">
                  <a:moveTo>
                    <a:pt x="186" y="302"/>
                  </a:moveTo>
                  <a:cubicBezTo>
                    <a:pt x="186" y="302"/>
                    <a:pt x="157" y="304"/>
                    <a:pt x="130" y="288"/>
                  </a:cubicBezTo>
                  <a:cubicBezTo>
                    <a:pt x="129" y="288"/>
                    <a:pt x="129" y="288"/>
                    <a:pt x="129" y="288"/>
                  </a:cubicBezTo>
                  <a:cubicBezTo>
                    <a:pt x="76" y="262"/>
                    <a:pt x="39" y="209"/>
                    <a:pt x="37" y="148"/>
                  </a:cubicBezTo>
                  <a:cubicBezTo>
                    <a:pt x="16" y="146"/>
                    <a:pt x="0" y="126"/>
                    <a:pt x="2" y="105"/>
                  </a:cubicBezTo>
                  <a:cubicBezTo>
                    <a:pt x="2" y="95"/>
                    <a:pt x="7" y="85"/>
                    <a:pt x="15" y="79"/>
                  </a:cubicBezTo>
                  <a:cubicBezTo>
                    <a:pt x="22" y="72"/>
                    <a:pt x="31" y="69"/>
                    <a:pt x="41" y="69"/>
                  </a:cubicBezTo>
                  <a:cubicBezTo>
                    <a:pt x="41" y="69"/>
                    <a:pt x="41" y="69"/>
                    <a:pt x="41" y="69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1" y="53"/>
                    <a:pt x="41" y="53"/>
                    <a:pt x="41" y="53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3" y="35"/>
                    <a:pt x="45" y="24"/>
                    <a:pt x="48" y="14"/>
                  </a:cubicBezTo>
                  <a:cubicBezTo>
                    <a:pt x="70" y="2"/>
                    <a:pt x="92" y="0"/>
                    <a:pt x="104" y="27"/>
                  </a:cubicBezTo>
                  <a:cubicBezTo>
                    <a:pt x="104" y="27"/>
                    <a:pt x="103" y="39"/>
                    <a:pt x="102" y="58"/>
                  </a:cubicBezTo>
                  <a:cubicBezTo>
                    <a:pt x="101" y="72"/>
                    <a:pt x="100" y="90"/>
                    <a:pt x="100" y="108"/>
                  </a:cubicBezTo>
                  <a:cubicBezTo>
                    <a:pt x="100" y="147"/>
                    <a:pt x="102" y="190"/>
                    <a:pt x="112" y="216"/>
                  </a:cubicBezTo>
                  <a:cubicBezTo>
                    <a:pt x="133" y="272"/>
                    <a:pt x="186" y="302"/>
                    <a:pt x="186" y="302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89"/>
            <p:cNvSpPr/>
            <p:nvPr/>
          </p:nvSpPr>
          <p:spPr bwMode="auto">
            <a:xfrm>
              <a:off x="5408613" y="196850"/>
              <a:ext cx="989013" cy="192088"/>
            </a:xfrm>
            <a:custGeom>
              <a:avLst/>
              <a:gdLst>
                <a:gd name="T0" fmla="*/ 290 w 321"/>
                <a:gd name="T1" fmla="*/ 62 h 62"/>
                <a:gd name="T2" fmla="*/ 31 w 321"/>
                <a:gd name="T3" fmla="*/ 62 h 62"/>
                <a:gd name="T4" fmla="*/ 0 w 321"/>
                <a:gd name="T5" fmla="*/ 31 h 62"/>
                <a:gd name="T6" fmla="*/ 31 w 321"/>
                <a:gd name="T7" fmla="*/ 0 h 62"/>
                <a:gd name="T8" fmla="*/ 290 w 321"/>
                <a:gd name="T9" fmla="*/ 0 h 62"/>
                <a:gd name="T10" fmla="*/ 321 w 321"/>
                <a:gd name="T11" fmla="*/ 31 h 62"/>
                <a:gd name="T12" fmla="*/ 290 w 321"/>
                <a:gd name="T13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1" h="62">
                  <a:moveTo>
                    <a:pt x="290" y="62"/>
                  </a:moveTo>
                  <a:cubicBezTo>
                    <a:pt x="31" y="62"/>
                    <a:pt x="31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290" y="0"/>
                    <a:pt x="290" y="0"/>
                    <a:pt x="290" y="0"/>
                  </a:cubicBezTo>
                  <a:cubicBezTo>
                    <a:pt x="307" y="0"/>
                    <a:pt x="321" y="14"/>
                    <a:pt x="321" y="31"/>
                  </a:cubicBezTo>
                  <a:cubicBezTo>
                    <a:pt x="321" y="48"/>
                    <a:pt x="307" y="62"/>
                    <a:pt x="290" y="62"/>
                  </a:cubicBezTo>
                  <a:close/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90"/>
            <p:cNvSpPr/>
            <p:nvPr/>
          </p:nvSpPr>
          <p:spPr bwMode="auto">
            <a:xfrm>
              <a:off x="5257801" y="363538"/>
              <a:ext cx="1227138" cy="630238"/>
            </a:xfrm>
            <a:custGeom>
              <a:avLst/>
              <a:gdLst>
                <a:gd name="T0" fmla="*/ 396 w 398"/>
                <a:gd name="T1" fmla="*/ 33 h 204"/>
                <a:gd name="T2" fmla="*/ 385 w 398"/>
                <a:gd name="T3" fmla="*/ 69 h 204"/>
                <a:gd name="T4" fmla="*/ 356 w 398"/>
                <a:gd name="T5" fmla="*/ 81 h 204"/>
                <a:gd name="T6" fmla="*/ 119 w 398"/>
                <a:gd name="T7" fmla="*/ 81 h 204"/>
                <a:gd name="T8" fmla="*/ 58 w 398"/>
                <a:gd name="T9" fmla="*/ 143 h 204"/>
                <a:gd name="T10" fmla="*/ 58 w 398"/>
                <a:gd name="T11" fmla="*/ 181 h 204"/>
                <a:gd name="T12" fmla="*/ 35 w 398"/>
                <a:gd name="T13" fmla="*/ 204 h 204"/>
                <a:gd name="T14" fmla="*/ 29 w 398"/>
                <a:gd name="T15" fmla="*/ 204 h 204"/>
                <a:gd name="T16" fmla="*/ 6 w 398"/>
                <a:gd name="T17" fmla="*/ 181 h 204"/>
                <a:gd name="T18" fmla="*/ 6 w 398"/>
                <a:gd name="T19" fmla="*/ 66 h 204"/>
                <a:gd name="T20" fmla="*/ 7 w 398"/>
                <a:gd name="T21" fmla="*/ 63 h 204"/>
                <a:gd name="T22" fmla="*/ 0 w 398"/>
                <a:gd name="T23" fmla="*/ 40 h 204"/>
                <a:gd name="T24" fmla="*/ 12 w 398"/>
                <a:gd name="T25" fmla="*/ 12 h 204"/>
                <a:gd name="T26" fmla="*/ 40 w 398"/>
                <a:gd name="T27" fmla="*/ 0 h 204"/>
                <a:gd name="T28" fmla="*/ 354 w 398"/>
                <a:gd name="T29" fmla="*/ 0 h 204"/>
                <a:gd name="T30" fmla="*/ 396 w 398"/>
                <a:gd name="T31" fmla="*/ 33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98" h="204">
                  <a:moveTo>
                    <a:pt x="396" y="33"/>
                  </a:moveTo>
                  <a:cubicBezTo>
                    <a:pt x="398" y="47"/>
                    <a:pt x="394" y="60"/>
                    <a:pt x="385" y="69"/>
                  </a:cubicBezTo>
                  <a:cubicBezTo>
                    <a:pt x="377" y="77"/>
                    <a:pt x="367" y="81"/>
                    <a:pt x="356" y="81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85" y="81"/>
                    <a:pt x="58" y="109"/>
                    <a:pt x="58" y="143"/>
                  </a:cubicBezTo>
                  <a:cubicBezTo>
                    <a:pt x="58" y="181"/>
                    <a:pt x="58" y="181"/>
                    <a:pt x="58" y="181"/>
                  </a:cubicBezTo>
                  <a:cubicBezTo>
                    <a:pt x="58" y="193"/>
                    <a:pt x="48" y="204"/>
                    <a:pt x="35" y="204"/>
                  </a:cubicBezTo>
                  <a:cubicBezTo>
                    <a:pt x="29" y="204"/>
                    <a:pt x="29" y="204"/>
                    <a:pt x="29" y="204"/>
                  </a:cubicBezTo>
                  <a:cubicBezTo>
                    <a:pt x="17" y="204"/>
                    <a:pt x="6" y="193"/>
                    <a:pt x="6" y="181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5"/>
                    <a:pt x="6" y="64"/>
                    <a:pt x="7" y="63"/>
                  </a:cubicBezTo>
                  <a:cubicBezTo>
                    <a:pt x="2" y="56"/>
                    <a:pt x="0" y="49"/>
                    <a:pt x="0" y="40"/>
                  </a:cubicBezTo>
                  <a:cubicBezTo>
                    <a:pt x="0" y="29"/>
                    <a:pt x="4" y="19"/>
                    <a:pt x="12" y="12"/>
                  </a:cubicBezTo>
                  <a:cubicBezTo>
                    <a:pt x="19" y="4"/>
                    <a:pt x="29" y="0"/>
                    <a:pt x="40" y="0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74" y="0"/>
                    <a:pt x="392" y="13"/>
                    <a:pt x="396" y="33"/>
                  </a:cubicBezTo>
                  <a:close/>
                </a:path>
              </a:pathLst>
            </a:custGeom>
            <a:solidFill>
              <a:srgbClr val="6132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91"/>
            <p:cNvSpPr/>
            <p:nvPr/>
          </p:nvSpPr>
          <p:spPr bwMode="auto">
            <a:xfrm>
              <a:off x="6046788" y="690563"/>
              <a:ext cx="212725" cy="55563"/>
            </a:xfrm>
            <a:custGeom>
              <a:avLst/>
              <a:gdLst>
                <a:gd name="T0" fmla="*/ 60 w 69"/>
                <a:gd name="T1" fmla="*/ 18 h 18"/>
                <a:gd name="T2" fmla="*/ 9 w 69"/>
                <a:gd name="T3" fmla="*/ 18 h 18"/>
                <a:gd name="T4" fmla="*/ 0 w 69"/>
                <a:gd name="T5" fmla="*/ 9 h 18"/>
                <a:gd name="T6" fmla="*/ 9 w 69"/>
                <a:gd name="T7" fmla="*/ 0 h 18"/>
                <a:gd name="T8" fmla="*/ 60 w 69"/>
                <a:gd name="T9" fmla="*/ 0 h 18"/>
                <a:gd name="T10" fmla="*/ 69 w 69"/>
                <a:gd name="T11" fmla="*/ 9 h 18"/>
                <a:gd name="T12" fmla="*/ 60 w 6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8">
                  <a:moveTo>
                    <a:pt x="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5" y="0"/>
                    <a:pt x="69" y="4"/>
                    <a:pt x="69" y="9"/>
                  </a:cubicBezTo>
                  <a:cubicBezTo>
                    <a:pt x="69" y="14"/>
                    <a:pt x="65" y="18"/>
                    <a:pt x="60" y="18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92"/>
            <p:cNvSpPr/>
            <p:nvPr/>
          </p:nvSpPr>
          <p:spPr bwMode="auto">
            <a:xfrm>
              <a:off x="5664201" y="690563"/>
              <a:ext cx="212725" cy="55563"/>
            </a:xfrm>
            <a:custGeom>
              <a:avLst/>
              <a:gdLst>
                <a:gd name="T0" fmla="*/ 60 w 69"/>
                <a:gd name="T1" fmla="*/ 18 h 18"/>
                <a:gd name="T2" fmla="*/ 9 w 69"/>
                <a:gd name="T3" fmla="*/ 18 h 18"/>
                <a:gd name="T4" fmla="*/ 0 w 69"/>
                <a:gd name="T5" fmla="*/ 9 h 18"/>
                <a:gd name="T6" fmla="*/ 9 w 69"/>
                <a:gd name="T7" fmla="*/ 0 h 18"/>
                <a:gd name="T8" fmla="*/ 60 w 69"/>
                <a:gd name="T9" fmla="*/ 0 h 18"/>
                <a:gd name="T10" fmla="*/ 69 w 69"/>
                <a:gd name="T11" fmla="*/ 9 h 18"/>
                <a:gd name="T12" fmla="*/ 60 w 69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8">
                  <a:moveTo>
                    <a:pt x="60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5" y="0"/>
                    <a:pt x="69" y="4"/>
                    <a:pt x="69" y="9"/>
                  </a:cubicBezTo>
                  <a:cubicBezTo>
                    <a:pt x="69" y="14"/>
                    <a:pt x="65" y="18"/>
                    <a:pt x="60" y="18"/>
                  </a:cubicBez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93"/>
            <p:cNvSpPr/>
            <p:nvPr/>
          </p:nvSpPr>
          <p:spPr bwMode="auto">
            <a:xfrm>
              <a:off x="5794376" y="801688"/>
              <a:ext cx="128588" cy="146050"/>
            </a:xfrm>
            <a:custGeom>
              <a:avLst/>
              <a:gdLst>
                <a:gd name="T0" fmla="*/ 33 w 81"/>
                <a:gd name="T1" fmla="*/ 0 h 92"/>
                <a:gd name="T2" fmla="*/ 0 w 81"/>
                <a:gd name="T3" fmla="*/ 0 h 92"/>
                <a:gd name="T4" fmla="*/ 46 w 81"/>
                <a:gd name="T5" fmla="*/ 92 h 92"/>
                <a:gd name="T6" fmla="*/ 81 w 81"/>
                <a:gd name="T7" fmla="*/ 90 h 92"/>
                <a:gd name="T8" fmla="*/ 33 w 8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2">
                  <a:moveTo>
                    <a:pt x="33" y="0"/>
                  </a:moveTo>
                  <a:lnTo>
                    <a:pt x="0" y="0"/>
                  </a:lnTo>
                  <a:lnTo>
                    <a:pt x="46" y="92"/>
                  </a:lnTo>
                  <a:lnTo>
                    <a:pt x="81" y="9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E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94"/>
            <p:cNvSpPr/>
            <p:nvPr/>
          </p:nvSpPr>
          <p:spPr bwMode="auto">
            <a:xfrm>
              <a:off x="5794376" y="801688"/>
              <a:ext cx="128588" cy="146050"/>
            </a:xfrm>
            <a:custGeom>
              <a:avLst/>
              <a:gdLst>
                <a:gd name="T0" fmla="*/ 33 w 81"/>
                <a:gd name="T1" fmla="*/ 0 h 92"/>
                <a:gd name="T2" fmla="*/ 0 w 81"/>
                <a:gd name="T3" fmla="*/ 0 h 92"/>
                <a:gd name="T4" fmla="*/ 46 w 81"/>
                <a:gd name="T5" fmla="*/ 92 h 92"/>
                <a:gd name="T6" fmla="*/ 81 w 81"/>
                <a:gd name="T7" fmla="*/ 90 h 92"/>
                <a:gd name="T8" fmla="*/ 33 w 8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92">
                  <a:moveTo>
                    <a:pt x="33" y="0"/>
                  </a:moveTo>
                  <a:lnTo>
                    <a:pt x="0" y="0"/>
                  </a:lnTo>
                  <a:lnTo>
                    <a:pt x="46" y="92"/>
                  </a:lnTo>
                  <a:lnTo>
                    <a:pt x="81" y="90"/>
                  </a:lnTo>
                  <a:lnTo>
                    <a:pt x="3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95"/>
            <p:cNvSpPr/>
            <p:nvPr/>
          </p:nvSpPr>
          <p:spPr bwMode="auto">
            <a:xfrm>
              <a:off x="6138863" y="801688"/>
              <a:ext cx="130175" cy="146050"/>
            </a:xfrm>
            <a:custGeom>
              <a:avLst/>
              <a:gdLst>
                <a:gd name="T0" fmla="*/ 35 w 82"/>
                <a:gd name="T1" fmla="*/ 0 h 92"/>
                <a:gd name="T2" fmla="*/ 0 w 82"/>
                <a:gd name="T3" fmla="*/ 0 h 92"/>
                <a:gd name="T4" fmla="*/ 47 w 82"/>
                <a:gd name="T5" fmla="*/ 92 h 92"/>
                <a:gd name="T6" fmla="*/ 82 w 82"/>
                <a:gd name="T7" fmla="*/ 90 h 92"/>
                <a:gd name="T8" fmla="*/ 35 w 8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92">
                  <a:moveTo>
                    <a:pt x="35" y="0"/>
                  </a:moveTo>
                  <a:lnTo>
                    <a:pt x="0" y="0"/>
                  </a:lnTo>
                  <a:lnTo>
                    <a:pt x="47" y="92"/>
                  </a:lnTo>
                  <a:lnTo>
                    <a:pt x="82" y="90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FFE2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96"/>
            <p:cNvSpPr/>
            <p:nvPr/>
          </p:nvSpPr>
          <p:spPr bwMode="auto">
            <a:xfrm>
              <a:off x="6138863" y="801688"/>
              <a:ext cx="130175" cy="146050"/>
            </a:xfrm>
            <a:custGeom>
              <a:avLst/>
              <a:gdLst>
                <a:gd name="T0" fmla="*/ 35 w 82"/>
                <a:gd name="T1" fmla="*/ 0 h 92"/>
                <a:gd name="T2" fmla="*/ 0 w 82"/>
                <a:gd name="T3" fmla="*/ 0 h 92"/>
                <a:gd name="T4" fmla="*/ 47 w 82"/>
                <a:gd name="T5" fmla="*/ 92 h 92"/>
                <a:gd name="T6" fmla="*/ 82 w 82"/>
                <a:gd name="T7" fmla="*/ 90 h 92"/>
                <a:gd name="T8" fmla="*/ 35 w 8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92">
                  <a:moveTo>
                    <a:pt x="35" y="0"/>
                  </a:moveTo>
                  <a:lnTo>
                    <a:pt x="0" y="0"/>
                  </a:lnTo>
                  <a:lnTo>
                    <a:pt x="47" y="92"/>
                  </a:lnTo>
                  <a:lnTo>
                    <a:pt x="82" y="90"/>
                  </a:lnTo>
                  <a:lnTo>
                    <a:pt x="3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97"/>
            <p:cNvSpPr/>
            <p:nvPr/>
          </p:nvSpPr>
          <p:spPr bwMode="auto">
            <a:xfrm>
              <a:off x="6030913" y="795338"/>
              <a:ext cx="234950" cy="160338"/>
            </a:xfrm>
            <a:custGeom>
              <a:avLst/>
              <a:gdLst>
                <a:gd name="T0" fmla="*/ 65 w 76"/>
                <a:gd name="T1" fmla="*/ 52 h 52"/>
                <a:gd name="T2" fmla="*/ 11 w 76"/>
                <a:gd name="T3" fmla="*/ 52 h 52"/>
                <a:gd name="T4" fmla="*/ 0 w 76"/>
                <a:gd name="T5" fmla="*/ 41 h 52"/>
                <a:gd name="T6" fmla="*/ 0 w 76"/>
                <a:gd name="T7" fmla="*/ 11 h 52"/>
                <a:gd name="T8" fmla="*/ 11 w 76"/>
                <a:gd name="T9" fmla="*/ 0 h 52"/>
                <a:gd name="T10" fmla="*/ 65 w 76"/>
                <a:gd name="T11" fmla="*/ 0 h 52"/>
                <a:gd name="T12" fmla="*/ 76 w 76"/>
                <a:gd name="T13" fmla="*/ 11 h 52"/>
                <a:gd name="T14" fmla="*/ 76 w 76"/>
                <a:gd name="T15" fmla="*/ 41 h 52"/>
                <a:gd name="T16" fmla="*/ 65 w 76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52">
                  <a:moveTo>
                    <a:pt x="65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71" y="0"/>
                    <a:pt x="76" y="5"/>
                    <a:pt x="76" y="11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7"/>
                    <a:pt x="71" y="52"/>
                    <a:pt x="65" y="52"/>
                  </a:cubicBezTo>
                  <a:close/>
                </a:path>
              </a:pathLst>
            </a:cu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98"/>
            <p:cNvSpPr/>
            <p:nvPr/>
          </p:nvSpPr>
          <p:spPr bwMode="auto">
            <a:xfrm>
              <a:off x="5689601" y="795338"/>
              <a:ext cx="252413" cy="160338"/>
            </a:xfrm>
            <a:custGeom>
              <a:avLst/>
              <a:gdLst>
                <a:gd name="T0" fmla="*/ 71 w 82"/>
                <a:gd name="T1" fmla="*/ 52 h 52"/>
                <a:gd name="T2" fmla="*/ 11 w 82"/>
                <a:gd name="T3" fmla="*/ 52 h 52"/>
                <a:gd name="T4" fmla="*/ 0 w 82"/>
                <a:gd name="T5" fmla="*/ 41 h 52"/>
                <a:gd name="T6" fmla="*/ 0 w 82"/>
                <a:gd name="T7" fmla="*/ 12 h 52"/>
                <a:gd name="T8" fmla="*/ 11 w 82"/>
                <a:gd name="T9" fmla="*/ 0 h 52"/>
                <a:gd name="T10" fmla="*/ 71 w 82"/>
                <a:gd name="T11" fmla="*/ 0 h 52"/>
                <a:gd name="T12" fmla="*/ 82 w 82"/>
                <a:gd name="T13" fmla="*/ 12 h 52"/>
                <a:gd name="T14" fmla="*/ 82 w 82"/>
                <a:gd name="T15" fmla="*/ 41 h 52"/>
                <a:gd name="T16" fmla="*/ 71 w 82"/>
                <a:gd name="T17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52">
                  <a:moveTo>
                    <a:pt x="71" y="52"/>
                  </a:move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7" y="0"/>
                    <a:pt x="82" y="5"/>
                    <a:pt x="82" y="1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2" y="47"/>
                    <a:pt x="77" y="52"/>
                    <a:pt x="71" y="52"/>
                  </a:cubicBezTo>
                  <a:close/>
                </a:path>
              </a:pathLst>
            </a:cu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99"/>
            <p:cNvSpPr/>
            <p:nvPr/>
          </p:nvSpPr>
          <p:spPr bwMode="auto">
            <a:xfrm>
              <a:off x="5827713" y="1147763"/>
              <a:ext cx="206375" cy="42863"/>
            </a:xfrm>
            <a:custGeom>
              <a:avLst/>
              <a:gdLst>
                <a:gd name="T0" fmla="*/ 67 w 67"/>
                <a:gd name="T1" fmla="*/ 0 h 14"/>
                <a:gd name="T2" fmla="*/ 31 w 67"/>
                <a:gd name="T3" fmla="*/ 13 h 14"/>
                <a:gd name="T4" fmla="*/ 0 w 67"/>
                <a:gd name="T5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7" h="14">
                  <a:moveTo>
                    <a:pt x="67" y="0"/>
                  </a:moveTo>
                  <a:cubicBezTo>
                    <a:pt x="59" y="9"/>
                    <a:pt x="46" y="14"/>
                    <a:pt x="31" y="13"/>
                  </a:cubicBezTo>
                  <a:cubicBezTo>
                    <a:pt x="19" y="13"/>
                    <a:pt x="8" y="8"/>
                    <a:pt x="0" y="1"/>
                  </a:cubicBezTo>
                </a:path>
              </a:pathLst>
            </a:custGeom>
            <a:noFill/>
            <a:ln w="19050" cap="flat">
              <a:solidFill>
                <a:srgbClr val="FA7C50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100"/>
            <p:cNvSpPr/>
            <p:nvPr/>
          </p:nvSpPr>
          <p:spPr bwMode="auto">
            <a:xfrm>
              <a:off x="5961063" y="863600"/>
              <a:ext cx="85725" cy="200025"/>
            </a:xfrm>
            <a:custGeom>
              <a:avLst/>
              <a:gdLst>
                <a:gd name="T0" fmla="*/ 28 w 28"/>
                <a:gd name="T1" fmla="*/ 50 h 65"/>
                <a:gd name="T2" fmla="*/ 27 w 28"/>
                <a:gd name="T3" fmla="*/ 50 h 65"/>
                <a:gd name="T4" fmla="*/ 2 w 28"/>
                <a:gd name="T5" fmla="*/ 65 h 65"/>
                <a:gd name="T6" fmla="*/ 0 w 28"/>
                <a:gd name="T7" fmla="*/ 0 h 65"/>
                <a:gd name="T8" fmla="*/ 28 w 28"/>
                <a:gd name="T9" fmla="*/ 5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65">
                  <a:moveTo>
                    <a:pt x="28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9"/>
                    <a:pt x="20" y="65"/>
                    <a:pt x="2" y="6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4"/>
                    <a:pt x="27" y="37"/>
                    <a:pt x="28" y="5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Line 101"/>
            <p:cNvSpPr>
              <a:spLocks noChangeShapeType="1"/>
            </p:cNvSpPr>
            <p:nvPr/>
          </p:nvSpPr>
          <p:spPr bwMode="auto">
            <a:xfrm>
              <a:off x="5945188" y="876300"/>
              <a:ext cx="95250" cy="3175"/>
            </a:xfrm>
            <a:prstGeom prst="line">
              <a:avLst/>
            </a:prstGeom>
            <a:noFill/>
            <a:ln w="15875" cap="flat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2" name="Freeform 102"/>
            <p:cNvSpPr/>
            <p:nvPr/>
          </p:nvSpPr>
          <p:spPr bwMode="auto">
            <a:xfrm>
              <a:off x="4800601" y="1635125"/>
              <a:ext cx="1370013" cy="2520950"/>
            </a:xfrm>
            <a:custGeom>
              <a:avLst/>
              <a:gdLst>
                <a:gd name="T0" fmla="*/ 444 w 444"/>
                <a:gd name="T1" fmla="*/ 190 h 817"/>
                <a:gd name="T2" fmla="*/ 444 w 444"/>
                <a:gd name="T3" fmla="*/ 771 h 817"/>
                <a:gd name="T4" fmla="*/ 21 w 444"/>
                <a:gd name="T5" fmla="*/ 817 h 817"/>
                <a:gd name="T6" fmla="*/ 0 w 444"/>
                <a:gd name="T7" fmla="*/ 190 h 817"/>
                <a:gd name="T8" fmla="*/ 157 w 444"/>
                <a:gd name="T9" fmla="*/ 3 h 817"/>
                <a:gd name="T10" fmla="*/ 190 w 444"/>
                <a:gd name="T11" fmla="*/ 0 h 817"/>
                <a:gd name="T12" fmla="*/ 254 w 444"/>
                <a:gd name="T13" fmla="*/ 0 h 817"/>
                <a:gd name="T14" fmla="*/ 444 w 444"/>
                <a:gd name="T15" fmla="*/ 190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817">
                  <a:moveTo>
                    <a:pt x="444" y="190"/>
                  </a:moveTo>
                  <a:cubicBezTo>
                    <a:pt x="444" y="771"/>
                    <a:pt x="444" y="771"/>
                    <a:pt x="444" y="771"/>
                  </a:cubicBezTo>
                  <a:cubicBezTo>
                    <a:pt x="21" y="817"/>
                    <a:pt x="21" y="817"/>
                    <a:pt x="21" y="817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96"/>
                    <a:pt x="68" y="18"/>
                    <a:pt x="157" y="3"/>
                  </a:cubicBezTo>
                  <a:cubicBezTo>
                    <a:pt x="168" y="1"/>
                    <a:pt x="179" y="0"/>
                    <a:pt x="190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359" y="0"/>
                    <a:pt x="444" y="85"/>
                    <a:pt x="444" y="190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3" name="Freeform 103"/>
            <p:cNvSpPr/>
            <p:nvPr/>
          </p:nvSpPr>
          <p:spPr bwMode="auto">
            <a:xfrm>
              <a:off x="4837113" y="3983038"/>
              <a:ext cx="1228725" cy="520700"/>
            </a:xfrm>
            <a:custGeom>
              <a:avLst/>
              <a:gdLst>
                <a:gd name="T0" fmla="*/ 398 w 398"/>
                <a:gd name="T1" fmla="*/ 61 h 169"/>
                <a:gd name="T2" fmla="*/ 373 w 398"/>
                <a:gd name="T3" fmla="*/ 130 h 169"/>
                <a:gd name="T4" fmla="*/ 290 w 398"/>
                <a:gd name="T5" fmla="*/ 169 h 169"/>
                <a:gd name="T6" fmla="*/ 108 w 398"/>
                <a:gd name="T7" fmla="*/ 169 h 169"/>
                <a:gd name="T8" fmla="*/ 92 w 398"/>
                <a:gd name="T9" fmla="*/ 168 h 169"/>
                <a:gd name="T10" fmla="*/ 55 w 398"/>
                <a:gd name="T11" fmla="*/ 155 h 169"/>
                <a:gd name="T12" fmla="*/ 49 w 398"/>
                <a:gd name="T13" fmla="*/ 151 h 169"/>
                <a:gd name="T14" fmla="*/ 0 w 398"/>
                <a:gd name="T15" fmla="*/ 61 h 169"/>
                <a:gd name="T16" fmla="*/ 3 w 398"/>
                <a:gd name="T17" fmla="*/ 3 h 169"/>
                <a:gd name="T18" fmla="*/ 395 w 398"/>
                <a:gd name="T19" fmla="*/ 0 h 169"/>
                <a:gd name="T20" fmla="*/ 398 w 398"/>
                <a:gd name="T21" fmla="*/ 6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169">
                  <a:moveTo>
                    <a:pt x="398" y="61"/>
                  </a:moveTo>
                  <a:cubicBezTo>
                    <a:pt x="398" y="87"/>
                    <a:pt x="389" y="111"/>
                    <a:pt x="373" y="130"/>
                  </a:cubicBezTo>
                  <a:cubicBezTo>
                    <a:pt x="353" y="154"/>
                    <a:pt x="323" y="169"/>
                    <a:pt x="290" y="169"/>
                  </a:cubicBezTo>
                  <a:cubicBezTo>
                    <a:pt x="108" y="169"/>
                    <a:pt x="108" y="169"/>
                    <a:pt x="108" y="169"/>
                  </a:cubicBezTo>
                  <a:cubicBezTo>
                    <a:pt x="103" y="169"/>
                    <a:pt x="97" y="169"/>
                    <a:pt x="92" y="168"/>
                  </a:cubicBezTo>
                  <a:cubicBezTo>
                    <a:pt x="79" y="166"/>
                    <a:pt x="66" y="161"/>
                    <a:pt x="55" y="155"/>
                  </a:cubicBezTo>
                  <a:cubicBezTo>
                    <a:pt x="53" y="154"/>
                    <a:pt x="51" y="153"/>
                    <a:pt x="49" y="151"/>
                  </a:cubicBezTo>
                  <a:cubicBezTo>
                    <a:pt x="19" y="132"/>
                    <a:pt x="0" y="99"/>
                    <a:pt x="0" y="61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95" y="0"/>
                    <a:pt x="395" y="0"/>
                    <a:pt x="395" y="0"/>
                  </a:cubicBezTo>
                  <a:lnTo>
                    <a:pt x="398" y="61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5365751" y="1598613"/>
              <a:ext cx="449263" cy="2103438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105"/>
            <p:cNvSpPr/>
            <p:nvPr/>
          </p:nvSpPr>
          <p:spPr bwMode="auto">
            <a:xfrm>
              <a:off x="5473701" y="1616075"/>
              <a:ext cx="261938" cy="260350"/>
            </a:xfrm>
            <a:custGeom>
              <a:avLst/>
              <a:gdLst>
                <a:gd name="T0" fmla="*/ 83 w 165"/>
                <a:gd name="T1" fmla="*/ 164 h 164"/>
                <a:gd name="T2" fmla="*/ 0 w 165"/>
                <a:gd name="T3" fmla="*/ 45 h 164"/>
                <a:gd name="T4" fmla="*/ 75 w 165"/>
                <a:gd name="T5" fmla="*/ 0 h 164"/>
                <a:gd name="T6" fmla="*/ 165 w 165"/>
                <a:gd name="T7" fmla="*/ 45 h 164"/>
                <a:gd name="T8" fmla="*/ 83 w 165"/>
                <a:gd name="T9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83" y="164"/>
                  </a:moveTo>
                  <a:lnTo>
                    <a:pt x="0" y="45"/>
                  </a:lnTo>
                  <a:lnTo>
                    <a:pt x="75" y="0"/>
                  </a:lnTo>
                  <a:lnTo>
                    <a:pt x="165" y="45"/>
                  </a:lnTo>
                  <a:lnTo>
                    <a:pt x="83" y="164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Freeform 106"/>
            <p:cNvSpPr/>
            <p:nvPr/>
          </p:nvSpPr>
          <p:spPr bwMode="auto">
            <a:xfrm>
              <a:off x="5503863" y="1785938"/>
              <a:ext cx="284163" cy="1968500"/>
            </a:xfrm>
            <a:custGeom>
              <a:avLst/>
              <a:gdLst>
                <a:gd name="T0" fmla="*/ 93 w 179"/>
                <a:gd name="T1" fmla="*/ 1240 h 1240"/>
                <a:gd name="T2" fmla="*/ 0 w 179"/>
                <a:gd name="T3" fmla="*/ 1114 h 1240"/>
                <a:gd name="T4" fmla="*/ 37 w 179"/>
                <a:gd name="T5" fmla="*/ 0 h 1240"/>
                <a:gd name="T6" fmla="*/ 95 w 179"/>
                <a:gd name="T7" fmla="*/ 6 h 1240"/>
                <a:gd name="T8" fmla="*/ 179 w 179"/>
                <a:gd name="T9" fmla="*/ 1110 h 1240"/>
                <a:gd name="T10" fmla="*/ 93 w 179"/>
                <a:gd name="T11" fmla="*/ 1240 h 1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9" h="1240">
                  <a:moveTo>
                    <a:pt x="93" y="1240"/>
                  </a:moveTo>
                  <a:lnTo>
                    <a:pt x="0" y="1114"/>
                  </a:lnTo>
                  <a:lnTo>
                    <a:pt x="37" y="0"/>
                  </a:lnTo>
                  <a:lnTo>
                    <a:pt x="95" y="6"/>
                  </a:lnTo>
                  <a:lnTo>
                    <a:pt x="179" y="1110"/>
                  </a:lnTo>
                  <a:lnTo>
                    <a:pt x="93" y="1240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107"/>
            <p:cNvSpPr/>
            <p:nvPr/>
          </p:nvSpPr>
          <p:spPr bwMode="auto">
            <a:xfrm>
              <a:off x="5346701" y="1595438"/>
              <a:ext cx="474663" cy="177800"/>
            </a:xfrm>
            <a:custGeom>
              <a:avLst/>
              <a:gdLst>
                <a:gd name="T0" fmla="*/ 299 w 299"/>
                <a:gd name="T1" fmla="*/ 112 h 112"/>
                <a:gd name="T2" fmla="*/ 167 w 299"/>
                <a:gd name="T3" fmla="*/ 21 h 112"/>
                <a:gd name="T4" fmla="*/ 12 w 299"/>
                <a:gd name="T5" fmla="*/ 112 h 112"/>
                <a:gd name="T6" fmla="*/ 0 w 299"/>
                <a:gd name="T7" fmla="*/ 0 h 112"/>
                <a:gd name="T8" fmla="*/ 299 w 299"/>
                <a:gd name="T9" fmla="*/ 0 h 112"/>
                <a:gd name="T10" fmla="*/ 299 w 299"/>
                <a:gd name="T11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9" h="112">
                  <a:moveTo>
                    <a:pt x="299" y="112"/>
                  </a:moveTo>
                  <a:lnTo>
                    <a:pt x="167" y="21"/>
                  </a:lnTo>
                  <a:lnTo>
                    <a:pt x="12" y="112"/>
                  </a:lnTo>
                  <a:lnTo>
                    <a:pt x="0" y="0"/>
                  </a:lnTo>
                  <a:lnTo>
                    <a:pt x="299" y="0"/>
                  </a:lnTo>
                  <a:lnTo>
                    <a:pt x="299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108"/>
            <p:cNvSpPr/>
            <p:nvPr/>
          </p:nvSpPr>
          <p:spPr bwMode="auto">
            <a:xfrm>
              <a:off x="5716588" y="6157913"/>
              <a:ext cx="804863" cy="533400"/>
            </a:xfrm>
            <a:custGeom>
              <a:avLst/>
              <a:gdLst>
                <a:gd name="T0" fmla="*/ 0 w 261"/>
                <a:gd name="T1" fmla="*/ 83 h 173"/>
                <a:gd name="T2" fmla="*/ 224 w 261"/>
                <a:gd name="T3" fmla="*/ 168 h 173"/>
                <a:gd name="T4" fmla="*/ 257 w 261"/>
                <a:gd name="T5" fmla="*/ 153 h 173"/>
                <a:gd name="T6" fmla="*/ 250 w 261"/>
                <a:gd name="T7" fmla="*/ 124 h 173"/>
                <a:gd name="T8" fmla="*/ 154 w 261"/>
                <a:gd name="T9" fmla="*/ 43 h 173"/>
                <a:gd name="T10" fmla="*/ 31 w 261"/>
                <a:gd name="T11" fmla="*/ 0 h 173"/>
                <a:gd name="T12" fmla="*/ 0 w 261"/>
                <a:gd name="T13" fmla="*/ 83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173">
                  <a:moveTo>
                    <a:pt x="0" y="83"/>
                  </a:moveTo>
                  <a:cubicBezTo>
                    <a:pt x="224" y="168"/>
                    <a:pt x="224" y="168"/>
                    <a:pt x="224" y="168"/>
                  </a:cubicBezTo>
                  <a:cubicBezTo>
                    <a:pt x="237" y="173"/>
                    <a:pt x="252" y="166"/>
                    <a:pt x="257" y="153"/>
                  </a:cubicBezTo>
                  <a:cubicBezTo>
                    <a:pt x="261" y="142"/>
                    <a:pt x="258" y="131"/>
                    <a:pt x="250" y="124"/>
                  </a:cubicBezTo>
                  <a:cubicBezTo>
                    <a:pt x="154" y="43"/>
                    <a:pt x="154" y="43"/>
                    <a:pt x="154" y="43"/>
                  </a:cubicBezTo>
                  <a:cubicBezTo>
                    <a:pt x="31" y="0"/>
                    <a:pt x="31" y="0"/>
                    <a:pt x="31" y="0"/>
                  </a:cubicBezTo>
                  <a:lnTo>
                    <a:pt x="0" y="83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109"/>
            <p:cNvSpPr/>
            <p:nvPr/>
          </p:nvSpPr>
          <p:spPr bwMode="auto">
            <a:xfrm>
              <a:off x="5713413" y="6389688"/>
              <a:ext cx="771525" cy="320675"/>
            </a:xfrm>
            <a:custGeom>
              <a:avLst/>
              <a:gdLst>
                <a:gd name="T0" fmla="*/ 227 w 250"/>
                <a:gd name="T1" fmla="*/ 101 h 104"/>
                <a:gd name="T2" fmla="*/ 0 w 250"/>
                <a:gd name="T3" fmla="*/ 16 h 104"/>
                <a:gd name="T4" fmla="*/ 6 w 250"/>
                <a:gd name="T5" fmla="*/ 0 h 104"/>
                <a:gd name="T6" fmla="*/ 250 w 250"/>
                <a:gd name="T7" fmla="*/ 90 h 104"/>
                <a:gd name="T8" fmla="*/ 227 w 250"/>
                <a:gd name="T9" fmla="*/ 10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04">
                  <a:moveTo>
                    <a:pt x="227" y="101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50" y="90"/>
                    <a:pt x="250" y="90"/>
                    <a:pt x="250" y="90"/>
                  </a:cubicBezTo>
                  <a:cubicBezTo>
                    <a:pt x="246" y="99"/>
                    <a:pt x="236" y="104"/>
                    <a:pt x="227" y="101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110"/>
            <p:cNvSpPr/>
            <p:nvPr/>
          </p:nvSpPr>
          <p:spPr bwMode="auto">
            <a:xfrm>
              <a:off x="4987926" y="4048125"/>
              <a:ext cx="1317625" cy="2244725"/>
            </a:xfrm>
            <a:custGeom>
              <a:avLst/>
              <a:gdLst>
                <a:gd name="T0" fmla="*/ 421 w 427"/>
                <a:gd name="T1" fmla="*/ 486 h 728"/>
                <a:gd name="T2" fmla="*/ 406 w 427"/>
                <a:gd name="T3" fmla="*/ 728 h 728"/>
                <a:gd name="T4" fmla="*/ 326 w 427"/>
                <a:gd name="T5" fmla="*/ 720 h 728"/>
                <a:gd name="T6" fmla="*/ 255 w 427"/>
                <a:gd name="T7" fmla="*/ 713 h 728"/>
                <a:gd name="T8" fmla="*/ 253 w 427"/>
                <a:gd name="T9" fmla="*/ 245 h 728"/>
                <a:gd name="T10" fmla="*/ 43 w 427"/>
                <a:gd name="T11" fmla="*/ 147 h 728"/>
                <a:gd name="T12" fmla="*/ 6 w 427"/>
                <a:gd name="T13" fmla="*/ 134 h 728"/>
                <a:gd name="T14" fmla="*/ 0 w 427"/>
                <a:gd name="T15" fmla="*/ 132 h 728"/>
                <a:gd name="T16" fmla="*/ 0 w 427"/>
                <a:gd name="T17" fmla="*/ 130 h 728"/>
                <a:gd name="T18" fmla="*/ 230 w 427"/>
                <a:gd name="T19" fmla="*/ 45 h 728"/>
                <a:gd name="T20" fmla="*/ 324 w 427"/>
                <a:gd name="T21" fmla="*/ 109 h 728"/>
                <a:gd name="T22" fmla="*/ 368 w 427"/>
                <a:gd name="T23" fmla="*/ 145 h 728"/>
                <a:gd name="T24" fmla="*/ 421 w 427"/>
                <a:gd name="T25" fmla="*/ 48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7" h="728">
                  <a:moveTo>
                    <a:pt x="421" y="486"/>
                  </a:moveTo>
                  <a:cubicBezTo>
                    <a:pt x="417" y="610"/>
                    <a:pt x="407" y="723"/>
                    <a:pt x="406" y="728"/>
                  </a:cubicBezTo>
                  <a:cubicBezTo>
                    <a:pt x="326" y="720"/>
                    <a:pt x="326" y="720"/>
                    <a:pt x="326" y="720"/>
                  </a:cubicBezTo>
                  <a:cubicBezTo>
                    <a:pt x="255" y="713"/>
                    <a:pt x="255" y="713"/>
                    <a:pt x="255" y="713"/>
                  </a:cubicBezTo>
                  <a:cubicBezTo>
                    <a:pt x="276" y="502"/>
                    <a:pt x="275" y="290"/>
                    <a:pt x="253" y="245"/>
                  </a:cubicBezTo>
                  <a:cubicBezTo>
                    <a:pt x="229" y="221"/>
                    <a:pt x="132" y="179"/>
                    <a:pt x="43" y="147"/>
                  </a:cubicBezTo>
                  <a:cubicBezTo>
                    <a:pt x="30" y="142"/>
                    <a:pt x="18" y="138"/>
                    <a:pt x="6" y="134"/>
                  </a:cubicBezTo>
                  <a:cubicBezTo>
                    <a:pt x="4" y="133"/>
                    <a:pt x="2" y="133"/>
                    <a:pt x="0" y="132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30"/>
                    <a:pt x="74" y="0"/>
                    <a:pt x="230" y="45"/>
                  </a:cubicBezTo>
                  <a:cubicBezTo>
                    <a:pt x="263" y="55"/>
                    <a:pt x="290" y="86"/>
                    <a:pt x="324" y="109"/>
                  </a:cubicBezTo>
                  <a:cubicBezTo>
                    <a:pt x="342" y="120"/>
                    <a:pt x="357" y="133"/>
                    <a:pt x="368" y="145"/>
                  </a:cubicBezTo>
                  <a:cubicBezTo>
                    <a:pt x="399" y="179"/>
                    <a:pt x="427" y="244"/>
                    <a:pt x="421" y="486"/>
                  </a:cubicBez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Line 111"/>
            <p:cNvSpPr>
              <a:spLocks noChangeShapeType="1"/>
            </p:cNvSpPr>
            <p:nvPr/>
          </p:nvSpPr>
          <p:spPr bwMode="auto">
            <a:xfrm flipV="1">
              <a:off x="6121401" y="6311900"/>
              <a:ext cx="112713" cy="52388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Line 112"/>
            <p:cNvSpPr>
              <a:spLocks noChangeShapeType="1"/>
            </p:cNvSpPr>
            <p:nvPr/>
          </p:nvSpPr>
          <p:spPr bwMode="auto">
            <a:xfrm flipV="1">
              <a:off x="6170613" y="6361113"/>
              <a:ext cx="114300" cy="52388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Line 113"/>
            <p:cNvSpPr>
              <a:spLocks noChangeShapeType="1"/>
            </p:cNvSpPr>
            <p:nvPr/>
          </p:nvSpPr>
          <p:spPr bwMode="auto">
            <a:xfrm flipV="1">
              <a:off x="6213476" y="6407150"/>
              <a:ext cx="128588" cy="61913"/>
            </a:xfrm>
            <a:prstGeom prst="line">
              <a:avLst/>
            </a:prstGeom>
            <a:noFill/>
            <a:ln w="19050" cap="rnd">
              <a:solidFill>
                <a:srgbClr val="0E254A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14"/>
            <p:cNvSpPr/>
            <p:nvPr/>
          </p:nvSpPr>
          <p:spPr bwMode="auto">
            <a:xfrm>
              <a:off x="4800601" y="1644650"/>
              <a:ext cx="506413" cy="801688"/>
            </a:xfrm>
            <a:custGeom>
              <a:avLst/>
              <a:gdLst>
                <a:gd name="T0" fmla="*/ 164 w 164"/>
                <a:gd name="T1" fmla="*/ 260 h 260"/>
                <a:gd name="T2" fmla="*/ 0 w 164"/>
                <a:gd name="T3" fmla="*/ 193 h 260"/>
                <a:gd name="T4" fmla="*/ 0 w 164"/>
                <a:gd name="T5" fmla="*/ 187 h 260"/>
                <a:gd name="T6" fmla="*/ 157 w 164"/>
                <a:gd name="T7" fmla="*/ 0 h 260"/>
                <a:gd name="T8" fmla="*/ 158 w 164"/>
                <a:gd name="T9" fmla="*/ 1 h 260"/>
                <a:gd name="T10" fmla="*/ 164 w 164"/>
                <a:gd name="T11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" h="260">
                  <a:moveTo>
                    <a:pt x="164" y="260"/>
                  </a:moveTo>
                  <a:cubicBezTo>
                    <a:pt x="0" y="193"/>
                    <a:pt x="0" y="193"/>
                    <a:pt x="0" y="193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93"/>
                    <a:pt x="68" y="15"/>
                    <a:pt x="157" y="0"/>
                  </a:cubicBezTo>
                  <a:cubicBezTo>
                    <a:pt x="157" y="0"/>
                    <a:pt x="158" y="0"/>
                    <a:pt x="158" y="1"/>
                  </a:cubicBezTo>
                  <a:lnTo>
                    <a:pt x="164" y="260"/>
                  </a:ln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15"/>
            <p:cNvSpPr/>
            <p:nvPr/>
          </p:nvSpPr>
          <p:spPr bwMode="auto">
            <a:xfrm>
              <a:off x="4837113" y="3992563"/>
              <a:ext cx="1228725" cy="2276475"/>
            </a:xfrm>
            <a:custGeom>
              <a:avLst/>
              <a:gdLst>
                <a:gd name="T0" fmla="*/ 375 w 398"/>
                <a:gd name="T1" fmla="*/ 738 h 738"/>
                <a:gd name="T2" fmla="*/ 304 w 398"/>
                <a:gd name="T3" fmla="*/ 731 h 738"/>
                <a:gd name="T4" fmla="*/ 302 w 398"/>
                <a:gd name="T5" fmla="*/ 263 h 738"/>
                <a:gd name="T6" fmla="*/ 92 w 398"/>
                <a:gd name="T7" fmla="*/ 165 h 738"/>
                <a:gd name="T8" fmla="*/ 55 w 398"/>
                <a:gd name="T9" fmla="*/ 152 h 738"/>
                <a:gd name="T10" fmla="*/ 49 w 398"/>
                <a:gd name="T11" fmla="*/ 150 h 738"/>
                <a:gd name="T12" fmla="*/ 49 w 398"/>
                <a:gd name="T13" fmla="*/ 148 h 738"/>
                <a:gd name="T14" fmla="*/ 0 w 398"/>
                <a:gd name="T15" fmla="*/ 58 h 738"/>
                <a:gd name="T16" fmla="*/ 3 w 398"/>
                <a:gd name="T17" fmla="*/ 0 h 738"/>
                <a:gd name="T18" fmla="*/ 66 w 398"/>
                <a:gd name="T19" fmla="*/ 9 h 738"/>
                <a:gd name="T20" fmla="*/ 71 w 398"/>
                <a:gd name="T21" fmla="*/ 84 h 738"/>
                <a:gd name="T22" fmla="*/ 91 w 398"/>
                <a:gd name="T23" fmla="*/ 101 h 738"/>
                <a:gd name="T24" fmla="*/ 282 w 398"/>
                <a:gd name="T25" fmla="*/ 166 h 738"/>
                <a:gd name="T26" fmla="*/ 378 w 398"/>
                <a:gd name="T27" fmla="*/ 243 h 738"/>
                <a:gd name="T28" fmla="*/ 375 w 398"/>
                <a:gd name="T29" fmla="*/ 73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8" h="738">
                  <a:moveTo>
                    <a:pt x="375" y="738"/>
                  </a:moveTo>
                  <a:cubicBezTo>
                    <a:pt x="304" y="731"/>
                    <a:pt x="304" y="731"/>
                    <a:pt x="304" y="731"/>
                  </a:cubicBezTo>
                  <a:cubicBezTo>
                    <a:pt x="325" y="520"/>
                    <a:pt x="324" y="308"/>
                    <a:pt x="302" y="263"/>
                  </a:cubicBezTo>
                  <a:cubicBezTo>
                    <a:pt x="278" y="239"/>
                    <a:pt x="181" y="197"/>
                    <a:pt x="92" y="165"/>
                  </a:cubicBezTo>
                  <a:cubicBezTo>
                    <a:pt x="79" y="163"/>
                    <a:pt x="66" y="158"/>
                    <a:pt x="55" y="152"/>
                  </a:cubicBezTo>
                  <a:cubicBezTo>
                    <a:pt x="53" y="151"/>
                    <a:pt x="51" y="151"/>
                    <a:pt x="49" y="150"/>
                  </a:cubicBezTo>
                  <a:cubicBezTo>
                    <a:pt x="49" y="148"/>
                    <a:pt x="49" y="148"/>
                    <a:pt x="49" y="148"/>
                  </a:cubicBezTo>
                  <a:cubicBezTo>
                    <a:pt x="19" y="129"/>
                    <a:pt x="0" y="96"/>
                    <a:pt x="0" y="5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4" y="13"/>
                    <a:pt x="56" y="57"/>
                    <a:pt x="71" y="84"/>
                  </a:cubicBezTo>
                  <a:cubicBezTo>
                    <a:pt x="75" y="91"/>
                    <a:pt x="82" y="97"/>
                    <a:pt x="91" y="101"/>
                  </a:cubicBezTo>
                  <a:cubicBezTo>
                    <a:pt x="115" y="110"/>
                    <a:pt x="208" y="133"/>
                    <a:pt x="282" y="166"/>
                  </a:cubicBezTo>
                  <a:cubicBezTo>
                    <a:pt x="330" y="187"/>
                    <a:pt x="370" y="213"/>
                    <a:pt x="378" y="243"/>
                  </a:cubicBezTo>
                  <a:cubicBezTo>
                    <a:pt x="398" y="312"/>
                    <a:pt x="378" y="681"/>
                    <a:pt x="375" y="738"/>
                  </a:cubicBez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16"/>
            <p:cNvSpPr/>
            <p:nvPr/>
          </p:nvSpPr>
          <p:spPr bwMode="auto">
            <a:xfrm>
              <a:off x="7250113" y="2351088"/>
              <a:ext cx="1793875" cy="1138238"/>
            </a:xfrm>
            <a:custGeom>
              <a:avLst/>
              <a:gdLst>
                <a:gd name="T0" fmla="*/ 418 w 582"/>
                <a:gd name="T1" fmla="*/ 369 h 369"/>
                <a:gd name="T2" fmla="*/ 41 w 582"/>
                <a:gd name="T3" fmla="*/ 369 h 369"/>
                <a:gd name="T4" fmla="*/ 11 w 582"/>
                <a:gd name="T5" fmla="*/ 321 h 369"/>
                <a:gd name="T6" fmla="*/ 142 w 582"/>
                <a:gd name="T7" fmla="*/ 40 h 369"/>
                <a:gd name="T8" fmla="*/ 205 w 582"/>
                <a:gd name="T9" fmla="*/ 0 h 369"/>
                <a:gd name="T10" fmla="*/ 552 w 582"/>
                <a:gd name="T11" fmla="*/ 0 h 369"/>
                <a:gd name="T12" fmla="*/ 574 w 582"/>
                <a:gd name="T13" fmla="*/ 35 h 369"/>
                <a:gd name="T14" fmla="*/ 418 w 582"/>
                <a:gd name="T15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2" h="369">
                  <a:moveTo>
                    <a:pt x="418" y="369"/>
                  </a:moveTo>
                  <a:cubicBezTo>
                    <a:pt x="41" y="369"/>
                    <a:pt x="41" y="369"/>
                    <a:pt x="41" y="369"/>
                  </a:cubicBezTo>
                  <a:cubicBezTo>
                    <a:pt x="17" y="369"/>
                    <a:pt x="0" y="343"/>
                    <a:pt x="11" y="321"/>
                  </a:cubicBezTo>
                  <a:cubicBezTo>
                    <a:pt x="142" y="40"/>
                    <a:pt x="142" y="40"/>
                    <a:pt x="142" y="40"/>
                  </a:cubicBezTo>
                  <a:cubicBezTo>
                    <a:pt x="154" y="16"/>
                    <a:pt x="178" y="0"/>
                    <a:pt x="205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70" y="0"/>
                    <a:pt x="582" y="19"/>
                    <a:pt x="574" y="35"/>
                  </a:cubicBezTo>
                  <a:lnTo>
                    <a:pt x="418" y="369"/>
                  </a:lnTo>
                  <a:close/>
                </a:path>
              </a:pathLst>
            </a:custGeom>
            <a:solidFill>
              <a:srgbClr val="AFA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17"/>
            <p:cNvSpPr/>
            <p:nvPr/>
          </p:nvSpPr>
          <p:spPr bwMode="auto">
            <a:xfrm>
              <a:off x="6491288" y="3368675"/>
              <a:ext cx="949325" cy="123825"/>
            </a:xfrm>
            <a:custGeom>
              <a:avLst/>
              <a:gdLst>
                <a:gd name="T0" fmla="*/ 289 w 308"/>
                <a:gd name="T1" fmla="*/ 40 h 40"/>
                <a:gd name="T2" fmla="*/ 20 w 308"/>
                <a:gd name="T3" fmla="*/ 40 h 40"/>
                <a:gd name="T4" fmla="*/ 0 w 308"/>
                <a:gd name="T5" fmla="*/ 20 h 40"/>
                <a:gd name="T6" fmla="*/ 20 w 308"/>
                <a:gd name="T7" fmla="*/ 0 h 40"/>
                <a:gd name="T8" fmla="*/ 289 w 308"/>
                <a:gd name="T9" fmla="*/ 0 h 40"/>
                <a:gd name="T10" fmla="*/ 308 w 308"/>
                <a:gd name="T11" fmla="*/ 20 h 40"/>
                <a:gd name="T12" fmla="*/ 289 w 30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8" h="40">
                  <a:moveTo>
                    <a:pt x="289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300" y="0"/>
                    <a:pt x="308" y="9"/>
                    <a:pt x="308" y="20"/>
                  </a:cubicBezTo>
                  <a:cubicBezTo>
                    <a:pt x="308" y="31"/>
                    <a:pt x="300" y="40"/>
                    <a:pt x="289" y="40"/>
                  </a:cubicBezTo>
                  <a:close/>
                </a:path>
              </a:pathLst>
            </a:custGeom>
            <a:solidFill>
              <a:srgbClr val="AFAA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Rectangle 118"/>
            <p:cNvSpPr>
              <a:spLocks noChangeArrowheads="1"/>
            </p:cNvSpPr>
            <p:nvPr/>
          </p:nvSpPr>
          <p:spPr bwMode="auto">
            <a:xfrm>
              <a:off x="6965951" y="3408363"/>
              <a:ext cx="117475" cy="381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Rectangle 119"/>
            <p:cNvSpPr>
              <a:spLocks noChangeArrowheads="1"/>
            </p:cNvSpPr>
            <p:nvPr/>
          </p:nvSpPr>
          <p:spPr bwMode="auto">
            <a:xfrm>
              <a:off x="6845301" y="3408363"/>
              <a:ext cx="84138" cy="38100"/>
            </a:xfrm>
            <a:prstGeom prst="rect">
              <a:avLst/>
            </a:pr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20"/>
            <p:cNvSpPr/>
            <p:nvPr/>
          </p:nvSpPr>
          <p:spPr bwMode="auto">
            <a:xfrm>
              <a:off x="7286626" y="2351088"/>
              <a:ext cx="1811338" cy="1138238"/>
            </a:xfrm>
            <a:custGeom>
              <a:avLst/>
              <a:gdLst>
                <a:gd name="T0" fmla="*/ 400 w 587"/>
                <a:gd name="T1" fmla="*/ 369 h 369"/>
                <a:gd name="T2" fmla="*/ 23 w 587"/>
                <a:gd name="T3" fmla="*/ 369 h 369"/>
                <a:gd name="T4" fmla="*/ 6 w 587"/>
                <a:gd name="T5" fmla="*/ 342 h 369"/>
                <a:gd name="T6" fmla="*/ 147 w 587"/>
                <a:gd name="T7" fmla="*/ 40 h 369"/>
                <a:gd name="T8" fmla="*/ 210 w 587"/>
                <a:gd name="T9" fmla="*/ 0 h 369"/>
                <a:gd name="T10" fmla="*/ 557 w 587"/>
                <a:gd name="T11" fmla="*/ 0 h 369"/>
                <a:gd name="T12" fmla="*/ 579 w 587"/>
                <a:gd name="T13" fmla="*/ 35 h 369"/>
                <a:gd name="T14" fmla="*/ 433 w 587"/>
                <a:gd name="T15" fmla="*/ 348 h 369"/>
                <a:gd name="T16" fmla="*/ 400 w 587"/>
                <a:gd name="T17" fmla="*/ 369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7" h="369">
                  <a:moveTo>
                    <a:pt x="400" y="369"/>
                  </a:moveTo>
                  <a:cubicBezTo>
                    <a:pt x="23" y="369"/>
                    <a:pt x="23" y="369"/>
                    <a:pt x="23" y="369"/>
                  </a:cubicBezTo>
                  <a:cubicBezTo>
                    <a:pt x="9" y="369"/>
                    <a:pt x="0" y="355"/>
                    <a:pt x="6" y="342"/>
                  </a:cubicBezTo>
                  <a:cubicBezTo>
                    <a:pt x="147" y="40"/>
                    <a:pt x="147" y="40"/>
                    <a:pt x="147" y="40"/>
                  </a:cubicBezTo>
                  <a:cubicBezTo>
                    <a:pt x="159" y="16"/>
                    <a:pt x="183" y="0"/>
                    <a:pt x="210" y="0"/>
                  </a:cubicBezTo>
                  <a:cubicBezTo>
                    <a:pt x="557" y="0"/>
                    <a:pt x="557" y="0"/>
                    <a:pt x="557" y="0"/>
                  </a:cubicBezTo>
                  <a:cubicBezTo>
                    <a:pt x="575" y="0"/>
                    <a:pt x="587" y="19"/>
                    <a:pt x="579" y="35"/>
                  </a:cubicBezTo>
                  <a:cubicBezTo>
                    <a:pt x="433" y="348"/>
                    <a:pt x="433" y="348"/>
                    <a:pt x="433" y="348"/>
                  </a:cubicBezTo>
                  <a:cubicBezTo>
                    <a:pt x="427" y="361"/>
                    <a:pt x="414" y="369"/>
                    <a:pt x="400" y="369"/>
                  </a:cubicBezTo>
                  <a:close/>
                </a:path>
              </a:pathLst>
            </a:cu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21"/>
            <p:cNvSpPr/>
            <p:nvPr/>
          </p:nvSpPr>
          <p:spPr bwMode="auto">
            <a:xfrm>
              <a:off x="8107363" y="2825750"/>
              <a:ext cx="187325" cy="265113"/>
            </a:xfrm>
            <a:custGeom>
              <a:avLst/>
              <a:gdLst>
                <a:gd name="T0" fmla="*/ 52 w 61"/>
                <a:gd name="T1" fmla="*/ 52 h 86"/>
                <a:gd name="T2" fmla="*/ 14 w 61"/>
                <a:gd name="T3" fmla="*/ 81 h 86"/>
                <a:gd name="T4" fmla="*/ 9 w 61"/>
                <a:gd name="T5" fmla="*/ 34 h 86"/>
                <a:gd name="T6" fmla="*/ 47 w 61"/>
                <a:gd name="T7" fmla="*/ 5 h 86"/>
                <a:gd name="T8" fmla="*/ 52 w 61"/>
                <a:gd name="T9" fmla="*/ 5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86">
                  <a:moveTo>
                    <a:pt x="52" y="52"/>
                  </a:moveTo>
                  <a:cubicBezTo>
                    <a:pt x="43" y="73"/>
                    <a:pt x="26" y="86"/>
                    <a:pt x="14" y="81"/>
                  </a:cubicBezTo>
                  <a:cubicBezTo>
                    <a:pt x="3" y="76"/>
                    <a:pt x="0" y="55"/>
                    <a:pt x="9" y="34"/>
                  </a:cubicBezTo>
                  <a:cubicBezTo>
                    <a:pt x="18" y="13"/>
                    <a:pt x="35" y="0"/>
                    <a:pt x="47" y="5"/>
                  </a:cubicBezTo>
                  <a:cubicBezTo>
                    <a:pt x="58" y="10"/>
                    <a:pt x="61" y="31"/>
                    <a:pt x="5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22"/>
            <p:cNvSpPr/>
            <p:nvPr/>
          </p:nvSpPr>
          <p:spPr bwMode="auto">
            <a:xfrm>
              <a:off x="6400801" y="3094038"/>
              <a:ext cx="373063" cy="130175"/>
            </a:xfrm>
            <a:custGeom>
              <a:avLst/>
              <a:gdLst>
                <a:gd name="T0" fmla="*/ 16 w 121"/>
                <a:gd name="T1" fmla="*/ 41 h 42"/>
                <a:gd name="T2" fmla="*/ 110 w 121"/>
                <a:gd name="T3" fmla="*/ 26 h 42"/>
                <a:gd name="T4" fmla="*/ 120 w 121"/>
                <a:gd name="T5" fmla="*/ 11 h 42"/>
                <a:gd name="T6" fmla="*/ 106 w 121"/>
                <a:gd name="T7" fmla="*/ 1 h 42"/>
                <a:gd name="T8" fmla="*/ 12 w 121"/>
                <a:gd name="T9" fmla="*/ 16 h 42"/>
                <a:gd name="T10" fmla="*/ 2 w 121"/>
                <a:gd name="T11" fmla="*/ 30 h 42"/>
                <a:gd name="T12" fmla="*/ 16 w 121"/>
                <a:gd name="T13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" h="42">
                  <a:moveTo>
                    <a:pt x="16" y="41"/>
                  </a:moveTo>
                  <a:cubicBezTo>
                    <a:pt x="110" y="26"/>
                    <a:pt x="110" y="26"/>
                    <a:pt x="110" y="26"/>
                  </a:cubicBezTo>
                  <a:cubicBezTo>
                    <a:pt x="117" y="25"/>
                    <a:pt x="121" y="18"/>
                    <a:pt x="120" y="11"/>
                  </a:cubicBezTo>
                  <a:cubicBezTo>
                    <a:pt x="119" y="4"/>
                    <a:pt x="113" y="0"/>
                    <a:pt x="106" y="1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5" y="17"/>
                    <a:pt x="0" y="23"/>
                    <a:pt x="2" y="30"/>
                  </a:cubicBezTo>
                  <a:cubicBezTo>
                    <a:pt x="3" y="37"/>
                    <a:pt x="9" y="42"/>
                    <a:pt x="16" y="41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23"/>
            <p:cNvSpPr/>
            <p:nvPr/>
          </p:nvSpPr>
          <p:spPr bwMode="auto">
            <a:xfrm>
              <a:off x="6494463" y="3181350"/>
              <a:ext cx="317500" cy="119063"/>
            </a:xfrm>
            <a:custGeom>
              <a:avLst/>
              <a:gdLst>
                <a:gd name="T0" fmla="*/ 16 w 103"/>
                <a:gd name="T1" fmla="*/ 38 h 39"/>
                <a:gd name="T2" fmla="*/ 91 w 103"/>
                <a:gd name="T3" fmla="*/ 26 h 39"/>
                <a:gd name="T4" fmla="*/ 102 w 103"/>
                <a:gd name="T5" fmla="*/ 12 h 39"/>
                <a:gd name="T6" fmla="*/ 87 w 103"/>
                <a:gd name="T7" fmla="*/ 1 h 39"/>
                <a:gd name="T8" fmla="*/ 12 w 103"/>
                <a:gd name="T9" fmla="*/ 13 h 39"/>
                <a:gd name="T10" fmla="*/ 1 w 103"/>
                <a:gd name="T11" fmla="*/ 28 h 39"/>
                <a:gd name="T12" fmla="*/ 16 w 103"/>
                <a:gd name="T13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39">
                  <a:moveTo>
                    <a:pt x="16" y="38"/>
                  </a:moveTo>
                  <a:cubicBezTo>
                    <a:pt x="91" y="26"/>
                    <a:pt x="91" y="26"/>
                    <a:pt x="91" y="26"/>
                  </a:cubicBezTo>
                  <a:cubicBezTo>
                    <a:pt x="98" y="25"/>
                    <a:pt x="103" y="18"/>
                    <a:pt x="102" y="12"/>
                  </a:cubicBezTo>
                  <a:cubicBezTo>
                    <a:pt x="100" y="5"/>
                    <a:pt x="94" y="0"/>
                    <a:pt x="87" y="1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5" y="14"/>
                    <a:pt x="0" y="21"/>
                    <a:pt x="1" y="28"/>
                  </a:cubicBezTo>
                  <a:cubicBezTo>
                    <a:pt x="2" y="34"/>
                    <a:pt x="9" y="39"/>
                    <a:pt x="16" y="38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124"/>
            <p:cNvSpPr/>
            <p:nvPr/>
          </p:nvSpPr>
          <p:spPr bwMode="auto">
            <a:xfrm>
              <a:off x="6442076" y="3276600"/>
              <a:ext cx="357188" cy="127000"/>
            </a:xfrm>
            <a:custGeom>
              <a:avLst/>
              <a:gdLst>
                <a:gd name="T0" fmla="*/ 15 w 116"/>
                <a:gd name="T1" fmla="*/ 40 h 41"/>
                <a:gd name="T2" fmla="*/ 104 w 116"/>
                <a:gd name="T3" fmla="*/ 26 h 41"/>
                <a:gd name="T4" fmla="*/ 115 w 116"/>
                <a:gd name="T5" fmla="*/ 11 h 41"/>
                <a:gd name="T6" fmla="*/ 100 w 116"/>
                <a:gd name="T7" fmla="*/ 1 h 41"/>
                <a:gd name="T8" fmla="*/ 11 w 116"/>
                <a:gd name="T9" fmla="*/ 15 h 41"/>
                <a:gd name="T10" fmla="*/ 1 w 116"/>
                <a:gd name="T11" fmla="*/ 29 h 41"/>
                <a:gd name="T12" fmla="*/ 15 w 116"/>
                <a:gd name="T13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" h="41">
                  <a:moveTo>
                    <a:pt x="15" y="40"/>
                  </a:moveTo>
                  <a:cubicBezTo>
                    <a:pt x="104" y="26"/>
                    <a:pt x="104" y="26"/>
                    <a:pt x="104" y="26"/>
                  </a:cubicBezTo>
                  <a:cubicBezTo>
                    <a:pt x="111" y="25"/>
                    <a:pt x="116" y="18"/>
                    <a:pt x="115" y="11"/>
                  </a:cubicBezTo>
                  <a:cubicBezTo>
                    <a:pt x="114" y="4"/>
                    <a:pt x="107" y="0"/>
                    <a:pt x="100" y="1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5" y="16"/>
                    <a:pt x="0" y="23"/>
                    <a:pt x="1" y="29"/>
                  </a:cubicBezTo>
                  <a:cubicBezTo>
                    <a:pt x="2" y="36"/>
                    <a:pt x="9" y="41"/>
                    <a:pt x="15" y="40"/>
                  </a:cubicBez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25"/>
            <p:cNvSpPr/>
            <p:nvPr/>
          </p:nvSpPr>
          <p:spPr bwMode="auto">
            <a:xfrm>
              <a:off x="6191251" y="3143250"/>
              <a:ext cx="382588" cy="333375"/>
            </a:xfrm>
            <a:custGeom>
              <a:avLst/>
              <a:gdLst>
                <a:gd name="T0" fmla="*/ 124 w 124"/>
                <a:gd name="T1" fmla="*/ 0 h 108"/>
                <a:gd name="T2" fmla="*/ 99 w 124"/>
                <a:gd name="T3" fmla="*/ 0 h 108"/>
                <a:gd name="T4" fmla="*/ 37 w 124"/>
                <a:gd name="T5" fmla="*/ 14 h 108"/>
                <a:gd name="T6" fmla="*/ 0 w 124"/>
                <a:gd name="T7" fmla="*/ 32 h 108"/>
                <a:gd name="T8" fmla="*/ 24 w 124"/>
                <a:gd name="T9" fmla="*/ 96 h 108"/>
                <a:gd name="T10" fmla="*/ 120 w 124"/>
                <a:gd name="T11" fmla="*/ 76 h 108"/>
                <a:gd name="T12" fmla="*/ 124 w 124"/>
                <a:gd name="T1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108">
                  <a:moveTo>
                    <a:pt x="124" y="0"/>
                  </a:moveTo>
                  <a:cubicBezTo>
                    <a:pt x="123" y="1"/>
                    <a:pt x="112" y="0"/>
                    <a:pt x="99" y="0"/>
                  </a:cubicBezTo>
                  <a:cubicBezTo>
                    <a:pt x="78" y="0"/>
                    <a:pt x="57" y="5"/>
                    <a:pt x="37" y="1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22" y="95"/>
                    <a:pt x="24" y="96"/>
                  </a:cubicBezTo>
                  <a:cubicBezTo>
                    <a:pt x="96" y="108"/>
                    <a:pt x="120" y="76"/>
                    <a:pt x="120" y="76"/>
                  </a:cubicBezTo>
                  <a:lnTo>
                    <a:pt x="124" y="0"/>
                  </a:lnTo>
                  <a:close/>
                </a:path>
              </a:pathLst>
            </a:custGeom>
            <a:solidFill>
              <a:srgbClr val="FFA2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Rectangle 126"/>
            <p:cNvSpPr>
              <a:spLocks noChangeArrowheads="1"/>
            </p:cNvSpPr>
            <p:nvPr/>
          </p:nvSpPr>
          <p:spPr bwMode="auto">
            <a:xfrm>
              <a:off x="6308726" y="3143250"/>
              <a:ext cx="95250" cy="317500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27"/>
            <p:cNvSpPr/>
            <p:nvPr/>
          </p:nvSpPr>
          <p:spPr bwMode="auto">
            <a:xfrm>
              <a:off x="4824413" y="2100263"/>
              <a:ext cx="1490663" cy="1395413"/>
            </a:xfrm>
            <a:custGeom>
              <a:avLst/>
              <a:gdLst>
                <a:gd name="T0" fmla="*/ 273 w 483"/>
                <a:gd name="T1" fmla="*/ 452 h 452"/>
                <a:gd name="T2" fmla="*/ 99 w 483"/>
                <a:gd name="T3" fmla="*/ 341 h 452"/>
                <a:gd name="T4" fmla="*/ 98 w 483"/>
                <a:gd name="T5" fmla="*/ 337 h 452"/>
                <a:gd name="T6" fmla="*/ 0 w 483"/>
                <a:gd name="T7" fmla="*/ 39 h 452"/>
                <a:gd name="T8" fmla="*/ 120 w 483"/>
                <a:gd name="T9" fmla="*/ 0 h 452"/>
                <a:gd name="T10" fmla="*/ 215 w 483"/>
                <a:gd name="T11" fmla="*/ 290 h 452"/>
                <a:gd name="T12" fmla="*/ 274 w 483"/>
                <a:gd name="T13" fmla="*/ 326 h 452"/>
                <a:gd name="T14" fmla="*/ 481 w 483"/>
                <a:gd name="T15" fmla="*/ 324 h 452"/>
                <a:gd name="T16" fmla="*/ 483 w 483"/>
                <a:gd name="T17" fmla="*/ 450 h 452"/>
                <a:gd name="T18" fmla="*/ 275 w 483"/>
                <a:gd name="T19" fmla="*/ 452 h 452"/>
                <a:gd name="T20" fmla="*/ 273 w 483"/>
                <a:gd name="T21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83" h="452">
                  <a:moveTo>
                    <a:pt x="273" y="452"/>
                  </a:moveTo>
                  <a:cubicBezTo>
                    <a:pt x="199" y="452"/>
                    <a:pt x="130" y="409"/>
                    <a:pt x="99" y="341"/>
                  </a:cubicBezTo>
                  <a:cubicBezTo>
                    <a:pt x="98" y="337"/>
                    <a:pt x="98" y="337"/>
                    <a:pt x="98" y="337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215" y="290"/>
                    <a:pt x="215" y="290"/>
                    <a:pt x="215" y="290"/>
                  </a:cubicBezTo>
                  <a:cubicBezTo>
                    <a:pt x="227" y="312"/>
                    <a:pt x="249" y="326"/>
                    <a:pt x="274" y="326"/>
                  </a:cubicBezTo>
                  <a:cubicBezTo>
                    <a:pt x="481" y="324"/>
                    <a:pt x="481" y="324"/>
                    <a:pt x="481" y="324"/>
                  </a:cubicBezTo>
                  <a:cubicBezTo>
                    <a:pt x="483" y="450"/>
                    <a:pt x="483" y="450"/>
                    <a:pt x="483" y="450"/>
                  </a:cubicBezTo>
                  <a:cubicBezTo>
                    <a:pt x="275" y="452"/>
                    <a:pt x="275" y="452"/>
                    <a:pt x="275" y="452"/>
                  </a:cubicBezTo>
                  <a:cubicBezTo>
                    <a:pt x="274" y="452"/>
                    <a:pt x="274" y="452"/>
                    <a:pt x="273" y="452"/>
                  </a:cubicBez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Rectangle 128"/>
            <p:cNvSpPr>
              <a:spLocks noChangeArrowheads="1"/>
            </p:cNvSpPr>
            <p:nvPr/>
          </p:nvSpPr>
          <p:spPr bwMode="auto">
            <a:xfrm>
              <a:off x="5454651" y="3884613"/>
              <a:ext cx="327025" cy="1111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Rectangle 129"/>
            <p:cNvSpPr>
              <a:spLocks noChangeArrowheads="1"/>
            </p:cNvSpPr>
            <p:nvPr/>
          </p:nvSpPr>
          <p:spPr bwMode="auto">
            <a:xfrm>
              <a:off x="4810126" y="3783013"/>
              <a:ext cx="284163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Rectangle 130"/>
            <p:cNvSpPr>
              <a:spLocks noChangeArrowheads="1"/>
            </p:cNvSpPr>
            <p:nvPr/>
          </p:nvSpPr>
          <p:spPr bwMode="auto">
            <a:xfrm>
              <a:off x="8440738" y="3783013"/>
              <a:ext cx="282575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1" name="Rectangle 131"/>
            <p:cNvSpPr>
              <a:spLocks noChangeArrowheads="1"/>
            </p:cNvSpPr>
            <p:nvPr/>
          </p:nvSpPr>
          <p:spPr bwMode="auto">
            <a:xfrm>
              <a:off x="9825038" y="3783013"/>
              <a:ext cx="284163" cy="3074988"/>
            </a:xfrm>
            <a:prstGeom prst="rect">
              <a:avLst/>
            </a:prstGeom>
            <a:solidFill>
              <a:srgbClr val="827C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32"/>
            <p:cNvSpPr/>
            <p:nvPr/>
          </p:nvSpPr>
          <p:spPr bwMode="auto">
            <a:xfrm>
              <a:off x="8440738" y="3783013"/>
              <a:ext cx="282575" cy="1155700"/>
            </a:xfrm>
            <a:custGeom>
              <a:avLst/>
              <a:gdLst>
                <a:gd name="T0" fmla="*/ 0 w 178"/>
                <a:gd name="T1" fmla="*/ 0 h 728"/>
                <a:gd name="T2" fmla="*/ 178 w 178"/>
                <a:gd name="T3" fmla="*/ 0 h 728"/>
                <a:gd name="T4" fmla="*/ 178 w 178"/>
                <a:gd name="T5" fmla="*/ 639 h 728"/>
                <a:gd name="T6" fmla="*/ 0 w 178"/>
                <a:gd name="T7" fmla="*/ 728 h 728"/>
                <a:gd name="T8" fmla="*/ 0 w 178"/>
                <a:gd name="T9" fmla="*/ 0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728">
                  <a:moveTo>
                    <a:pt x="0" y="0"/>
                  </a:moveTo>
                  <a:lnTo>
                    <a:pt x="178" y="0"/>
                  </a:lnTo>
                  <a:lnTo>
                    <a:pt x="178" y="639"/>
                  </a:lnTo>
                  <a:lnTo>
                    <a:pt x="0" y="7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33"/>
            <p:cNvSpPr/>
            <p:nvPr/>
          </p:nvSpPr>
          <p:spPr bwMode="auto">
            <a:xfrm>
              <a:off x="9825038" y="3783013"/>
              <a:ext cx="284163" cy="468313"/>
            </a:xfrm>
            <a:custGeom>
              <a:avLst/>
              <a:gdLst>
                <a:gd name="T0" fmla="*/ 179 w 179"/>
                <a:gd name="T1" fmla="*/ 0 h 295"/>
                <a:gd name="T2" fmla="*/ 179 w 179"/>
                <a:gd name="T3" fmla="*/ 206 h 295"/>
                <a:gd name="T4" fmla="*/ 0 w 179"/>
                <a:gd name="T5" fmla="*/ 295 h 295"/>
                <a:gd name="T6" fmla="*/ 0 w 179"/>
                <a:gd name="T7" fmla="*/ 0 h 295"/>
                <a:gd name="T8" fmla="*/ 179 w 179"/>
                <a:gd name="T9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295">
                  <a:moveTo>
                    <a:pt x="179" y="0"/>
                  </a:moveTo>
                  <a:lnTo>
                    <a:pt x="179" y="206"/>
                  </a:lnTo>
                  <a:lnTo>
                    <a:pt x="0" y="295"/>
                  </a:lnTo>
                  <a:lnTo>
                    <a:pt x="0" y="0"/>
                  </a:lnTo>
                  <a:lnTo>
                    <a:pt x="179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34"/>
            <p:cNvSpPr/>
            <p:nvPr/>
          </p:nvSpPr>
          <p:spPr bwMode="auto">
            <a:xfrm>
              <a:off x="4806951" y="3776663"/>
              <a:ext cx="288925" cy="474663"/>
            </a:xfrm>
            <a:custGeom>
              <a:avLst/>
              <a:gdLst>
                <a:gd name="T0" fmla="*/ 182 w 182"/>
                <a:gd name="T1" fmla="*/ 0 h 299"/>
                <a:gd name="T2" fmla="*/ 182 w 182"/>
                <a:gd name="T3" fmla="*/ 210 h 299"/>
                <a:gd name="T4" fmla="*/ 0 w 182"/>
                <a:gd name="T5" fmla="*/ 299 h 299"/>
                <a:gd name="T6" fmla="*/ 0 w 182"/>
                <a:gd name="T7" fmla="*/ 0 h 299"/>
                <a:gd name="T8" fmla="*/ 182 w 182"/>
                <a:gd name="T9" fmla="*/ 0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99">
                  <a:moveTo>
                    <a:pt x="182" y="0"/>
                  </a:moveTo>
                  <a:lnTo>
                    <a:pt x="182" y="210"/>
                  </a:lnTo>
                  <a:lnTo>
                    <a:pt x="0" y="299"/>
                  </a:lnTo>
                  <a:lnTo>
                    <a:pt x="0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35"/>
            <p:cNvSpPr/>
            <p:nvPr/>
          </p:nvSpPr>
          <p:spPr bwMode="auto">
            <a:xfrm>
              <a:off x="3159126" y="3489325"/>
              <a:ext cx="6372225" cy="385763"/>
            </a:xfrm>
            <a:custGeom>
              <a:avLst/>
              <a:gdLst>
                <a:gd name="T0" fmla="*/ 0 w 2066"/>
                <a:gd name="T1" fmla="*/ 125 h 125"/>
                <a:gd name="T2" fmla="*/ 2066 w 2066"/>
                <a:gd name="T3" fmla="*/ 125 h 125"/>
                <a:gd name="T4" fmla="*/ 2066 w 2066"/>
                <a:gd name="T5" fmla="*/ 41 h 125"/>
                <a:gd name="T6" fmla="*/ 2025 w 2066"/>
                <a:gd name="T7" fmla="*/ 0 h 125"/>
                <a:gd name="T8" fmla="*/ 40 w 2066"/>
                <a:gd name="T9" fmla="*/ 0 h 125"/>
                <a:gd name="T10" fmla="*/ 0 w 2066"/>
                <a:gd name="T11" fmla="*/ 41 h 125"/>
                <a:gd name="T12" fmla="*/ 0 w 2066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66" h="125">
                  <a:moveTo>
                    <a:pt x="0" y="125"/>
                  </a:moveTo>
                  <a:cubicBezTo>
                    <a:pt x="2066" y="125"/>
                    <a:pt x="2066" y="125"/>
                    <a:pt x="2066" y="125"/>
                  </a:cubicBezTo>
                  <a:cubicBezTo>
                    <a:pt x="2066" y="41"/>
                    <a:pt x="2066" y="41"/>
                    <a:pt x="2066" y="41"/>
                  </a:cubicBezTo>
                  <a:cubicBezTo>
                    <a:pt x="2066" y="19"/>
                    <a:pt x="2048" y="0"/>
                    <a:pt x="2025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9"/>
                    <a:pt x="0" y="41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Rectangle 136"/>
            <p:cNvSpPr>
              <a:spLocks noChangeArrowheads="1"/>
            </p:cNvSpPr>
            <p:nvPr/>
          </p:nvSpPr>
          <p:spPr bwMode="auto">
            <a:xfrm>
              <a:off x="4090988" y="3205163"/>
              <a:ext cx="1390650" cy="296863"/>
            </a:xfrm>
            <a:prstGeom prst="rect">
              <a:avLst/>
            </a:prstGeom>
            <a:solidFill>
              <a:srgbClr val="C4C4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Rectangle 137"/>
            <p:cNvSpPr>
              <a:spLocks noChangeArrowheads="1"/>
            </p:cNvSpPr>
            <p:nvPr/>
          </p:nvSpPr>
          <p:spPr bwMode="auto">
            <a:xfrm>
              <a:off x="4843463" y="3201988"/>
              <a:ext cx="641350" cy="303213"/>
            </a:xfrm>
            <a:prstGeom prst="rect">
              <a:avLst/>
            </a:pr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Line 138"/>
            <p:cNvSpPr>
              <a:spLocks noChangeShapeType="1"/>
            </p:cNvSpPr>
            <p:nvPr/>
          </p:nvSpPr>
          <p:spPr bwMode="auto">
            <a:xfrm>
              <a:off x="4090988" y="3260725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Line 139"/>
            <p:cNvSpPr>
              <a:spLocks noChangeShapeType="1"/>
            </p:cNvSpPr>
            <p:nvPr/>
          </p:nvSpPr>
          <p:spPr bwMode="auto">
            <a:xfrm>
              <a:off x="4090988" y="3319463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Line 140"/>
            <p:cNvSpPr>
              <a:spLocks noChangeShapeType="1"/>
            </p:cNvSpPr>
            <p:nvPr/>
          </p:nvSpPr>
          <p:spPr bwMode="auto">
            <a:xfrm>
              <a:off x="4090988" y="3381375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Line 141"/>
            <p:cNvSpPr>
              <a:spLocks noChangeShapeType="1"/>
            </p:cNvSpPr>
            <p:nvPr/>
          </p:nvSpPr>
          <p:spPr bwMode="auto">
            <a:xfrm>
              <a:off x="4090988" y="3440113"/>
              <a:ext cx="1393825" cy="0"/>
            </a:xfrm>
            <a:prstGeom prst="line">
              <a:avLst/>
            </a:prstGeom>
            <a:noFill/>
            <a:ln w="22225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Rectangle 142"/>
            <p:cNvSpPr>
              <a:spLocks noChangeArrowheads="1"/>
            </p:cNvSpPr>
            <p:nvPr/>
          </p:nvSpPr>
          <p:spPr bwMode="auto">
            <a:xfrm>
              <a:off x="1787526" y="4352925"/>
              <a:ext cx="1952625" cy="2505075"/>
            </a:xfrm>
            <a:prstGeom prst="rect">
              <a:avLst/>
            </a:pr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Rectangle 143"/>
            <p:cNvSpPr>
              <a:spLocks noChangeArrowheads="1"/>
            </p:cNvSpPr>
            <p:nvPr/>
          </p:nvSpPr>
          <p:spPr bwMode="auto">
            <a:xfrm>
              <a:off x="2511426" y="4352925"/>
              <a:ext cx="2079625" cy="2505075"/>
            </a:xfrm>
            <a:prstGeom prst="rect">
              <a:avLst/>
            </a:pr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Rectangle 144"/>
            <p:cNvSpPr>
              <a:spLocks noChangeArrowheads="1"/>
            </p:cNvSpPr>
            <p:nvPr/>
          </p:nvSpPr>
          <p:spPr bwMode="auto">
            <a:xfrm>
              <a:off x="2644776" y="4538663"/>
              <a:ext cx="1822450" cy="661988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Rectangle 145"/>
            <p:cNvSpPr>
              <a:spLocks noChangeArrowheads="1"/>
            </p:cNvSpPr>
            <p:nvPr/>
          </p:nvSpPr>
          <p:spPr bwMode="auto">
            <a:xfrm>
              <a:off x="2644776" y="5314950"/>
              <a:ext cx="1822450" cy="663575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Rectangle 146"/>
            <p:cNvSpPr>
              <a:spLocks noChangeArrowheads="1"/>
            </p:cNvSpPr>
            <p:nvPr/>
          </p:nvSpPr>
          <p:spPr bwMode="auto">
            <a:xfrm>
              <a:off x="2644776" y="6092825"/>
              <a:ext cx="1822450" cy="663575"/>
            </a:xfrm>
            <a:prstGeom prst="rect">
              <a:avLst/>
            </a:pr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147"/>
            <p:cNvSpPr/>
            <p:nvPr/>
          </p:nvSpPr>
          <p:spPr bwMode="auto">
            <a:xfrm>
              <a:off x="3384551" y="4833938"/>
              <a:ext cx="523875" cy="71438"/>
            </a:xfrm>
            <a:custGeom>
              <a:avLst/>
              <a:gdLst>
                <a:gd name="T0" fmla="*/ 159 w 170"/>
                <a:gd name="T1" fmla="*/ 23 h 23"/>
                <a:gd name="T2" fmla="*/ 11 w 170"/>
                <a:gd name="T3" fmla="*/ 23 h 23"/>
                <a:gd name="T4" fmla="*/ 0 w 170"/>
                <a:gd name="T5" fmla="*/ 11 h 23"/>
                <a:gd name="T6" fmla="*/ 11 w 170"/>
                <a:gd name="T7" fmla="*/ 0 h 23"/>
                <a:gd name="T8" fmla="*/ 159 w 170"/>
                <a:gd name="T9" fmla="*/ 0 h 23"/>
                <a:gd name="T10" fmla="*/ 170 w 170"/>
                <a:gd name="T11" fmla="*/ 11 h 23"/>
                <a:gd name="T12" fmla="*/ 159 w 170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3">
                  <a:moveTo>
                    <a:pt x="159" y="23"/>
                  </a:move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5" y="0"/>
                    <a:pt x="170" y="5"/>
                    <a:pt x="170" y="11"/>
                  </a:cubicBezTo>
                  <a:cubicBezTo>
                    <a:pt x="170" y="18"/>
                    <a:pt x="165" y="23"/>
                    <a:pt x="159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148"/>
            <p:cNvSpPr/>
            <p:nvPr/>
          </p:nvSpPr>
          <p:spPr bwMode="auto">
            <a:xfrm>
              <a:off x="3400426" y="5605463"/>
              <a:ext cx="527050" cy="71438"/>
            </a:xfrm>
            <a:custGeom>
              <a:avLst/>
              <a:gdLst>
                <a:gd name="T0" fmla="*/ 160 w 171"/>
                <a:gd name="T1" fmla="*/ 23 h 23"/>
                <a:gd name="T2" fmla="*/ 12 w 171"/>
                <a:gd name="T3" fmla="*/ 23 h 23"/>
                <a:gd name="T4" fmla="*/ 0 w 171"/>
                <a:gd name="T5" fmla="*/ 11 h 23"/>
                <a:gd name="T6" fmla="*/ 12 w 171"/>
                <a:gd name="T7" fmla="*/ 0 h 23"/>
                <a:gd name="T8" fmla="*/ 160 w 171"/>
                <a:gd name="T9" fmla="*/ 0 h 23"/>
                <a:gd name="T10" fmla="*/ 171 w 171"/>
                <a:gd name="T11" fmla="*/ 11 h 23"/>
                <a:gd name="T12" fmla="*/ 160 w 17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3">
                  <a:moveTo>
                    <a:pt x="16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1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6" y="0"/>
                    <a:pt x="171" y="5"/>
                    <a:pt x="171" y="11"/>
                  </a:cubicBezTo>
                  <a:cubicBezTo>
                    <a:pt x="171" y="18"/>
                    <a:pt x="166" y="23"/>
                    <a:pt x="16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149"/>
            <p:cNvSpPr/>
            <p:nvPr/>
          </p:nvSpPr>
          <p:spPr bwMode="auto">
            <a:xfrm>
              <a:off x="3400426" y="6376988"/>
              <a:ext cx="527050" cy="71438"/>
            </a:xfrm>
            <a:custGeom>
              <a:avLst/>
              <a:gdLst>
                <a:gd name="T0" fmla="*/ 160 w 171"/>
                <a:gd name="T1" fmla="*/ 23 h 23"/>
                <a:gd name="T2" fmla="*/ 12 w 171"/>
                <a:gd name="T3" fmla="*/ 23 h 23"/>
                <a:gd name="T4" fmla="*/ 0 w 171"/>
                <a:gd name="T5" fmla="*/ 12 h 23"/>
                <a:gd name="T6" fmla="*/ 12 w 171"/>
                <a:gd name="T7" fmla="*/ 0 h 23"/>
                <a:gd name="T8" fmla="*/ 160 w 171"/>
                <a:gd name="T9" fmla="*/ 0 h 23"/>
                <a:gd name="T10" fmla="*/ 171 w 171"/>
                <a:gd name="T11" fmla="*/ 12 h 23"/>
                <a:gd name="T12" fmla="*/ 160 w 171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3">
                  <a:moveTo>
                    <a:pt x="160" y="23"/>
                  </a:moveTo>
                  <a:cubicBezTo>
                    <a:pt x="12" y="23"/>
                    <a:pt x="12" y="23"/>
                    <a:pt x="12" y="23"/>
                  </a:cubicBezTo>
                  <a:cubicBezTo>
                    <a:pt x="6" y="23"/>
                    <a:pt x="0" y="18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6" y="0"/>
                    <a:pt x="171" y="5"/>
                    <a:pt x="171" y="12"/>
                  </a:cubicBezTo>
                  <a:cubicBezTo>
                    <a:pt x="171" y="18"/>
                    <a:pt x="166" y="23"/>
                    <a:pt x="160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150"/>
            <p:cNvSpPr/>
            <p:nvPr/>
          </p:nvSpPr>
          <p:spPr bwMode="auto">
            <a:xfrm>
              <a:off x="5873751" y="3044825"/>
              <a:ext cx="363538" cy="471488"/>
            </a:xfrm>
            <a:custGeom>
              <a:avLst/>
              <a:gdLst>
                <a:gd name="T0" fmla="*/ 118 w 118"/>
                <a:gd name="T1" fmla="*/ 12 h 153"/>
                <a:gd name="T2" fmla="*/ 118 w 118"/>
                <a:gd name="T3" fmla="*/ 153 h 153"/>
                <a:gd name="T4" fmla="*/ 0 w 118"/>
                <a:gd name="T5" fmla="*/ 153 h 153"/>
                <a:gd name="T6" fmla="*/ 0 w 118"/>
                <a:gd name="T7" fmla="*/ 12 h 153"/>
                <a:gd name="T8" fmla="*/ 11 w 118"/>
                <a:gd name="T9" fmla="*/ 0 h 153"/>
                <a:gd name="T10" fmla="*/ 107 w 118"/>
                <a:gd name="T11" fmla="*/ 0 h 153"/>
                <a:gd name="T12" fmla="*/ 118 w 118"/>
                <a:gd name="T13" fmla="*/ 12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8" h="153">
                  <a:moveTo>
                    <a:pt x="118" y="12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13" y="0"/>
                    <a:pt x="118" y="5"/>
                    <a:pt x="118" y="12"/>
                  </a:cubicBez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Freeform 151"/>
            <p:cNvSpPr/>
            <p:nvPr/>
          </p:nvSpPr>
          <p:spPr bwMode="auto">
            <a:xfrm>
              <a:off x="5746751" y="3132138"/>
              <a:ext cx="158750" cy="311150"/>
            </a:xfrm>
            <a:custGeom>
              <a:avLst/>
              <a:gdLst>
                <a:gd name="T0" fmla="*/ 42 w 51"/>
                <a:gd name="T1" fmla="*/ 101 h 101"/>
                <a:gd name="T2" fmla="*/ 1 w 51"/>
                <a:gd name="T3" fmla="*/ 41 h 101"/>
                <a:gd name="T4" fmla="*/ 10 w 51"/>
                <a:gd name="T5" fmla="*/ 14 h 101"/>
                <a:gd name="T6" fmla="*/ 47 w 51"/>
                <a:gd name="T7" fmla="*/ 1 h 101"/>
                <a:gd name="T8" fmla="*/ 46 w 51"/>
                <a:gd name="T9" fmla="*/ 18 h 101"/>
                <a:gd name="T10" fmla="*/ 23 w 51"/>
                <a:gd name="T11" fmla="*/ 26 h 101"/>
                <a:gd name="T12" fmla="*/ 19 w 51"/>
                <a:gd name="T13" fmla="*/ 40 h 101"/>
                <a:gd name="T14" fmla="*/ 51 w 51"/>
                <a:gd name="T15" fmla="*/ 86 h 101"/>
                <a:gd name="T16" fmla="*/ 42 w 51"/>
                <a:gd name="T17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" h="101">
                  <a:moveTo>
                    <a:pt x="42" y="101"/>
                  </a:moveTo>
                  <a:cubicBezTo>
                    <a:pt x="41" y="100"/>
                    <a:pt x="5" y="78"/>
                    <a:pt x="1" y="41"/>
                  </a:cubicBezTo>
                  <a:cubicBezTo>
                    <a:pt x="0" y="27"/>
                    <a:pt x="6" y="18"/>
                    <a:pt x="10" y="14"/>
                  </a:cubicBezTo>
                  <a:cubicBezTo>
                    <a:pt x="23" y="0"/>
                    <a:pt x="45" y="1"/>
                    <a:pt x="47" y="1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2" y="18"/>
                    <a:pt x="29" y="19"/>
                    <a:pt x="23" y="26"/>
                  </a:cubicBezTo>
                  <a:cubicBezTo>
                    <a:pt x="19" y="29"/>
                    <a:pt x="18" y="34"/>
                    <a:pt x="19" y="40"/>
                  </a:cubicBezTo>
                  <a:cubicBezTo>
                    <a:pt x="21" y="68"/>
                    <a:pt x="51" y="85"/>
                    <a:pt x="51" y="86"/>
                  </a:cubicBezTo>
                  <a:lnTo>
                    <a:pt x="42" y="101"/>
                  </a:ln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152"/>
            <p:cNvSpPr/>
            <p:nvPr/>
          </p:nvSpPr>
          <p:spPr bwMode="auto">
            <a:xfrm>
              <a:off x="5978526" y="3192463"/>
              <a:ext cx="234950" cy="130175"/>
            </a:xfrm>
            <a:custGeom>
              <a:avLst/>
              <a:gdLst>
                <a:gd name="T0" fmla="*/ 55 w 76"/>
                <a:gd name="T1" fmla="*/ 42 h 42"/>
                <a:gd name="T2" fmla="*/ 21 w 76"/>
                <a:gd name="T3" fmla="*/ 42 h 42"/>
                <a:gd name="T4" fmla="*/ 0 w 76"/>
                <a:gd name="T5" fmla="*/ 21 h 42"/>
                <a:gd name="T6" fmla="*/ 21 w 76"/>
                <a:gd name="T7" fmla="*/ 0 h 42"/>
                <a:gd name="T8" fmla="*/ 55 w 76"/>
                <a:gd name="T9" fmla="*/ 0 h 42"/>
                <a:gd name="T10" fmla="*/ 76 w 76"/>
                <a:gd name="T11" fmla="*/ 21 h 42"/>
                <a:gd name="T12" fmla="*/ 55 w 76"/>
                <a:gd name="T13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2">
                  <a:moveTo>
                    <a:pt x="55" y="42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9" y="42"/>
                    <a:pt x="0" y="33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7" y="0"/>
                    <a:pt x="76" y="9"/>
                    <a:pt x="76" y="21"/>
                  </a:cubicBezTo>
                  <a:cubicBezTo>
                    <a:pt x="76" y="33"/>
                    <a:pt x="67" y="42"/>
                    <a:pt x="55" y="42"/>
                  </a:cubicBezTo>
                  <a:close/>
                </a:path>
              </a:pathLst>
            </a:custGeom>
            <a:solidFill>
              <a:srgbClr val="D042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Freeform 153"/>
            <p:cNvSpPr/>
            <p:nvPr/>
          </p:nvSpPr>
          <p:spPr bwMode="auto">
            <a:xfrm>
              <a:off x="5873751" y="3044825"/>
              <a:ext cx="195263" cy="471488"/>
            </a:xfrm>
            <a:custGeom>
              <a:avLst/>
              <a:gdLst>
                <a:gd name="T0" fmla="*/ 63 w 63"/>
                <a:gd name="T1" fmla="*/ 153 h 153"/>
                <a:gd name="T2" fmla="*/ 0 w 63"/>
                <a:gd name="T3" fmla="*/ 153 h 153"/>
                <a:gd name="T4" fmla="*/ 0 w 63"/>
                <a:gd name="T5" fmla="*/ 12 h 153"/>
                <a:gd name="T6" fmla="*/ 11 w 63"/>
                <a:gd name="T7" fmla="*/ 0 h 153"/>
                <a:gd name="T8" fmla="*/ 15 w 63"/>
                <a:gd name="T9" fmla="*/ 0 h 153"/>
                <a:gd name="T10" fmla="*/ 33 w 63"/>
                <a:gd name="T11" fmla="*/ 105 h 153"/>
                <a:gd name="T12" fmla="*/ 63 w 63"/>
                <a:gd name="T13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53">
                  <a:moveTo>
                    <a:pt x="63" y="153"/>
                  </a:moveTo>
                  <a:cubicBezTo>
                    <a:pt x="0" y="153"/>
                    <a:pt x="0" y="153"/>
                    <a:pt x="0" y="15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8"/>
                    <a:pt x="17" y="64"/>
                    <a:pt x="33" y="105"/>
                  </a:cubicBezTo>
                  <a:cubicBezTo>
                    <a:pt x="47" y="140"/>
                    <a:pt x="59" y="150"/>
                    <a:pt x="63" y="153"/>
                  </a:cubicBez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Line 154"/>
            <p:cNvSpPr>
              <a:spLocks noChangeShapeType="1"/>
            </p:cNvSpPr>
            <p:nvPr/>
          </p:nvSpPr>
          <p:spPr bwMode="auto">
            <a:xfrm>
              <a:off x="8918576" y="32607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Line 155"/>
            <p:cNvSpPr>
              <a:spLocks noChangeShapeType="1"/>
            </p:cNvSpPr>
            <p:nvPr/>
          </p:nvSpPr>
          <p:spPr bwMode="auto">
            <a:xfrm>
              <a:off x="8918576" y="3319463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6" name="Line 156"/>
            <p:cNvSpPr>
              <a:spLocks noChangeShapeType="1"/>
            </p:cNvSpPr>
            <p:nvPr/>
          </p:nvSpPr>
          <p:spPr bwMode="auto">
            <a:xfrm>
              <a:off x="8918576" y="3362325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7" name="Line 157"/>
            <p:cNvSpPr>
              <a:spLocks noChangeShapeType="1"/>
            </p:cNvSpPr>
            <p:nvPr/>
          </p:nvSpPr>
          <p:spPr bwMode="auto">
            <a:xfrm>
              <a:off x="8918576" y="3417888"/>
              <a:ext cx="9747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8" name="Freeform 158"/>
            <p:cNvSpPr/>
            <p:nvPr/>
          </p:nvSpPr>
          <p:spPr bwMode="auto">
            <a:xfrm>
              <a:off x="4705351" y="2708275"/>
              <a:ext cx="465138" cy="503238"/>
            </a:xfrm>
            <a:custGeom>
              <a:avLst/>
              <a:gdLst>
                <a:gd name="T0" fmla="*/ 0 w 293"/>
                <a:gd name="T1" fmla="*/ 317 h 317"/>
                <a:gd name="T2" fmla="*/ 147 w 293"/>
                <a:gd name="T3" fmla="*/ 0 h 317"/>
                <a:gd name="T4" fmla="*/ 293 w 293"/>
                <a:gd name="T5" fmla="*/ 313 h 317"/>
                <a:gd name="T6" fmla="*/ 0 w 293"/>
                <a:gd name="T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17">
                  <a:moveTo>
                    <a:pt x="0" y="317"/>
                  </a:moveTo>
                  <a:lnTo>
                    <a:pt x="147" y="0"/>
                  </a:lnTo>
                  <a:lnTo>
                    <a:pt x="293" y="313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9" name="Rectangle 159"/>
            <p:cNvSpPr>
              <a:spLocks noChangeArrowheads="1"/>
            </p:cNvSpPr>
            <p:nvPr/>
          </p:nvSpPr>
          <p:spPr bwMode="auto">
            <a:xfrm>
              <a:off x="4519613" y="2711450"/>
              <a:ext cx="419100" cy="4841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0" name="Freeform 160"/>
            <p:cNvSpPr/>
            <p:nvPr/>
          </p:nvSpPr>
          <p:spPr bwMode="auto">
            <a:xfrm>
              <a:off x="4303713" y="2714625"/>
              <a:ext cx="444500" cy="496888"/>
            </a:xfrm>
            <a:custGeom>
              <a:avLst/>
              <a:gdLst>
                <a:gd name="T0" fmla="*/ 0 w 280"/>
                <a:gd name="T1" fmla="*/ 313 h 313"/>
                <a:gd name="T2" fmla="*/ 134 w 280"/>
                <a:gd name="T3" fmla="*/ 0 h 313"/>
                <a:gd name="T4" fmla="*/ 280 w 280"/>
                <a:gd name="T5" fmla="*/ 313 h 313"/>
                <a:gd name="T6" fmla="*/ 0 w 280"/>
                <a:gd name="T7" fmla="*/ 313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0" h="313">
                  <a:moveTo>
                    <a:pt x="0" y="313"/>
                  </a:moveTo>
                  <a:lnTo>
                    <a:pt x="134" y="0"/>
                  </a:lnTo>
                  <a:lnTo>
                    <a:pt x="280" y="313"/>
                  </a:lnTo>
                  <a:lnTo>
                    <a:pt x="0" y="313"/>
                  </a:lnTo>
                  <a:close/>
                </a:path>
              </a:pathLst>
            </a:custGeom>
            <a:solidFill>
              <a:srgbClr val="323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Rectangle 161"/>
            <p:cNvSpPr>
              <a:spLocks noChangeArrowheads="1"/>
            </p:cNvSpPr>
            <p:nvPr/>
          </p:nvSpPr>
          <p:spPr bwMode="auto">
            <a:xfrm>
              <a:off x="4689476" y="2773363"/>
              <a:ext cx="212725" cy="222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Rectangle 162"/>
            <p:cNvSpPr>
              <a:spLocks noChangeArrowheads="1"/>
            </p:cNvSpPr>
            <p:nvPr/>
          </p:nvSpPr>
          <p:spPr bwMode="auto">
            <a:xfrm>
              <a:off x="4708526" y="2813050"/>
              <a:ext cx="209550" cy="22225"/>
            </a:xfrm>
            <a:prstGeom prst="rect">
              <a:avLst/>
            </a:pr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163"/>
            <p:cNvSpPr>
              <a:spLocks noEditPoints="1"/>
            </p:cNvSpPr>
            <p:nvPr/>
          </p:nvSpPr>
          <p:spPr bwMode="auto">
            <a:xfrm>
              <a:off x="4711701" y="2884488"/>
              <a:ext cx="366713" cy="265113"/>
            </a:xfrm>
            <a:custGeom>
              <a:avLst/>
              <a:gdLst>
                <a:gd name="T0" fmla="*/ 71 w 231"/>
                <a:gd name="T1" fmla="*/ 167 h 167"/>
                <a:gd name="T2" fmla="*/ 0 w 231"/>
                <a:gd name="T3" fmla="*/ 0 h 167"/>
                <a:gd name="T4" fmla="*/ 155 w 231"/>
                <a:gd name="T5" fmla="*/ 0 h 167"/>
                <a:gd name="T6" fmla="*/ 231 w 231"/>
                <a:gd name="T7" fmla="*/ 163 h 167"/>
                <a:gd name="T8" fmla="*/ 71 w 231"/>
                <a:gd name="T9" fmla="*/ 167 h 167"/>
                <a:gd name="T10" fmla="*/ 17 w 231"/>
                <a:gd name="T11" fmla="*/ 12 h 167"/>
                <a:gd name="T12" fmla="*/ 79 w 231"/>
                <a:gd name="T13" fmla="*/ 156 h 167"/>
                <a:gd name="T14" fmla="*/ 213 w 231"/>
                <a:gd name="T15" fmla="*/ 152 h 167"/>
                <a:gd name="T16" fmla="*/ 147 w 231"/>
                <a:gd name="T17" fmla="*/ 12 h 167"/>
                <a:gd name="T18" fmla="*/ 17 w 231"/>
                <a:gd name="T19" fmla="*/ 1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1" h="167">
                  <a:moveTo>
                    <a:pt x="71" y="167"/>
                  </a:moveTo>
                  <a:lnTo>
                    <a:pt x="0" y="0"/>
                  </a:lnTo>
                  <a:lnTo>
                    <a:pt x="155" y="0"/>
                  </a:lnTo>
                  <a:lnTo>
                    <a:pt x="231" y="163"/>
                  </a:lnTo>
                  <a:lnTo>
                    <a:pt x="71" y="167"/>
                  </a:lnTo>
                  <a:close/>
                  <a:moveTo>
                    <a:pt x="17" y="12"/>
                  </a:moveTo>
                  <a:lnTo>
                    <a:pt x="79" y="156"/>
                  </a:lnTo>
                  <a:lnTo>
                    <a:pt x="213" y="152"/>
                  </a:lnTo>
                  <a:lnTo>
                    <a:pt x="147" y="12"/>
                  </a:lnTo>
                  <a:lnTo>
                    <a:pt x="17" y="12"/>
                  </a:lnTo>
                  <a:close/>
                </a:path>
              </a:pathLst>
            </a:custGeom>
            <a:solidFill>
              <a:srgbClr val="968E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Line 164"/>
            <p:cNvSpPr>
              <a:spLocks noChangeShapeType="1"/>
            </p:cNvSpPr>
            <p:nvPr/>
          </p:nvSpPr>
          <p:spPr bwMode="auto">
            <a:xfrm>
              <a:off x="4751388" y="2940050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Line 165"/>
            <p:cNvSpPr>
              <a:spLocks noChangeShapeType="1"/>
            </p:cNvSpPr>
            <p:nvPr/>
          </p:nvSpPr>
          <p:spPr bwMode="auto">
            <a:xfrm>
              <a:off x="4772026" y="2989263"/>
              <a:ext cx="222250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Line 166"/>
            <p:cNvSpPr>
              <a:spLocks noChangeShapeType="1"/>
            </p:cNvSpPr>
            <p:nvPr/>
          </p:nvSpPr>
          <p:spPr bwMode="auto">
            <a:xfrm>
              <a:off x="4787901" y="3035300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Line 167"/>
            <p:cNvSpPr>
              <a:spLocks noChangeShapeType="1"/>
            </p:cNvSpPr>
            <p:nvPr/>
          </p:nvSpPr>
          <p:spPr bwMode="auto">
            <a:xfrm>
              <a:off x="4813301" y="3084513"/>
              <a:ext cx="225425" cy="0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Line 168"/>
            <p:cNvSpPr>
              <a:spLocks noChangeShapeType="1"/>
            </p:cNvSpPr>
            <p:nvPr/>
          </p:nvSpPr>
          <p:spPr bwMode="auto">
            <a:xfrm>
              <a:off x="4908551" y="2900363"/>
              <a:ext cx="104775" cy="231775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9" name="Line 169"/>
            <p:cNvSpPr>
              <a:spLocks noChangeShapeType="1"/>
            </p:cNvSpPr>
            <p:nvPr/>
          </p:nvSpPr>
          <p:spPr bwMode="auto">
            <a:xfrm>
              <a:off x="4846638" y="2900363"/>
              <a:ext cx="104775" cy="231775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0" name="Line 170"/>
            <p:cNvSpPr>
              <a:spLocks noChangeShapeType="1"/>
            </p:cNvSpPr>
            <p:nvPr/>
          </p:nvSpPr>
          <p:spPr bwMode="auto">
            <a:xfrm>
              <a:off x="4787901" y="2897188"/>
              <a:ext cx="101600" cy="239713"/>
            </a:xfrm>
            <a:prstGeom prst="line">
              <a:avLst/>
            </a:prstGeom>
            <a:noFill/>
            <a:ln w="19050" cap="flat">
              <a:solidFill>
                <a:srgbClr val="968EA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1" name="Freeform 171"/>
            <p:cNvSpPr/>
            <p:nvPr/>
          </p:nvSpPr>
          <p:spPr bwMode="auto">
            <a:xfrm>
              <a:off x="9850438" y="2347913"/>
              <a:ext cx="200025" cy="814388"/>
            </a:xfrm>
            <a:custGeom>
              <a:avLst/>
              <a:gdLst>
                <a:gd name="T0" fmla="*/ 37 w 126"/>
                <a:gd name="T1" fmla="*/ 513 h 513"/>
                <a:gd name="T2" fmla="*/ 0 w 126"/>
                <a:gd name="T3" fmla="*/ 507 h 513"/>
                <a:gd name="T4" fmla="*/ 89 w 126"/>
                <a:gd name="T5" fmla="*/ 0 h 513"/>
                <a:gd name="T6" fmla="*/ 126 w 126"/>
                <a:gd name="T7" fmla="*/ 6 h 513"/>
                <a:gd name="T8" fmla="*/ 37 w 126"/>
                <a:gd name="T9" fmla="*/ 513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513">
                  <a:moveTo>
                    <a:pt x="37" y="513"/>
                  </a:moveTo>
                  <a:lnTo>
                    <a:pt x="0" y="507"/>
                  </a:lnTo>
                  <a:lnTo>
                    <a:pt x="89" y="0"/>
                  </a:lnTo>
                  <a:lnTo>
                    <a:pt x="126" y="6"/>
                  </a:lnTo>
                  <a:lnTo>
                    <a:pt x="37" y="513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2" name="Freeform 172"/>
            <p:cNvSpPr/>
            <p:nvPr/>
          </p:nvSpPr>
          <p:spPr bwMode="auto">
            <a:xfrm>
              <a:off x="9939338" y="2325688"/>
              <a:ext cx="133350" cy="257175"/>
            </a:xfrm>
            <a:custGeom>
              <a:avLst/>
              <a:gdLst>
                <a:gd name="T0" fmla="*/ 56 w 84"/>
                <a:gd name="T1" fmla="*/ 162 h 162"/>
                <a:gd name="T2" fmla="*/ 0 w 84"/>
                <a:gd name="T3" fmla="*/ 152 h 162"/>
                <a:gd name="T4" fmla="*/ 27 w 84"/>
                <a:gd name="T5" fmla="*/ 0 h 162"/>
                <a:gd name="T6" fmla="*/ 84 w 84"/>
                <a:gd name="T7" fmla="*/ 10 h 162"/>
                <a:gd name="T8" fmla="*/ 56 w 84"/>
                <a:gd name="T9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62">
                  <a:moveTo>
                    <a:pt x="56" y="162"/>
                  </a:moveTo>
                  <a:lnTo>
                    <a:pt x="0" y="152"/>
                  </a:lnTo>
                  <a:lnTo>
                    <a:pt x="27" y="0"/>
                  </a:lnTo>
                  <a:lnTo>
                    <a:pt x="84" y="10"/>
                  </a:lnTo>
                  <a:lnTo>
                    <a:pt x="56" y="162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3" name="Freeform 173"/>
            <p:cNvSpPr/>
            <p:nvPr/>
          </p:nvSpPr>
          <p:spPr bwMode="auto">
            <a:xfrm>
              <a:off x="9750426" y="2393950"/>
              <a:ext cx="130175" cy="869950"/>
            </a:xfrm>
            <a:custGeom>
              <a:avLst/>
              <a:gdLst>
                <a:gd name="T0" fmla="*/ 39 w 82"/>
                <a:gd name="T1" fmla="*/ 548 h 548"/>
                <a:gd name="T2" fmla="*/ 0 w 82"/>
                <a:gd name="T3" fmla="*/ 546 h 548"/>
                <a:gd name="T4" fmla="*/ 45 w 82"/>
                <a:gd name="T5" fmla="*/ 33 h 548"/>
                <a:gd name="T6" fmla="*/ 67 w 82"/>
                <a:gd name="T7" fmla="*/ 0 h 548"/>
                <a:gd name="T8" fmla="*/ 82 w 82"/>
                <a:gd name="T9" fmla="*/ 35 h 548"/>
                <a:gd name="T10" fmla="*/ 39 w 82"/>
                <a:gd name="T11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48">
                  <a:moveTo>
                    <a:pt x="39" y="548"/>
                  </a:moveTo>
                  <a:lnTo>
                    <a:pt x="0" y="546"/>
                  </a:lnTo>
                  <a:lnTo>
                    <a:pt x="45" y="33"/>
                  </a:lnTo>
                  <a:lnTo>
                    <a:pt x="67" y="0"/>
                  </a:lnTo>
                  <a:lnTo>
                    <a:pt x="82" y="35"/>
                  </a:lnTo>
                  <a:lnTo>
                    <a:pt x="39" y="548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4" name="Freeform 174"/>
            <p:cNvSpPr/>
            <p:nvPr/>
          </p:nvSpPr>
          <p:spPr bwMode="auto">
            <a:xfrm>
              <a:off x="9517063" y="2455863"/>
              <a:ext cx="212725" cy="860425"/>
            </a:xfrm>
            <a:custGeom>
              <a:avLst/>
              <a:gdLst>
                <a:gd name="T0" fmla="*/ 134 w 134"/>
                <a:gd name="T1" fmla="*/ 536 h 542"/>
                <a:gd name="T2" fmla="*/ 97 w 134"/>
                <a:gd name="T3" fmla="*/ 542 h 542"/>
                <a:gd name="T4" fmla="*/ 0 w 134"/>
                <a:gd name="T5" fmla="*/ 39 h 542"/>
                <a:gd name="T6" fmla="*/ 11 w 134"/>
                <a:gd name="T7" fmla="*/ 0 h 542"/>
                <a:gd name="T8" fmla="*/ 35 w 134"/>
                <a:gd name="T9" fmla="*/ 31 h 542"/>
                <a:gd name="T10" fmla="*/ 134 w 134"/>
                <a:gd name="T11" fmla="*/ 536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4" h="542">
                  <a:moveTo>
                    <a:pt x="134" y="536"/>
                  </a:moveTo>
                  <a:lnTo>
                    <a:pt x="97" y="542"/>
                  </a:lnTo>
                  <a:lnTo>
                    <a:pt x="0" y="39"/>
                  </a:lnTo>
                  <a:lnTo>
                    <a:pt x="11" y="0"/>
                  </a:lnTo>
                  <a:lnTo>
                    <a:pt x="35" y="31"/>
                  </a:lnTo>
                  <a:lnTo>
                    <a:pt x="134" y="536"/>
                  </a:lnTo>
                  <a:close/>
                </a:path>
              </a:pathLst>
            </a:custGeom>
            <a:solidFill>
              <a:srgbClr val="122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5" name="Freeform 175"/>
            <p:cNvSpPr/>
            <p:nvPr/>
          </p:nvSpPr>
          <p:spPr bwMode="auto">
            <a:xfrm>
              <a:off x="9523413" y="2822575"/>
              <a:ext cx="419100" cy="669925"/>
            </a:xfrm>
            <a:custGeom>
              <a:avLst/>
              <a:gdLst>
                <a:gd name="T0" fmla="*/ 211 w 264"/>
                <a:gd name="T1" fmla="*/ 422 h 422"/>
                <a:gd name="T2" fmla="*/ 52 w 264"/>
                <a:gd name="T3" fmla="*/ 422 h 422"/>
                <a:gd name="T4" fmla="*/ 0 w 264"/>
                <a:gd name="T5" fmla="*/ 0 h 422"/>
                <a:gd name="T6" fmla="*/ 264 w 264"/>
                <a:gd name="T7" fmla="*/ 0 h 422"/>
                <a:gd name="T8" fmla="*/ 211 w 264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422">
                  <a:moveTo>
                    <a:pt x="211" y="422"/>
                  </a:moveTo>
                  <a:lnTo>
                    <a:pt x="52" y="422"/>
                  </a:lnTo>
                  <a:lnTo>
                    <a:pt x="0" y="0"/>
                  </a:lnTo>
                  <a:lnTo>
                    <a:pt x="264" y="0"/>
                  </a:lnTo>
                  <a:lnTo>
                    <a:pt x="211" y="422"/>
                  </a:lnTo>
                  <a:close/>
                </a:path>
              </a:pathLst>
            </a:custGeom>
            <a:solidFill>
              <a:srgbClr val="F664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6" name="Freeform 176"/>
            <p:cNvSpPr/>
            <p:nvPr/>
          </p:nvSpPr>
          <p:spPr bwMode="auto">
            <a:xfrm>
              <a:off x="9664701" y="2822575"/>
              <a:ext cx="373063" cy="669925"/>
            </a:xfrm>
            <a:custGeom>
              <a:avLst/>
              <a:gdLst>
                <a:gd name="T0" fmla="*/ 183 w 235"/>
                <a:gd name="T1" fmla="*/ 422 h 422"/>
                <a:gd name="T2" fmla="*/ 23 w 235"/>
                <a:gd name="T3" fmla="*/ 422 h 422"/>
                <a:gd name="T4" fmla="*/ 0 w 235"/>
                <a:gd name="T5" fmla="*/ 0 h 422"/>
                <a:gd name="T6" fmla="*/ 235 w 235"/>
                <a:gd name="T7" fmla="*/ 0 h 422"/>
                <a:gd name="T8" fmla="*/ 183 w 235"/>
                <a:gd name="T9" fmla="*/ 422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5" h="422">
                  <a:moveTo>
                    <a:pt x="183" y="422"/>
                  </a:moveTo>
                  <a:lnTo>
                    <a:pt x="23" y="422"/>
                  </a:lnTo>
                  <a:lnTo>
                    <a:pt x="0" y="0"/>
                  </a:lnTo>
                  <a:lnTo>
                    <a:pt x="235" y="0"/>
                  </a:lnTo>
                  <a:lnTo>
                    <a:pt x="183" y="422"/>
                  </a:ln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7" name="Freeform 177"/>
            <p:cNvSpPr/>
            <p:nvPr/>
          </p:nvSpPr>
          <p:spPr bwMode="auto">
            <a:xfrm>
              <a:off x="2552701" y="402590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4 w 386"/>
                <a:gd name="T5" fmla="*/ 107 h 107"/>
                <a:gd name="T6" fmla="*/ 3 w 386"/>
                <a:gd name="T7" fmla="*/ 71 h 107"/>
                <a:gd name="T8" fmla="*/ 0 w 386"/>
                <a:gd name="T9" fmla="*/ 53 h 107"/>
                <a:gd name="T10" fmla="*/ 16 w 386"/>
                <a:gd name="T11" fmla="*/ 15 h 107"/>
                <a:gd name="T12" fmla="*/ 54 w 386"/>
                <a:gd name="T13" fmla="*/ 0 h 107"/>
                <a:gd name="T14" fmla="*/ 386 w 386"/>
                <a:gd name="T1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30" y="107"/>
                    <a:pt x="10" y="92"/>
                    <a:pt x="3" y="71"/>
                  </a:cubicBezTo>
                  <a:cubicBezTo>
                    <a:pt x="1" y="66"/>
                    <a:pt x="0" y="60"/>
                    <a:pt x="0" y="53"/>
                  </a:cubicBezTo>
                  <a:cubicBezTo>
                    <a:pt x="0" y="39"/>
                    <a:pt x="6" y="25"/>
                    <a:pt x="16" y="15"/>
                  </a:cubicBezTo>
                  <a:cubicBezTo>
                    <a:pt x="25" y="6"/>
                    <a:pt x="39" y="0"/>
                    <a:pt x="54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4257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8" name="Freeform 178"/>
            <p:cNvSpPr/>
            <p:nvPr/>
          </p:nvSpPr>
          <p:spPr bwMode="auto">
            <a:xfrm>
              <a:off x="2560638" y="4244975"/>
              <a:ext cx="796925" cy="111125"/>
            </a:xfrm>
            <a:custGeom>
              <a:avLst/>
              <a:gdLst>
                <a:gd name="T0" fmla="*/ 258 w 258"/>
                <a:gd name="T1" fmla="*/ 0 h 36"/>
                <a:gd name="T2" fmla="*/ 258 w 258"/>
                <a:gd name="T3" fmla="*/ 36 h 36"/>
                <a:gd name="T4" fmla="*/ 51 w 258"/>
                <a:gd name="T5" fmla="*/ 36 h 36"/>
                <a:gd name="T6" fmla="*/ 0 w 258"/>
                <a:gd name="T7" fmla="*/ 0 h 36"/>
                <a:gd name="T8" fmla="*/ 258 w 258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6">
                  <a:moveTo>
                    <a:pt x="258" y="0"/>
                  </a:moveTo>
                  <a:cubicBezTo>
                    <a:pt x="258" y="36"/>
                    <a:pt x="258" y="36"/>
                    <a:pt x="258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27" y="36"/>
                    <a:pt x="7" y="21"/>
                    <a:pt x="0" y="0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3147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9" name="Freeform 179"/>
            <p:cNvSpPr/>
            <p:nvPr/>
          </p:nvSpPr>
          <p:spPr bwMode="auto">
            <a:xfrm>
              <a:off x="2940051" y="402590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15 w 386"/>
                <a:gd name="T9" fmla="*/ 15 h 107"/>
                <a:gd name="T10" fmla="*/ 53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5" y="15"/>
                  </a:cubicBezTo>
                  <a:cubicBezTo>
                    <a:pt x="25" y="6"/>
                    <a:pt x="39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0E25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0" name="Freeform 180"/>
            <p:cNvSpPr/>
            <p:nvPr/>
          </p:nvSpPr>
          <p:spPr bwMode="auto">
            <a:xfrm>
              <a:off x="3041651" y="4081463"/>
              <a:ext cx="1089025" cy="212725"/>
            </a:xfrm>
            <a:custGeom>
              <a:avLst/>
              <a:gdLst>
                <a:gd name="T0" fmla="*/ 353 w 353"/>
                <a:gd name="T1" fmla="*/ 0 h 69"/>
                <a:gd name="T2" fmla="*/ 353 w 353"/>
                <a:gd name="T3" fmla="*/ 69 h 69"/>
                <a:gd name="T4" fmla="*/ 35 w 353"/>
                <a:gd name="T5" fmla="*/ 69 h 69"/>
                <a:gd name="T6" fmla="*/ 0 w 353"/>
                <a:gd name="T7" fmla="*/ 35 h 69"/>
                <a:gd name="T8" fmla="*/ 10 w 353"/>
                <a:gd name="T9" fmla="*/ 10 h 69"/>
                <a:gd name="T10" fmla="*/ 35 w 353"/>
                <a:gd name="T11" fmla="*/ 0 h 69"/>
                <a:gd name="T12" fmla="*/ 353 w 35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69">
                  <a:moveTo>
                    <a:pt x="353" y="0"/>
                  </a:moveTo>
                  <a:cubicBezTo>
                    <a:pt x="353" y="69"/>
                    <a:pt x="353" y="69"/>
                    <a:pt x="353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16" y="69"/>
                    <a:pt x="0" y="54"/>
                    <a:pt x="0" y="35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7" y="4"/>
                    <a:pt x="25" y="0"/>
                    <a:pt x="35" y="0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1" name="Freeform 181"/>
            <p:cNvSpPr/>
            <p:nvPr/>
          </p:nvSpPr>
          <p:spPr bwMode="auto">
            <a:xfrm>
              <a:off x="2573338" y="3368675"/>
              <a:ext cx="1193800" cy="330200"/>
            </a:xfrm>
            <a:custGeom>
              <a:avLst/>
              <a:gdLst>
                <a:gd name="T0" fmla="*/ 387 w 387"/>
                <a:gd name="T1" fmla="*/ 0 h 107"/>
                <a:gd name="T2" fmla="*/ 387 w 387"/>
                <a:gd name="T3" fmla="*/ 107 h 107"/>
                <a:gd name="T4" fmla="*/ 54 w 387"/>
                <a:gd name="T5" fmla="*/ 107 h 107"/>
                <a:gd name="T6" fmla="*/ 0 w 387"/>
                <a:gd name="T7" fmla="*/ 53 h 107"/>
                <a:gd name="T8" fmla="*/ 16 w 387"/>
                <a:gd name="T9" fmla="*/ 15 h 107"/>
                <a:gd name="T10" fmla="*/ 54 w 387"/>
                <a:gd name="T11" fmla="*/ 0 h 107"/>
                <a:gd name="T12" fmla="*/ 387 w 387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7" h="107">
                  <a:moveTo>
                    <a:pt x="387" y="0"/>
                  </a:moveTo>
                  <a:cubicBezTo>
                    <a:pt x="387" y="107"/>
                    <a:pt x="387" y="107"/>
                    <a:pt x="387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6" y="15"/>
                  </a:cubicBezTo>
                  <a:cubicBezTo>
                    <a:pt x="26" y="6"/>
                    <a:pt x="39" y="0"/>
                    <a:pt x="54" y="0"/>
                  </a:cubicBezTo>
                  <a:lnTo>
                    <a:pt x="387" y="0"/>
                  </a:lnTo>
                  <a:close/>
                </a:path>
              </a:pathLst>
            </a:custGeom>
            <a:solidFill>
              <a:srgbClr val="FFAC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2" name="Freeform 182"/>
            <p:cNvSpPr/>
            <p:nvPr/>
          </p:nvSpPr>
          <p:spPr bwMode="auto">
            <a:xfrm>
              <a:off x="2579688" y="3368675"/>
              <a:ext cx="795338" cy="107950"/>
            </a:xfrm>
            <a:custGeom>
              <a:avLst/>
              <a:gdLst>
                <a:gd name="T0" fmla="*/ 258 w 258"/>
                <a:gd name="T1" fmla="*/ 35 h 35"/>
                <a:gd name="T2" fmla="*/ 258 w 258"/>
                <a:gd name="T3" fmla="*/ 0 h 35"/>
                <a:gd name="T4" fmla="*/ 51 w 258"/>
                <a:gd name="T5" fmla="*/ 0 h 35"/>
                <a:gd name="T6" fmla="*/ 0 w 258"/>
                <a:gd name="T7" fmla="*/ 35 h 35"/>
                <a:gd name="T8" fmla="*/ 258 w 258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35">
                  <a:moveTo>
                    <a:pt x="258" y="35"/>
                  </a:moveTo>
                  <a:cubicBezTo>
                    <a:pt x="258" y="0"/>
                    <a:pt x="258" y="0"/>
                    <a:pt x="258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8" y="0"/>
                    <a:pt x="8" y="15"/>
                    <a:pt x="0" y="35"/>
                  </a:cubicBezTo>
                  <a:lnTo>
                    <a:pt x="258" y="35"/>
                  </a:lnTo>
                  <a:close/>
                </a:path>
              </a:pathLst>
            </a:custGeom>
            <a:solidFill>
              <a:srgbClr val="FFD5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3" name="Freeform 183"/>
            <p:cNvSpPr/>
            <p:nvPr/>
          </p:nvSpPr>
          <p:spPr bwMode="auto">
            <a:xfrm>
              <a:off x="2940051" y="3368675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15 w 386"/>
                <a:gd name="T9" fmla="*/ 15 h 107"/>
                <a:gd name="T10" fmla="*/ 53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9"/>
                    <a:pt x="6" y="25"/>
                    <a:pt x="15" y="15"/>
                  </a:cubicBezTo>
                  <a:cubicBezTo>
                    <a:pt x="25" y="6"/>
                    <a:pt x="39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FA7C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4" name="Freeform 184"/>
            <p:cNvSpPr/>
            <p:nvPr/>
          </p:nvSpPr>
          <p:spPr bwMode="auto">
            <a:xfrm>
              <a:off x="3041651" y="3424238"/>
              <a:ext cx="1089025" cy="212725"/>
            </a:xfrm>
            <a:custGeom>
              <a:avLst/>
              <a:gdLst>
                <a:gd name="T0" fmla="*/ 353 w 353"/>
                <a:gd name="T1" fmla="*/ 0 h 69"/>
                <a:gd name="T2" fmla="*/ 353 w 353"/>
                <a:gd name="T3" fmla="*/ 69 h 69"/>
                <a:gd name="T4" fmla="*/ 35 w 353"/>
                <a:gd name="T5" fmla="*/ 69 h 69"/>
                <a:gd name="T6" fmla="*/ 0 w 353"/>
                <a:gd name="T7" fmla="*/ 34 h 69"/>
                <a:gd name="T8" fmla="*/ 10 w 353"/>
                <a:gd name="T9" fmla="*/ 10 h 69"/>
                <a:gd name="T10" fmla="*/ 35 w 353"/>
                <a:gd name="T11" fmla="*/ 0 h 69"/>
                <a:gd name="T12" fmla="*/ 353 w 353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3" h="69">
                  <a:moveTo>
                    <a:pt x="353" y="0"/>
                  </a:moveTo>
                  <a:cubicBezTo>
                    <a:pt x="353" y="69"/>
                    <a:pt x="353" y="69"/>
                    <a:pt x="353" y="69"/>
                  </a:cubicBezTo>
                  <a:cubicBezTo>
                    <a:pt x="35" y="69"/>
                    <a:pt x="35" y="69"/>
                    <a:pt x="35" y="69"/>
                  </a:cubicBezTo>
                  <a:cubicBezTo>
                    <a:pt x="16" y="69"/>
                    <a:pt x="0" y="53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7" y="4"/>
                    <a:pt x="25" y="0"/>
                    <a:pt x="35" y="0"/>
                  </a:cubicBezTo>
                  <a:lnTo>
                    <a:pt x="353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5" name="Freeform 185"/>
            <p:cNvSpPr/>
            <p:nvPr/>
          </p:nvSpPr>
          <p:spPr bwMode="auto">
            <a:xfrm>
              <a:off x="2635251" y="370205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3 w 386"/>
                <a:gd name="T5" fmla="*/ 107 h 107"/>
                <a:gd name="T6" fmla="*/ 0 w 386"/>
                <a:gd name="T7" fmla="*/ 53 h 107"/>
                <a:gd name="T8" fmla="*/ 6 w 386"/>
                <a:gd name="T9" fmla="*/ 28 h 107"/>
                <a:gd name="T10" fmla="*/ 15 w 386"/>
                <a:gd name="T11" fmla="*/ 15 h 107"/>
                <a:gd name="T12" fmla="*/ 53 w 386"/>
                <a:gd name="T13" fmla="*/ 0 h 107"/>
                <a:gd name="T14" fmla="*/ 386 w 386"/>
                <a:gd name="T15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44"/>
                    <a:pt x="2" y="35"/>
                    <a:pt x="6" y="28"/>
                  </a:cubicBezTo>
                  <a:cubicBezTo>
                    <a:pt x="8" y="23"/>
                    <a:pt x="12" y="19"/>
                    <a:pt x="15" y="15"/>
                  </a:cubicBezTo>
                  <a:cubicBezTo>
                    <a:pt x="25" y="6"/>
                    <a:pt x="38" y="0"/>
                    <a:pt x="53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A1CF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6" name="Freeform 186"/>
            <p:cNvSpPr/>
            <p:nvPr/>
          </p:nvSpPr>
          <p:spPr bwMode="auto">
            <a:xfrm>
              <a:off x="2654301" y="3702050"/>
              <a:ext cx="1011238" cy="85725"/>
            </a:xfrm>
            <a:custGeom>
              <a:avLst/>
              <a:gdLst>
                <a:gd name="T0" fmla="*/ 328 w 328"/>
                <a:gd name="T1" fmla="*/ 0 h 28"/>
                <a:gd name="T2" fmla="*/ 328 w 328"/>
                <a:gd name="T3" fmla="*/ 28 h 28"/>
                <a:gd name="T4" fmla="*/ 0 w 328"/>
                <a:gd name="T5" fmla="*/ 28 h 28"/>
                <a:gd name="T6" fmla="*/ 9 w 328"/>
                <a:gd name="T7" fmla="*/ 15 h 28"/>
                <a:gd name="T8" fmla="*/ 47 w 328"/>
                <a:gd name="T9" fmla="*/ 0 h 28"/>
                <a:gd name="T10" fmla="*/ 328 w 328"/>
                <a:gd name="T1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28">
                  <a:moveTo>
                    <a:pt x="328" y="0"/>
                  </a:moveTo>
                  <a:cubicBezTo>
                    <a:pt x="328" y="28"/>
                    <a:pt x="328" y="28"/>
                    <a:pt x="328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2" y="23"/>
                    <a:pt x="6" y="19"/>
                    <a:pt x="9" y="15"/>
                  </a:cubicBezTo>
                  <a:cubicBezTo>
                    <a:pt x="19" y="6"/>
                    <a:pt x="32" y="0"/>
                    <a:pt x="47" y="0"/>
                  </a:cubicBezTo>
                  <a:lnTo>
                    <a:pt x="328" y="0"/>
                  </a:lnTo>
                  <a:close/>
                </a:path>
              </a:pathLst>
            </a:custGeom>
            <a:solidFill>
              <a:srgbClr val="709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7" name="Freeform 187"/>
            <p:cNvSpPr/>
            <p:nvPr/>
          </p:nvSpPr>
          <p:spPr bwMode="auto">
            <a:xfrm>
              <a:off x="2654301" y="3943350"/>
              <a:ext cx="1011238" cy="88900"/>
            </a:xfrm>
            <a:custGeom>
              <a:avLst/>
              <a:gdLst>
                <a:gd name="T0" fmla="*/ 328 w 328"/>
                <a:gd name="T1" fmla="*/ 29 h 29"/>
                <a:gd name="T2" fmla="*/ 328 w 328"/>
                <a:gd name="T3" fmla="*/ 0 h 29"/>
                <a:gd name="T4" fmla="*/ 0 w 328"/>
                <a:gd name="T5" fmla="*/ 0 h 29"/>
                <a:gd name="T6" fmla="*/ 9 w 328"/>
                <a:gd name="T7" fmla="*/ 13 h 29"/>
                <a:gd name="T8" fmla="*/ 47 w 328"/>
                <a:gd name="T9" fmla="*/ 29 h 29"/>
                <a:gd name="T10" fmla="*/ 328 w 328"/>
                <a:gd name="T11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8" h="29">
                  <a:moveTo>
                    <a:pt x="328" y="29"/>
                  </a:moveTo>
                  <a:cubicBezTo>
                    <a:pt x="328" y="0"/>
                    <a:pt x="328" y="0"/>
                    <a:pt x="32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5"/>
                    <a:pt x="6" y="9"/>
                    <a:pt x="9" y="13"/>
                  </a:cubicBezTo>
                  <a:cubicBezTo>
                    <a:pt x="19" y="23"/>
                    <a:pt x="32" y="29"/>
                    <a:pt x="47" y="29"/>
                  </a:cubicBezTo>
                  <a:lnTo>
                    <a:pt x="328" y="29"/>
                  </a:lnTo>
                  <a:close/>
                </a:path>
              </a:pathLst>
            </a:custGeom>
            <a:solidFill>
              <a:srgbClr val="709D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8" name="Freeform 188"/>
            <p:cNvSpPr/>
            <p:nvPr/>
          </p:nvSpPr>
          <p:spPr bwMode="auto">
            <a:xfrm>
              <a:off x="3141663" y="3702050"/>
              <a:ext cx="1190625" cy="330200"/>
            </a:xfrm>
            <a:custGeom>
              <a:avLst/>
              <a:gdLst>
                <a:gd name="T0" fmla="*/ 386 w 386"/>
                <a:gd name="T1" fmla="*/ 0 h 107"/>
                <a:gd name="T2" fmla="*/ 386 w 386"/>
                <a:gd name="T3" fmla="*/ 107 h 107"/>
                <a:gd name="T4" fmla="*/ 54 w 386"/>
                <a:gd name="T5" fmla="*/ 107 h 107"/>
                <a:gd name="T6" fmla="*/ 0 w 386"/>
                <a:gd name="T7" fmla="*/ 53 h 107"/>
                <a:gd name="T8" fmla="*/ 16 w 386"/>
                <a:gd name="T9" fmla="*/ 15 h 107"/>
                <a:gd name="T10" fmla="*/ 54 w 386"/>
                <a:gd name="T11" fmla="*/ 0 h 107"/>
                <a:gd name="T12" fmla="*/ 386 w 386"/>
                <a:gd name="T13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107">
                  <a:moveTo>
                    <a:pt x="386" y="0"/>
                  </a:moveTo>
                  <a:cubicBezTo>
                    <a:pt x="386" y="107"/>
                    <a:pt x="386" y="107"/>
                    <a:pt x="386" y="107"/>
                  </a:cubicBezTo>
                  <a:cubicBezTo>
                    <a:pt x="54" y="107"/>
                    <a:pt x="54" y="107"/>
                    <a:pt x="54" y="107"/>
                  </a:cubicBezTo>
                  <a:cubicBezTo>
                    <a:pt x="24" y="107"/>
                    <a:pt x="0" y="83"/>
                    <a:pt x="0" y="53"/>
                  </a:cubicBezTo>
                  <a:cubicBezTo>
                    <a:pt x="0" y="38"/>
                    <a:pt x="6" y="25"/>
                    <a:pt x="16" y="15"/>
                  </a:cubicBezTo>
                  <a:cubicBezTo>
                    <a:pt x="25" y="6"/>
                    <a:pt x="39" y="0"/>
                    <a:pt x="54" y="0"/>
                  </a:cubicBezTo>
                  <a:lnTo>
                    <a:pt x="386" y="0"/>
                  </a:lnTo>
                  <a:close/>
                </a:path>
              </a:pathLst>
            </a:custGeom>
            <a:solidFill>
              <a:srgbClr val="4E85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9" name="Freeform 189"/>
            <p:cNvSpPr/>
            <p:nvPr/>
          </p:nvSpPr>
          <p:spPr bwMode="auto">
            <a:xfrm>
              <a:off x="3246438" y="3757613"/>
              <a:ext cx="1085850" cy="212725"/>
            </a:xfrm>
            <a:custGeom>
              <a:avLst/>
              <a:gdLst>
                <a:gd name="T0" fmla="*/ 352 w 352"/>
                <a:gd name="T1" fmla="*/ 0 h 69"/>
                <a:gd name="T2" fmla="*/ 352 w 352"/>
                <a:gd name="T3" fmla="*/ 69 h 69"/>
                <a:gd name="T4" fmla="*/ 34 w 352"/>
                <a:gd name="T5" fmla="*/ 69 h 69"/>
                <a:gd name="T6" fmla="*/ 0 w 352"/>
                <a:gd name="T7" fmla="*/ 34 h 69"/>
                <a:gd name="T8" fmla="*/ 10 w 352"/>
                <a:gd name="T9" fmla="*/ 10 h 69"/>
                <a:gd name="T10" fmla="*/ 34 w 352"/>
                <a:gd name="T11" fmla="*/ 0 h 69"/>
                <a:gd name="T12" fmla="*/ 352 w 352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2" h="69">
                  <a:moveTo>
                    <a:pt x="352" y="0"/>
                  </a:moveTo>
                  <a:cubicBezTo>
                    <a:pt x="352" y="69"/>
                    <a:pt x="352" y="69"/>
                    <a:pt x="352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15" y="69"/>
                    <a:pt x="0" y="53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5" y="0"/>
                    <a:pt x="34" y="0"/>
                  </a:cubicBezTo>
                  <a:lnTo>
                    <a:pt x="352" y="0"/>
                  </a:lnTo>
                  <a:close/>
                </a:path>
              </a:pathLst>
            </a:custGeom>
            <a:solidFill>
              <a:srgbClr val="E8EA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0" name="Freeform 190"/>
            <p:cNvSpPr/>
            <p:nvPr/>
          </p:nvSpPr>
          <p:spPr bwMode="auto">
            <a:xfrm>
              <a:off x="2289176" y="3022600"/>
              <a:ext cx="604838" cy="679450"/>
            </a:xfrm>
            <a:custGeom>
              <a:avLst/>
              <a:gdLst>
                <a:gd name="T0" fmla="*/ 151 w 196"/>
                <a:gd name="T1" fmla="*/ 149 h 220"/>
                <a:gd name="T2" fmla="*/ 17 w 196"/>
                <a:gd name="T3" fmla="*/ 220 h 220"/>
                <a:gd name="T4" fmla="*/ 45 w 196"/>
                <a:gd name="T5" fmla="*/ 71 h 220"/>
                <a:gd name="T6" fmla="*/ 179 w 196"/>
                <a:gd name="T7" fmla="*/ 0 h 220"/>
                <a:gd name="T8" fmla="*/ 151 w 196"/>
                <a:gd name="T9" fmla="*/ 149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220">
                  <a:moveTo>
                    <a:pt x="151" y="149"/>
                  </a:moveTo>
                  <a:cubicBezTo>
                    <a:pt x="107" y="210"/>
                    <a:pt x="17" y="220"/>
                    <a:pt x="17" y="220"/>
                  </a:cubicBezTo>
                  <a:cubicBezTo>
                    <a:pt x="17" y="220"/>
                    <a:pt x="0" y="131"/>
                    <a:pt x="45" y="71"/>
                  </a:cubicBezTo>
                  <a:cubicBezTo>
                    <a:pt x="89" y="10"/>
                    <a:pt x="179" y="0"/>
                    <a:pt x="179" y="0"/>
                  </a:cubicBezTo>
                  <a:cubicBezTo>
                    <a:pt x="179" y="0"/>
                    <a:pt x="196" y="88"/>
                    <a:pt x="151" y="149"/>
                  </a:cubicBezTo>
                  <a:close/>
                </a:path>
              </a:pathLst>
            </a:custGeom>
            <a:solidFill>
              <a:srgbClr val="538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1" name="Freeform 191"/>
            <p:cNvSpPr/>
            <p:nvPr/>
          </p:nvSpPr>
          <p:spPr bwMode="auto">
            <a:xfrm>
              <a:off x="1836738" y="3244850"/>
              <a:ext cx="468313" cy="473075"/>
            </a:xfrm>
            <a:custGeom>
              <a:avLst/>
              <a:gdLst>
                <a:gd name="T0" fmla="*/ 111 w 152"/>
                <a:gd name="T1" fmla="*/ 41 h 153"/>
                <a:gd name="T2" fmla="*/ 150 w 152"/>
                <a:gd name="T3" fmla="*/ 149 h 153"/>
                <a:gd name="T4" fmla="*/ 41 w 152"/>
                <a:gd name="T5" fmla="*/ 112 h 153"/>
                <a:gd name="T6" fmla="*/ 2 w 152"/>
                <a:gd name="T7" fmla="*/ 4 h 153"/>
                <a:gd name="T8" fmla="*/ 111 w 152"/>
                <a:gd name="T9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53">
                  <a:moveTo>
                    <a:pt x="111" y="41"/>
                  </a:moveTo>
                  <a:cubicBezTo>
                    <a:pt x="152" y="81"/>
                    <a:pt x="150" y="149"/>
                    <a:pt x="150" y="149"/>
                  </a:cubicBezTo>
                  <a:cubicBezTo>
                    <a:pt x="150" y="149"/>
                    <a:pt x="81" y="153"/>
                    <a:pt x="41" y="112"/>
                  </a:cubicBezTo>
                  <a:cubicBezTo>
                    <a:pt x="0" y="72"/>
                    <a:pt x="2" y="4"/>
                    <a:pt x="2" y="4"/>
                  </a:cubicBezTo>
                  <a:cubicBezTo>
                    <a:pt x="2" y="4"/>
                    <a:pt x="70" y="0"/>
                    <a:pt x="111" y="41"/>
                  </a:cubicBezTo>
                  <a:close/>
                </a:path>
              </a:pathLst>
            </a:custGeom>
            <a:solidFill>
              <a:srgbClr val="3D6A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2" name="Freeform 192"/>
            <p:cNvSpPr/>
            <p:nvPr/>
          </p:nvSpPr>
          <p:spPr bwMode="auto">
            <a:xfrm>
              <a:off x="2062163" y="2881313"/>
              <a:ext cx="455613" cy="836613"/>
            </a:xfrm>
            <a:custGeom>
              <a:avLst/>
              <a:gdLst>
                <a:gd name="T0" fmla="*/ 139 w 148"/>
                <a:gd name="T1" fmla="*/ 128 h 271"/>
                <a:gd name="T2" fmla="*/ 89 w 148"/>
                <a:gd name="T3" fmla="*/ 271 h 271"/>
                <a:gd name="T4" fmla="*/ 8 w 148"/>
                <a:gd name="T5" fmla="*/ 143 h 271"/>
                <a:gd name="T6" fmla="*/ 59 w 148"/>
                <a:gd name="T7" fmla="*/ 0 h 271"/>
                <a:gd name="T8" fmla="*/ 139 w 148"/>
                <a:gd name="T9" fmla="*/ 128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71">
                  <a:moveTo>
                    <a:pt x="139" y="128"/>
                  </a:moveTo>
                  <a:cubicBezTo>
                    <a:pt x="148" y="203"/>
                    <a:pt x="89" y="271"/>
                    <a:pt x="89" y="271"/>
                  </a:cubicBezTo>
                  <a:cubicBezTo>
                    <a:pt x="89" y="271"/>
                    <a:pt x="16" y="218"/>
                    <a:pt x="8" y="143"/>
                  </a:cubicBezTo>
                  <a:cubicBezTo>
                    <a:pt x="0" y="68"/>
                    <a:pt x="59" y="0"/>
                    <a:pt x="59" y="0"/>
                  </a:cubicBezTo>
                  <a:cubicBezTo>
                    <a:pt x="59" y="0"/>
                    <a:pt x="131" y="53"/>
                    <a:pt x="139" y="128"/>
                  </a:cubicBezTo>
                  <a:close/>
                </a:path>
              </a:pathLst>
            </a:custGeom>
            <a:solidFill>
              <a:srgbClr val="63B2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3" name="Freeform 193"/>
            <p:cNvSpPr/>
            <p:nvPr/>
          </p:nvSpPr>
          <p:spPr bwMode="auto">
            <a:xfrm>
              <a:off x="1839913" y="3656013"/>
              <a:ext cx="792163" cy="696913"/>
            </a:xfrm>
            <a:custGeom>
              <a:avLst/>
              <a:gdLst>
                <a:gd name="T0" fmla="*/ 400 w 499"/>
                <a:gd name="T1" fmla="*/ 439 h 439"/>
                <a:gd name="T2" fmla="*/ 99 w 499"/>
                <a:gd name="T3" fmla="*/ 439 h 439"/>
                <a:gd name="T4" fmla="*/ 0 w 499"/>
                <a:gd name="T5" fmla="*/ 0 h 439"/>
                <a:gd name="T6" fmla="*/ 499 w 499"/>
                <a:gd name="T7" fmla="*/ 0 h 439"/>
                <a:gd name="T8" fmla="*/ 400 w 499"/>
                <a:gd name="T9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39">
                  <a:moveTo>
                    <a:pt x="400" y="439"/>
                  </a:moveTo>
                  <a:lnTo>
                    <a:pt x="99" y="439"/>
                  </a:lnTo>
                  <a:lnTo>
                    <a:pt x="0" y="0"/>
                  </a:lnTo>
                  <a:lnTo>
                    <a:pt x="499" y="0"/>
                  </a:lnTo>
                  <a:lnTo>
                    <a:pt x="400" y="439"/>
                  </a:lnTo>
                  <a:close/>
                </a:path>
              </a:pathLst>
            </a:custGeom>
            <a:solidFill>
              <a:srgbClr val="653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4" name="Freeform 194"/>
            <p:cNvSpPr/>
            <p:nvPr/>
          </p:nvSpPr>
          <p:spPr bwMode="auto">
            <a:xfrm>
              <a:off x="2108201" y="3656013"/>
              <a:ext cx="703263" cy="696913"/>
            </a:xfrm>
            <a:custGeom>
              <a:avLst/>
              <a:gdLst>
                <a:gd name="T0" fmla="*/ 344 w 443"/>
                <a:gd name="T1" fmla="*/ 439 h 439"/>
                <a:gd name="T2" fmla="*/ 42 w 443"/>
                <a:gd name="T3" fmla="*/ 439 h 439"/>
                <a:gd name="T4" fmla="*/ 0 w 443"/>
                <a:gd name="T5" fmla="*/ 0 h 439"/>
                <a:gd name="T6" fmla="*/ 443 w 443"/>
                <a:gd name="T7" fmla="*/ 0 h 439"/>
                <a:gd name="T8" fmla="*/ 344 w 443"/>
                <a:gd name="T9" fmla="*/ 439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3" h="439">
                  <a:moveTo>
                    <a:pt x="344" y="439"/>
                  </a:moveTo>
                  <a:lnTo>
                    <a:pt x="42" y="439"/>
                  </a:lnTo>
                  <a:lnTo>
                    <a:pt x="0" y="0"/>
                  </a:lnTo>
                  <a:lnTo>
                    <a:pt x="443" y="0"/>
                  </a:lnTo>
                  <a:lnTo>
                    <a:pt x="344" y="439"/>
                  </a:lnTo>
                  <a:close/>
                </a:path>
              </a:pathLst>
            </a:custGeom>
            <a:solidFill>
              <a:srgbClr val="A053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5" name="Freeform 195"/>
            <p:cNvSpPr/>
            <p:nvPr/>
          </p:nvSpPr>
          <p:spPr bwMode="auto">
            <a:xfrm>
              <a:off x="4565651" y="3489325"/>
              <a:ext cx="6018213" cy="385763"/>
            </a:xfrm>
            <a:custGeom>
              <a:avLst/>
              <a:gdLst>
                <a:gd name="T0" fmla="*/ 0 w 1951"/>
                <a:gd name="T1" fmla="*/ 125 h 125"/>
                <a:gd name="T2" fmla="*/ 1951 w 1951"/>
                <a:gd name="T3" fmla="*/ 125 h 125"/>
                <a:gd name="T4" fmla="*/ 1951 w 1951"/>
                <a:gd name="T5" fmla="*/ 41 h 125"/>
                <a:gd name="T6" fmla="*/ 1911 w 1951"/>
                <a:gd name="T7" fmla="*/ 0 h 125"/>
                <a:gd name="T8" fmla="*/ 41 w 1951"/>
                <a:gd name="T9" fmla="*/ 0 h 125"/>
                <a:gd name="T10" fmla="*/ 0 w 1951"/>
                <a:gd name="T11" fmla="*/ 41 h 125"/>
                <a:gd name="T12" fmla="*/ 0 w 1951"/>
                <a:gd name="T13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51" h="125">
                  <a:moveTo>
                    <a:pt x="0" y="125"/>
                  </a:moveTo>
                  <a:cubicBezTo>
                    <a:pt x="1951" y="125"/>
                    <a:pt x="1951" y="125"/>
                    <a:pt x="1951" y="125"/>
                  </a:cubicBezTo>
                  <a:cubicBezTo>
                    <a:pt x="1951" y="41"/>
                    <a:pt x="1951" y="41"/>
                    <a:pt x="1951" y="41"/>
                  </a:cubicBezTo>
                  <a:cubicBezTo>
                    <a:pt x="1951" y="19"/>
                    <a:pt x="1933" y="0"/>
                    <a:pt x="191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9"/>
                    <a:pt x="0" y="41"/>
                  </a:cubicBezTo>
                  <a:lnTo>
                    <a:pt x="0" y="125"/>
                  </a:lnTo>
                  <a:close/>
                </a:path>
              </a:pathLst>
            </a:custGeom>
            <a:solidFill>
              <a:srgbClr val="4C79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96" name="矩形 195"/>
          <p:cNvSpPr/>
          <p:nvPr/>
        </p:nvSpPr>
        <p:spPr>
          <a:xfrm>
            <a:off x="10097078" y="1688631"/>
            <a:ext cx="184785" cy="132334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en-US" altLang="zh-CN" sz="8000" b="1" dirty="0">
              <a:solidFill>
                <a:srgbClr val="1C50A2"/>
              </a:solidFill>
              <a:latin typeface="Helvetica Condensed" panose="020B0606020202030204" pitchFamily="34" charset="0"/>
            </a:endParaRPr>
          </a:p>
        </p:txBody>
      </p:sp>
      <p:sp>
        <p:nvSpPr>
          <p:cNvPr id="197" name="标题 3"/>
          <p:cNvSpPr>
            <a:spLocks noGrp="1"/>
          </p:cNvSpPr>
          <p:nvPr/>
        </p:nvSpPr>
        <p:spPr>
          <a:xfrm>
            <a:off x="6296768" y="3298385"/>
            <a:ext cx="6914515" cy="1080770"/>
          </a:xfr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endParaRPr lang="zh-CN" altLang="en-US" sz="4400" b="1" dirty="0">
              <a:solidFill>
                <a:srgbClr val="1C50A2"/>
              </a:solidFill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6025016" y="4609861"/>
            <a:ext cx="2227580" cy="425450"/>
            <a:chOff x="4654427" y="4718860"/>
            <a:chExt cx="1663809" cy="317821"/>
          </a:xfrm>
        </p:grpSpPr>
        <p:grpSp>
          <p:nvGrpSpPr>
            <p:cNvPr id="199" name="组合 198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01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1C50A2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0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3" name="组合 202"/>
          <p:cNvGrpSpPr/>
          <p:nvPr/>
        </p:nvGrpSpPr>
        <p:grpSpPr>
          <a:xfrm>
            <a:off x="8042411" y="4646691"/>
            <a:ext cx="2699385" cy="388620"/>
            <a:chOff x="6395842" y="4718860"/>
            <a:chExt cx="2016134" cy="290158"/>
          </a:xfrm>
        </p:grpSpPr>
        <p:grpSp>
          <p:nvGrpSpPr>
            <p:cNvPr id="204" name="组合 203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06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1C50A2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1C50A2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000000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05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微软雅黑" panose="020B0503020204020204" charset="-122"/>
                  <a:sym typeface="Arial" panose="020B0604020202020204" pitchFamily="34" charset="0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  <a:cs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08" name="圆角矩形 207"/>
          <p:cNvSpPr/>
          <p:nvPr/>
        </p:nvSpPr>
        <p:spPr>
          <a:xfrm>
            <a:off x="5918200" y="1789430"/>
            <a:ext cx="1784350" cy="542925"/>
          </a:xfrm>
          <a:prstGeom prst="roundRect">
            <a:avLst/>
          </a:prstGeom>
          <a:solidFill>
            <a:srgbClr val="1C50A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 dirty="0" smtClean="0">
                <a:solidFill>
                  <a:schemeClr val="bg1"/>
                </a:solidFill>
                <a:latin typeface="Helvetica Condensed" panose="020B0606020202030204" pitchFamily="34" charset="0"/>
              </a:rPr>
              <a:t>202X</a:t>
            </a:r>
            <a:endParaRPr lang="en-US" altLang="zh-CN" sz="3600" b="1" dirty="0">
              <a:solidFill>
                <a:schemeClr val="bg1"/>
              </a:solidFill>
              <a:latin typeface="Helvetica Condensed" panose="020B0606020202030204" pitchFamily="34" charset="0"/>
            </a:endParaRPr>
          </a:p>
        </p:txBody>
      </p:sp>
      <p:sp>
        <p:nvSpPr>
          <p:cNvPr id="209" name="矩形 208"/>
          <p:cNvSpPr/>
          <p:nvPr/>
        </p:nvSpPr>
        <p:spPr>
          <a:xfrm>
            <a:off x="5850753" y="2394930"/>
            <a:ext cx="579197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1C50A2"/>
                </a:solidFill>
                <a:latin typeface="+mj-ea"/>
                <a:ea typeface="+mj-ea"/>
              </a:rPr>
              <a:t>工作总结计划</a:t>
            </a:r>
            <a:r>
              <a:rPr lang="en-US" altLang="zh-CN" sz="4400" b="1" dirty="0">
                <a:solidFill>
                  <a:srgbClr val="1C50A2"/>
                </a:solidFill>
                <a:latin typeface="+mj-ea"/>
                <a:ea typeface="+mj-ea"/>
              </a:rPr>
              <a:t>PPT</a:t>
            </a:r>
            <a:r>
              <a:rPr lang="zh-CN" altLang="en-US" sz="4400" b="1" dirty="0">
                <a:solidFill>
                  <a:srgbClr val="1C50A2"/>
                </a:solidFill>
                <a:latin typeface="+mj-ea"/>
                <a:ea typeface="+mj-ea"/>
              </a:rPr>
              <a:t>模板</a:t>
            </a:r>
            <a:endParaRPr lang="zh-CN" altLang="en-US" sz="4400" b="1" dirty="0">
              <a:solidFill>
                <a:srgbClr val="1C50A2"/>
              </a:solidFill>
              <a:latin typeface="+mj-ea"/>
              <a:ea typeface="+mj-ea"/>
            </a:endParaRPr>
          </a:p>
        </p:txBody>
      </p:sp>
      <p:sp>
        <p:nvSpPr>
          <p:cNvPr id="210" name="矩形 209"/>
          <p:cNvSpPr/>
          <p:nvPr/>
        </p:nvSpPr>
        <p:spPr>
          <a:xfrm>
            <a:off x="5918294" y="3097521"/>
            <a:ext cx="5519058" cy="36830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202X  </a:t>
            </a:r>
            <a:r>
              <a:rPr lang="en-US" altLang="zh-CN" dirty="0" smtClean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Work  Summary  Plan Power Point </a:t>
            </a:r>
            <a:r>
              <a:rPr lang="en-US" altLang="zh-CN" dirty="0">
                <a:solidFill>
                  <a:srgbClr val="1C50A2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Template</a:t>
            </a:r>
            <a:endParaRPr lang="en-US" altLang="zh-CN" dirty="0">
              <a:solidFill>
                <a:srgbClr val="1C50A2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5848493" y="3475826"/>
            <a:ext cx="547791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600" b="1" dirty="0" smtClean="0">
                <a:solidFill>
                  <a:srgbClr val="1C50A2"/>
                </a:solidFill>
                <a:latin typeface="+mj-ea"/>
                <a:ea typeface="+mj-ea"/>
              </a:rPr>
              <a:t>THANK YOU</a:t>
            </a:r>
            <a:endParaRPr lang="zh-CN" altLang="en-US" sz="6600" b="1" dirty="0">
              <a:solidFill>
                <a:srgbClr val="1C50A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等腰三角形 30"/>
          <p:cNvSpPr>
            <a:spLocks noChangeAspect="1" noChangeArrowheads="1"/>
          </p:cNvSpPr>
          <p:nvPr/>
        </p:nvSpPr>
        <p:spPr bwMode="auto">
          <a:xfrm rot="5400000" flipV="1">
            <a:off x="6926010" y="2319363"/>
            <a:ext cx="179437" cy="154736"/>
          </a:xfrm>
          <a:prstGeom prst="triangle">
            <a:avLst>
              <a:gd name="adj" fmla="val 50000"/>
            </a:avLst>
          </a:prstGeom>
          <a:solidFill>
            <a:srgbClr val="1C50A2"/>
          </a:solidFill>
          <a:ln>
            <a:noFill/>
          </a:ln>
        </p:spPr>
        <p:txBody>
          <a:bodyPr lIns="68571" tIns="34286" rIns="68571" bIns="342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500" kern="0">
              <a:solidFill>
                <a:sysClr val="windowText" lastClr="000000">
                  <a:lumMod val="75000"/>
                  <a:lumOff val="25000"/>
                </a:sysClr>
              </a:solidFill>
              <a:sym typeface="微软雅黑" panose="020B0503020204020204" charset="-122"/>
            </a:endParaRPr>
          </a:p>
        </p:txBody>
      </p:sp>
      <p:sp>
        <p:nvSpPr>
          <p:cNvPr id="33" name="等腰三角形 18"/>
          <p:cNvSpPr>
            <a:spLocks noChangeAspect="1" noChangeArrowheads="1"/>
          </p:cNvSpPr>
          <p:nvPr/>
        </p:nvSpPr>
        <p:spPr bwMode="auto">
          <a:xfrm rot="5400000" flipV="1">
            <a:off x="6926010" y="3956664"/>
            <a:ext cx="179437" cy="154736"/>
          </a:xfrm>
          <a:prstGeom prst="triangle">
            <a:avLst>
              <a:gd name="adj" fmla="val 50000"/>
            </a:avLst>
          </a:prstGeom>
          <a:solidFill>
            <a:srgbClr val="1C50A2"/>
          </a:solidFill>
          <a:ln>
            <a:noFill/>
          </a:ln>
        </p:spPr>
        <p:txBody>
          <a:bodyPr lIns="68571" tIns="34286" rIns="68571" bIns="342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500" kern="0">
              <a:solidFill>
                <a:sysClr val="windowText" lastClr="000000">
                  <a:lumMod val="75000"/>
                  <a:lumOff val="25000"/>
                </a:sysClr>
              </a:solidFill>
              <a:sym typeface="微软雅黑" panose="020B0503020204020204" charset="-122"/>
            </a:endParaRPr>
          </a:p>
        </p:txBody>
      </p:sp>
      <p:sp>
        <p:nvSpPr>
          <p:cNvPr id="35" name="等腰三角形 18"/>
          <p:cNvSpPr>
            <a:spLocks noChangeAspect="1" noChangeArrowheads="1"/>
          </p:cNvSpPr>
          <p:nvPr/>
        </p:nvSpPr>
        <p:spPr bwMode="auto">
          <a:xfrm rot="16200000" flipH="1" flipV="1">
            <a:off x="4623277" y="3109197"/>
            <a:ext cx="179437" cy="154736"/>
          </a:xfrm>
          <a:prstGeom prst="triangle">
            <a:avLst>
              <a:gd name="adj" fmla="val 50000"/>
            </a:avLst>
          </a:prstGeom>
          <a:solidFill>
            <a:srgbClr val="1C50A2"/>
          </a:solidFill>
          <a:ln>
            <a:noFill/>
          </a:ln>
        </p:spPr>
        <p:txBody>
          <a:bodyPr lIns="68571" tIns="34286" rIns="68571" bIns="3428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Calibri" panose="020F0502020204030204" pitchFamily="34" charset="0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endParaRPr lang="zh-CN" altLang="zh-CN" sz="1500" kern="0">
              <a:solidFill>
                <a:sysClr val="windowText" lastClr="000000">
                  <a:lumMod val="75000"/>
                  <a:lumOff val="25000"/>
                </a:sysClr>
              </a:solidFill>
              <a:sym typeface="微软雅黑" panose="020B0503020204020204" charset="-122"/>
            </a:endParaRPr>
          </a:p>
        </p:txBody>
      </p:sp>
      <p:sp>
        <p:nvSpPr>
          <p:cNvPr id="37" name="形状 36"/>
          <p:cNvSpPr/>
          <p:nvPr/>
        </p:nvSpPr>
        <p:spPr>
          <a:xfrm>
            <a:off x="4897710" y="2676096"/>
            <a:ext cx="1400989" cy="1401200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rgbClr val="1C50A2"/>
          </a:solidFill>
          <a:ln>
            <a:noFill/>
          </a:ln>
          <a:effectLst/>
        </p:spPr>
      </p:sp>
      <p:sp>
        <p:nvSpPr>
          <p:cNvPr id="38" name="空心弧 37"/>
          <p:cNvSpPr/>
          <p:nvPr/>
        </p:nvSpPr>
        <p:spPr>
          <a:xfrm>
            <a:off x="5400398" y="3593004"/>
            <a:ext cx="1203665" cy="1204148"/>
          </a:xfrm>
          <a:prstGeom prst="blockArc">
            <a:avLst>
              <a:gd name="adj1" fmla="val 13624405"/>
              <a:gd name="adj2" fmla="val 17228224"/>
              <a:gd name="adj3" fmla="val 11481"/>
            </a:avLst>
          </a:prstGeom>
          <a:solidFill>
            <a:srgbClr val="1C50A2"/>
          </a:solidFill>
          <a:ln>
            <a:noFill/>
          </a:ln>
          <a:effectLst/>
        </p:spPr>
      </p:sp>
      <p:grpSp>
        <p:nvGrpSpPr>
          <p:cNvPr id="39" name="组合 38"/>
          <p:cNvGrpSpPr/>
          <p:nvPr/>
        </p:nvGrpSpPr>
        <p:grpSpPr>
          <a:xfrm rot="2736489">
            <a:off x="5811641" y="2329412"/>
            <a:ext cx="433670" cy="380074"/>
            <a:chOff x="4212441" y="1835306"/>
            <a:chExt cx="645570" cy="565784"/>
          </a:xfrm>
          <a:solidFill>
            <a:srgbClr val="1C50A2"/>
          </a:solidFill>
        </p:grpSpPr>
        <p:sp>
          <p:nvSpPr>
            <p:cNvPr id="40" name="Freeform 143"/>
            <p:cNvSpPr/>
            <p:nvPr/>
          </p:nvSpPr>
          <p:spPr bwMode="auto">
            <a:xfrm>
              <a:off x="4386528" y="2100064"/>
              <a:ext cx="297398" cy="119685"/>
            </a:xfrm>
            <a:custGeom>
              <a:avLst/>
              <a:gdLst>
                <a:gd name="T0" fmla="*/ 30 w 35"/>
                <a:gd name="T1" fmla="*/ 13 h 14"/>
                <a:gd name="T2" fmla="*/ 5 w 35"/>
                <a:gd name="T3" fmla="*/ 13 h 14"/>
                <a:gd name="T4" fmla="*/ 5 w 35"/>
                <a:gd name="T5" fmla="*/ 13 h 14"/>
                <a:gd name="T6" fmla="*/ 1 w 35"/>
                <a:gd name="T7" fmla="*/ 13 h 14"/>
                <a:gd name="T8" fmla="*/ 1 w 35"/>
                <a:gd name="T9" fmla="*/ 13 h 14"/>
                <a:gd name="T10" fmla="*/ 1 w 35"/>
                <a:gd name="T11" fmla="*/ 9 h 14"/>
                <a:gd name="T12" fmla="*/ 1 w 35"/>
                <a:gd name="T13" fmla="*/ 9 h 14"/>
                <a:gd name="T14" fmla="*/ 34 w 35"/>
                <a:gd name="T15" fmla="*/ 9 h 14"/>
                <a:gd name="T16" fmla="*/ 34 w 35"/>
                <a:gd name="T17" fmla="*/ 9 h 14"/>
                <a:gd name="T18" fmla="*/ 34 w 35"/>
                <a:gd name="T19" fmla="*/ 13 h 14"/>
                <a:gd name="T20" fmla="*/ 34 w 35"/>
                <a:gd name="T21" fmla="*/ 13 h 14"/>
                <a:gd name="T22" fmla="*/ 30 w 35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" h="14">
                  <a:moveTo>
                    <a:pt x="30" y="13"/>
                  </a:moveTo>
                  <a:cubicBezTo>
                    <a:pt x="23" y="6"/>
                    <a:pt x="12" y="6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2" y="14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0" y="0"/>
                    <a:pt x="25" y="0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5" y="10"/>
                    <a:pt x="35" y="12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4"/>
                    <a:pt x="31" y="14"/>
                    <a:pt x="3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1" name="Freeform 144"/>
            <p:cNvSpPr/>
            <p:nvPr/>
          </p:nvSpPr>
          <p:spPr bwMode="auto">
            <a:xfrm>
              <a:off x="4451810" y="2227003"/>
              <a:ext cx="174086" cy="174087"/>
            </a:xfrm>
            <a:custGeom>
              <a:avLst/>
              <a:gdLst>
                <a:gd name="T0" fmla="*/ 3 w 20"/>
                <a:gd name="T1" fmla="*/ 17 h 20"/>
                <a:gd name="T2" fmla="*/ 3 w 20"/>
                <a:gd name="T3" fmla="*/ 4 h 20"/>
                <a:gd name="T4" fmla="*/ 16 w 20"/>
                <a:gd name="T5" fmla="*/ 4 h 20"/>
                <a:gd name="T6" fmla="*/ 16 w 20"/>
                <a:gd name="T7" fmla="*/ 17 h 20"/>
                <a:gd name="T8" fmla="*/ 3 w 20"/>
                <a:gd name="T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3" y="17"/>
                  </a:moveTo>
                  <a:cubicBezTo>
                    <a:pt x="0" y="13"/>
                    <a:pt x="0" y="7"/>
                    <a:pt x="3" y="4"/>
                  </a:cubicBezTo>
                  <a:cubicBezTo>
                    <a:pt x="7" y="0"/>
                    <a:pt x="12" y="0"/>
                    <a:pt x="16" y="4"/>
                  </a:cubicBezTo>
                  <a:cubicBezTo>
                    <a:pt x="20" y="7"/>
                    <a:pt x="20" y="13"/>
                    <a:pt x="16" y="17"/>
                  </a:cubicBezTo>
                  <a:cubicBezTo>
                    <a:pt x="12" y="20"/>
                    <a:pt x="7" y="20"/>
                    <a:pt x="3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2" name="Freeform 145"/>
            <p:cNvSpPr/>
            <p:nvPr/>
          </p:nvSpPr>
          <p:spPr bwMode="auto">
            <a:xfrm>
              <a:off x="4299484" y="1962245"/>
              <a:ext cx="471484" cy="170461"/>
            </a:xfrm>
            <a:custGeom>
              <a:avLst/>
              <a:gdLst>
                <a:gd name="T0" fmla="*/ 50 w 55"/>
                <a:gd name="T1" fmla="*/ 19 h 20"/>
                <a:gd name="T2" fmla="*/ 6 w 55"/>
                <a:gd name="T3" fmla="*/ 19 h 20"/>
                <a:gd name="T4" fmla="*/ 6 w 55"/>
                <a:gd name="T5" fmla="*/ 19 h 20"/>
                <a:gd name="T6" fmla="*/ 1 w 55"/>
                <a:gd name="T7" fmla="*/ 19 h 20"/>
                <a:gd name="T8" fmla="*/ 1 w 55"/>
                <a:gd name="T9" fmla="*/ 19 h 20"/>
                <a:gd name="T10" fmla="*/ 1 w 55"/>
                <a:gd name="T11" fmla="*/ 15 h 20"/>
                <a:gd name="T12" fmla="*/ 1 w 55"/>
                <a:gd name="T13" fmla="*/ 15 h 20"/>
                <a:gd name="T14" fmla="*/ 54 w 55"/>
                <a:gd name="T15" fmla="*/ 15 h 20"/>
                <a:gd name="T16" fmla="*/ 54 w 55"/>
                <a:gd name="T17" fmla="*/ 15 h 20"/>
                <a:gd name="T18" fmla="*/ 54 w 55"/>
                <a:gd name="T19" fmla="*/ 19 h 20"/>
                <a:gd name="T20" fmla="*/ 54 w 55"/>
                <a:gd name="T21" fmla="*/ 19 h 20"/>
                <a:gd name="T22" fmla="*/ 50 w 55"/>
                <a:gd name="T2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" h="20">
                  <a:moveTo>
                    <a:pt x="50" y="19"/>
                  </a:moveTo>
                  <a:cubicBezTo>
                    <a:pt x="37" y="7"/>
                    <a:pt x="18" y="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0"/>
                    <a:pt x="2" y="20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6" y="0"/>
                    <a:pt x="39" y="0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6"/>
                    <a:pt x="55" y="18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20"/>
                    <a:pt x="51" y="20"/>
                    <a:pt x="5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3" name="Freeform 146"/>
            <p:cNvSpPr/>
            <p:nvPr/>
          </p:nvSpPr>
          <p:spPr bwMode="auto">
            <a:xfrm>
              <a:off x="4212441" y="1835306"/>
              <a:ext cx="645570" cy="213982"/>
            </a:xfrm>
            <a:custGeom>
              <a:avLst/>
              <a:gdLst>
                <a:gd name="T0" fmla="*/ 70 w 75"/>
                <a:gd name="T1" fmla="*/ 24 h 25"/>
                <a:gd name="T2" fmla="*/ 6 w 75"/>
                <a:gd name="T3" fmla="*/ 24 h 25"/>
                <a:gd name="T4" fmla="*/ 6 w 75"/>
                <a:gd name="T5" fmla="*/ 24 h 25"/>
                <a:gd name="T6" fmla="*/ 2 w 75"/>
                <a:gd name="T7" fmla="*/ 24 h 25"/>
                <a:gd name="T8" fmla="*/ 2 w 75"/>
                <a:gd name="T9" fmla="*/ 24 h 25"/>
                <a:gd name="T10" fmla="*/ 2 w 75"/>
                <a:gd name="T11" fmla="*/ 20 h 25"/>
                <a:gd name="T12" fmla="*/ 2 w 75"/>
                <a:gd name="T13" fmla="*/ 20 h 25"/>
                <a:gd name="T14" fmla="*/ 74 w 75"/>
                <a:gd name="T15" fmla="*/ 20 h 25"/>
                <a:gd name="T16" fmla="*/ 74 w 75"/>
                <a:gd name="T17" fmla="*/ 20 h 25"/>
                <a:gd name="T18" fmla="*/ 74 w 75"/>
                <a:gd name="T19" fmla="*/ 24 h 25"/>
                <a:gd name="T20" fmla="*/ 74 w 75"/>
                <a:gd name="T21" fmla="*/ 24 h 25"/>
                <a:gd name="T22" fmla="*/ 70 w 75"/>
                <a:gd name="T23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5" h="25">
                  <a:moveTo>
                    <a:pt x="70" y="24"/>
                  </a:moveTo>
                  <a:cubicBezTo>
                    <a:pt x="52" y="7"/>
                    <a:pt x="23" y="7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3" y="25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3"/>
                    <a:pt x="0" y="21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1" y="0"/>
                    <a:pt x="54" y="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5" y="21"/>
                    <a:pt x="75" y="23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1" y="25"/>
                    <a:pt x="7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79212" y="3196270"/>
            <a:ext cx="415802" cy="331624"/>
            <a:chOff x="3009633" y="2833220"/>
            <a:chExt cx="591168" cy="471487"/>
          </a:xfrm>
          <a:solidFill>
            <a:srgbClr val="1C50A2"/>
          </a:solidFill>
        </p:grpSpPr>
        <p:sp>
          <p:nvSpPr>
            <p:cNvPr id="45" name="Oval 214"/>
            <p:cNvSpPr>
              <a:spLocks noChangeArrowheads="1"/>
            </p:cNvSpPr>
            <p:nvPr/>
          </p:nvSpPr>
          <p:spPr bwMode="auto">
            <a:xfrm>
              <a:off x="3234494" y="3210410"/>
              <a:ext cx="94297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6" name="Oval 215"/>
            <p:cNvSpPr>
              <a:spLocks noChangeArrowheads="1"/>
            </p:cNvSpPr>
            <p:nvPr/>
          </p:nvSpPr>
          <p:spPr bwMode="auto">
            <a:xfrm>
              <a:off x="3404954" y="3210410"/>
              <a:ext cx="101550" cy="9429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47" name="Freeform 216"/>
            <p:cNvSpPr>
              <a:spLocks noEditPoints="1"/>
            </p:cNvSpPr>
            <p:nvPr/>
          </p:nvSpPr>
          <p:spPr bwMode="auto">
            <a:xfrm>
              <a:off x="3009633" y="2833220"/>
              <a:ext cx="591168" cy="340921"/>
            </a:xfrm>
            <a:custGeom>
              <a:avLst/>
              <a:gdLst>
                <a:gd name="T0" fmla="*/ 66 w 69"/>
                <a:gd name="T1" fmla="*/ 13 h 40"/>
                <a:gd name="T2" fmla="*/ 26 w 69"/>
                <a:gd name="T3" fmla="*/ 13 h 40"/>
                <a:gd name="T4" fmla="*/ 22 w 69"/>
                <a:gd name="T5" fmla="*/ 9 h 40"/>
                <a:gd name="T6" fmla="*/ 22 w 69"/>
                <a:gd name="T7" fmla="*/ 4 h 40"/>
                <a:gd name="T8" fmla="*/ 17 w 69"/>
                <a:gd name="T9" fmla="*/ 0 h 40"/>
                <a:gd name="T10" fmla="*/ 4 w 69"/>
                <a:gd name="T11" fmla="*/ 0 h 40"/>
                <a:gd name="T12" fmla="*/ 0 w 69"/>
                <a:gd name="T13" fmla="*/ 4 h 40"/>
                <a:gd name="T14" fmla="*/ 4 w 69"/>
                <a:gd name="T15" fmla="*/ 8 h 40"/>
                <a:gd name="T16" fmla="*/ 9 w 69"/>
                <a:gd name="T17" fmla="*/ 8 h 40"/>
                <a:gd name="T18" fmla="*/ 14 w 69"/>
                <a:gd name="T19" fmla="*/ 12 h 40"/>
                <a:gd name="T20" fmla="*/ 24 w 69"/>
                <a:gd name="T21" fmla="*/ 37 h 40"/>
                <a:gd name="T22" fmla="*/ 30 w 69"/>
                <a:gd name="T23" fmla="*/ 40 h 40"/>
                <a:gd name="T24" fmla="*/ 54 w 69"/>
                <a:gd name="T25" fmla="*/ 40 h 40"/>
                <a:gd name="T26" fmla="*/ 60 w 69"/>
                <a:gd name="T27" fmla="*/ 37 h 40"/>
                <a:gd name="T28" fmla="*/ 68 w 69"/>
                <a:gd name="T29" fmla="*/ 17 h 40"/>
                <a:gd name="T30" fmla="*/ 66 w 69"/>
                <a:gd name="T31" fmla="*/ 13 h 40"/>
                <a:gd name="T32" fmla="*/ 53 w 69"/>
                <a:gd name="T33" fmla="*/ 35 h 40"/>
                <a:gd name="T34" fmla="*/ 32 w 69"/>
                <a:gd name="T35" fmla="*/ 35 h 40"/>
                <a:gd name="T36" fmla="*/ 26 w 69"/>
                <a:gd name="T37" fmla="*/ 19 h 40"/>
                <a:gd name="T38" fmla="*/ 59 w 69"/>
                <a:gd name="T39" fmla="*/ 19 h 40"/>
                <a:gd name="T40" fmla="*/ 53 w 69"/>
                <a:gd name="T41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40">
                  <a:moveTo>
                    <a:pt x="6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4" y="13"/>
                    <a:pt x="22" y="11"/>
                    <a:pt x="22" y="9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7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4" y="9"/>
                    <a:pt x="14" y="12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9"/>
                    <a:pt x="27" y="40"/>
                    <a:pt x="30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7" y="40"/>
                    <a:pt x="59" y="39"/>
                    <a:pt x="60" y="3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9" y="15"/>
                    <a:pt x="68" y="13"/>
                    <a:pt x="66" y="13"/>
                  </a:cubicBezTo>
                  <a:close/>
                  <a:moveTo>
                    <a:pt x="53" y="35"/>
                  </a:moveTo>
                  <a:cubicBezTo>
                    <a:pt x="32" y="35"/>
                    <a:pt x="32" y="35"/>
                    <a:pt x="32" y="35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59" y="19"/>
                    <a:pt x="59" y="19"/>
                    <a:pt x="59" y="19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819355" y="3987176"/>
            <a:ext cx="318868" cy="415805"/>
            <a:chOff x="6889388" y="2720789"/>
            <a:chExt cx="453350" cy="591172"/>
          </a:xfrm>
          <a:solidFill>
            <a:srgbClr val="1C50A2"/>
          </a:solidFill>
        </p:grpSpPr>
        <p:sp>
          <p:nvSpPr>
            <p:cNvPr id="49" name="Freeform 197"/>
            <p:cNvSpPr>
              <a:spLocks noEditPoints="1"/>
            </p:cNvSpPr>
            <p:nvPr/>
          </p:nvSpPr>
          <p:spPr bwMode="auto">
            <a:xfrm>
              <a:off x="7092489" y="2920264"/>
              <a:ext cx="250249" cy="391697"/>
            </a:xfrm>
            <a:custGeom>
              <a:avLst/>
              <a:gdLst>
                <a:gd name="T0" fmla="*/ 18 w 29"/>
                <a:gd name="T1" fmla="*/ 0 h 46"/>
                <a:gd name="T2" fmla="*/ 18 w 29"/>
                <a:gd name="T3" fmla="*/ 13 h 46"/>
                <a:gd name="T4" fmla="*/ 29 w 29"/>
                <a:gd name="T5" fmla="*/ 13 h 46"/>
                <a:gd name="T6" fmla="*/ 29 w 29"/>
                <a:gd name="T7" fmla="*/ 0 h 46"/>
                <a:gd name="T8" fmla="*/ 18 w 29"/>
                <a:gd name="T9" fmla="*/ 0 h 46"/>
                <a:gd name="T10" fmla="*/ 0 w 29"/>
                <a:gd name="T11" fmla="*/ 31 h 46"/>
                <a:gd name="T12" fmla="*/ 14 w 29"/>
                <a:gd name="T13" fmla="*/ 46 h 46"/>
                <a:gd name="T14" fmla="*/ 29 w 29"/>
                <a:gd name="T15" fmla="*/ 31 h 46"/>
                <a:gd name="T16" fmla="*/ 29 w 29"/>
                <a:gd name="T17" fmla="*/ 15 h 46"/>
                <a:gd name="T18" fmla="*/ 0 w 29"/>
                <a:gd name="T19" fmla="*/ 15 h 46"/>
                <a:gd name="T20" fmla="*/ 0 w 29"/>
                <a:gd name="T21" fmla="*/ 31 h 46"/>
                <a:gd name="T22" fmla="*/ 15 w 29"/>
                <a:gd name="T23" fmla="*/ 0 h 46"/>
                <a:gd name="T24" fmla="*/ 0 w 29"/>
                <a:gd name="T25" fmla="*/ 0 h 46"/>
                <a:gd name="T26" fmla="*/ 0 w 29"/>
                <a:gd name="T27" fmla="*/ 13 h 46"/>
                <a:gd name="T28" fmla="*/ 15 w 29"/>
                <a:gd name="T29" fmla="*/ 13 h 46"/>
                <a:gd name="T30" fmla="*/ 15 w 29"/>
                <a:gd name="T3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" h="46">
                  <a:moveTo>
                    <a:pt x="18" y="0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18" y="0"/>
                  </a:lnTo>
                  <a:close/>
                  <a:moveTo>
                    <a:pt x="0" y="31"/>
                  </a:moveTo>
                  <a:cubicBezTo>
                    <a:pt x="0" y="39"/>
                    <a:pt x="6" y="46"/>
                    <a:pt x="14" y="46"/>
                  </a:cubicBezTo>
                  <a:cubicBezTo>
                    <a:pt x="22" y="46"/>
                    <a:pt x="29" y="39"/>
                    <a:pt x="29" y="31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0" y="31"/>
                  </a:lnTo>
                  <a:close/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  <p:sp>
          <p:nvSpPr>
            <p:cNvPr id="50" name="Freeform 198"/>
            <p:cNvSpPr/>
            <p:nvPr/>
          </p:nvSpPr>
          <p:spPr bwMode="auto">
            <a:xfrm>
              <a:off x="6889388" y="2720789"/>
              <a:ext cx="333666" cy="301026"/>
            </a:xfrm>
            <a:custGeom>
              <a:avLst/>
              <a:gdLst>
                <a:gd name="T0" fmla="*/ 0 w 39"/>
                <a:gd name="T1" fmla="*/ 20 h 35"/>
                <a:gd name="T2" fmla="*/ 19 w 39"/>
                <a:gd name="T3" fmla="*/ 0 h 35"/>
                <a:gd name="T4" fmla="*/ 19 w 39"/>
                <a:gd name="T5" fmla="*/ 0 h 35"/>
                <a:gd name="T6" fmla="*/ 39 w 39"/>
                <a:gd name="T7" fmla="*/ 20 h 35"/>
                <a:gd name="T8" fmla="*/ 39 w 39"/>
                <a:gd name="T9" fmla="*/ 20 h 35"/>
                <a:gd name="T10" fmla="*/ 36 w 39"/>
                <a:gd name="T11" fmla="*/ 20 h 35"/>
                <a:gd name="T12" fmla="*/ 31 w 39"/>
                <a:gd name="T13" fmla="*/ 8 h 35"/>
                <a:gd name="T14" fmla="*/ 31 w 39"/>
                <a:gd name="T15" fmla="*/ 8 h 35"/>
                <a:gd name="T16" fmla="*/ 19 w 39"/>
                <a:gd name="T17" fmla="*/ 3 h 35"/>
                <a:gd name="T18" fmla="*/ 19 w 39"/>
                <a:gd name="T19" fmla="*/ 3 h 35"/>
                <a:gd name="T20" fmla="*/ 7 w 39"/>
                <a:gd name="T21" fmla="*/ 8 h 35"/>
                <a:gd name="T22" fmla="*/ 7 w 39"/>
                <a:gd name="T23" fmla="*/ 8 h 35"/>
                <a:gd name="T24" fmla="*/ 3 w 39"/>
                <a:gd name="T25" fmla="*/ 20 h 35"/>
                <a:gd name="T26" fmla="*/ 3 w 39"/>
                <a:gd name="T27" fmla="*/ 20 h 35"/>
                <a:gd name="T28" fmla="*/ 8 w 39"/>
                <a:gd name="T29" fmla="*/ 32 h 35"/>
                <a:gd name="T30" fmla="*/ 8 w 39"/>
                <a:gd name="T31" fmla="*/ 32 h 35"/>
                <a:gd name="T32" fmla="*/ 6 w 39"/>
                <a:gd name="T33" fmla="*/ 35 h 35"/>
                <a:gd name="T34" fmla="*/ 0 w 39"/>
                <a:gd name="T35" fmla="*/ 2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" h="35">
                  <a:moveTo>
                    <a:pt x="0" y="20"/>
                  </a:moveTo>
                  <a:cubicBezTo>
                    <a:pt x="0" y="9"/>
                    <a:pt x="8" y="1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30" y="1"/>
                    <a:pt x="39" y="9"/>
                    <a:pt x="39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16"/>
                    <a:pt x="34" y="11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8" y="5"/>
                    <a:pt x="24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3"/>
                    <a:pt x="10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4" y="11"/>
                    <a:pt x="3" y="16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5"/>
                    <a:pt x="5" y="29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2" y="31"/>
                    <a:pt x="0" y="26"/>
                    <a:pt x="0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900" kern="0">
                <a:solidFill>
                  <a:sysClr val="windowText" lastClr="000000">
                    <a:lumMod val="75000"/>
                    <a:lumOff val="25000"/>
                  </a:sysClr>
                </a:solidFill>
              </a:endParaRPr>
            </a:p>
          </p:txBody>
        </p:sp>
      </p:grpSp>
      <p:sp>
        <p:nvSpPr>
          <p:cNvPr id="51" name="空心弧 50"/>
          <p:cNvSpPr/>
          <p:nvPr/>
        </p:nvSpPr>
        <p:spPr>
          <a:xfrm>
            <a:off x="5400398" y="3593004"/>
            <a:ext cx="1203665" cy="1204148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rgbClr val="1C50A2"/>
          </a:solidFill>
          <a:ln>
            <a:noFill/>
          </a:ln>
          <a:effectLst/>
        </p:spPr>
      </p:sp>
      <p:sp>
        <p:nvSpPr>
          <p:cNvPr id="52" name="任意多边形 51"/>
          <p:cNvSpPr/>
          <p:nvPr/>
        </p:nvSpPr>
        <p:spPr>
          <a:xfrm rot="17307692">
            <a:off x="5668520" y="2288392"/>
            <a:ext cx="1214450" cy="654324"/>
          </a:xfrm>
          <a:custGeom>
            <a:avLst/>
            <a:gdLst>
              <a:gd name="connsiteX0" fmla="*/ 4833930 w 4843779"/>
              <a:gd name="connsiteY0" fmla="*/ 0 h 2609741"/>
              <a:gd name="connsiteX1" fmla="*/ 4843489 w 4843779"/>
              <a:gd name="connsiteY1" fmla="*/ 152635 h 2609741"/>
              <a:gd name="connsiteX2" fmla="*/ 3517115 w 4843779"/>
              <a:gd name="connsiteY2" fmla="*/ 2348626 h 2609741"/>
              <a:gd name="connsiteX3" fmla="*/ 351244 w 4843779"/>
              <a:gd name="connsiteY3" fmla="*/ 1435790 h 2609741"/>
              <a:gd name="connsiteX4" fmla="*/ 0 w 4843779"/>
              <a:gd name="connsiteY4" fmla="*/ 1526124 h 2609741"/>
              <a:gd name="connsiteX5" fmla="*/ 380009 w 4843779"/>
              <a:gd name="connsiteY5" fmla="*/ 717222 h 2609741"/>
              <a:gd name="connsiteX6" fmla="*/ 1326890 w 4843779"/>
              <a:gd name="connsiteY6" fmla="*/ 1184874 h 2609741"/>
              <a:gd name="connsiteX7" fmla="*/ 981253 w 4843779"/>
              <a:gd name="connsiteY7" fmla="*/ 1273766 h 2609741"/>
              <a:gd name="connsiteX8" fmla="*/ 3348138 w 4843779"/>
              <a:gd name="connsiteY8" fmla="*/ 1741216 h 2609741"/>
              <a:gd name="connsiteX9" fmla="*/ 4226462 w 4843779"/>
              <a:gd name="connsiteY9" fmla="*/ 84448 h 2609741"/>
              <a:gd name="connsiteX10" fmla="*/ 4217585 w 4843779"/>
              <a:gd name="connsiteY10" fmla="*/ 0 h 2609741"/>
              <a:gd name="connsiteX11" fmla="*/ 4833930 w 4843779"/>
              <a:gd name="connsiteY11" fmla="*/ 0 h 2609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43779" h="2609741">
                <a:moveTo>
                  <a:pt x="4833930" y="0"/>
                </a:moveTo>
                <a:lnTo>
                  <a:pt x="4843489" y="152635"/>
                </a:lnTo>
                <a:cubicBezTo>
                  <a:pt x="4857473" y="1052464"/>
                  <a:pt x="4365817" y="1918999"/>
                  <a:pt x="3517115" y="2348626"/>
                </a:cubicBezTo>
                <a:cubicBezTo>
                  <a:pt x="2385597" y="2921419"/>
                  <a:pt x="1003828" y="2523005"/>
                  <a:pt x="351244" y="1435790"/>
                </a:cubicBezTo>
                <a:lnTo>
                  <a:pt x="0" y="1526124"/>
                </a:lnTo>
                <a:lnTo>
                  <a:pt x="380009" y="717222"/>
                </a:lnTo>
                <a:lnTo>
                  <a:pt x="1326890" y="1184874"/>
                </a:lnTo>
                <a:lnTo>
                  <a:pt x="981253" y="1273766"/>
                </a:lnTo>
                <a:cubicBezTo>
                  <a:pt x="1534634" y="2011589"/>
                  <a:pt x="2555569" y="2213219"/>
                  <a:pt x="3348138" y="1741216"/>
                </a:cubicBezTo>
                <a:cubicBezTo>
                  <a:pt x="3942651" y="1387163"/>
                  <a:pt x="4265044" y="739620"/>
                  <a:pt x="4226462" y="84448"/>
                </a:cubicBezTo>
                <a:lnTo>
                  <a:pt x="4217585" y="0"/>
                </a:lnTo>
                <a:lnTo>
                  <a:pt x="4833930" y="0"/>
                </a:lnTo>
                <a:close/>
              </a:path>
            </a:pathLst>
          </a:cu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>
                  <a:lumMod val="75000"/>
                  <a:lumOff val="25000"/>
                </a:sys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3" name="任意多边形 52"/>
          <p:cNvSpPr/>
          <p:nvPr/>
        </p:nvSpPr>
        <p:spPr>
          <a:xfrm rot="17307692">
            <a:off x="5371465" y="1950032"/>
            <a:ext cx="797547" cy="558426"/>
          </a:xfrm>
          <a:custGeom>
            <a:avLst/>
            <a:gdLst>
              <a:gd name="connsiteX0" fmla="*/ 3082922 w 3180980"/>
              <a:gd name="connsiteY0" fmla="*/ 1705085 h 2227258"/>
              <a:gd name="connsiteX1" fmla="*/ 3176423 w 3180980"/>
              <a:gd name="connsiteY1" fmla="*/ 2154476 h 2227258"/>
              <a:gd name="connsiteX2" fmla="*/ 3180980 w 3180980"/>
              <a:gd name="connsiteY2" fmla="*/ 2227258 h 2227258"/>
              <a:gd name="connsiteX3" fmla="*/ 2564635 w 3180980"/>
              <a:gd name="connsiteY3" fmla="*/ 2227258 h 2227258"/>
              <a:gd name="connsiteX4" fmla="*/ 2556295 w 3180980"/>
              <a:gd name="connsiteY4" fmla="*/ 2147919 h 2227258"/>
              <a:gd name="connsiteX5" fmla="*/ 2411315 w 3180980"/>
              <a:gd name="connsiteY5" fmla="*/ 1664578 h 2227258"/>
              <a:gd name="connsiteX6" fmla="*/ 196026 w 3180980"/>
              <a:gd name="connsiteY6" fmla="*/ 708959 h 2227258"/>
              <a:gd name="connsiteX7" fmla="*/ 0 w 3180980"/>
              <a:gd name="connsiteY7" fmla="*/ 127074 h 2227258"/>
              <a:gd name="connsiteX8" fmla="*/ 3002505 w 3180980"/>
              <a:gd name="connsiteY8" fmla="*/ 1483914 h 2227258"/>
              <a:gd name="connsiteX9" fmla="*/ 3082922 w 3180980"/>
              <a:gd name="connsiteY9" fmla="*/ 1705085 h 2227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80980" h="2227258">
                <a:moveTo>
                  <a:pt x="3082922" y="1705085"/>
                </a:moveTo>
                <a:cubicBezTo>
                  <a:pt x="3128937" y="1853627"/>
                  <a:pt x="3159875" y="2004047"/>
                  <a:pt x="3176423" y="2154476"/>
                </a:cubicBezTo>
                <a:lnTo>
                  <a:pt x="3180980" y="2227258"/>
                </a:lnTo>
                <a:lnTo>
                  <a:pt x="2564635" y="2227258"/>
                </a:lnTo>
                <a:lnTo>
                  <a:pt x="2556295" y="2147919"/>
                </a:lnTo>
                <a:cubicBezTo>
                  <a:pt x="2531455" y="1984304"/>
                  <a:pt x="2483591" y="1821702"/>
                  <a:pt x="2411315" y="1664578"/>
                </a:cubicBezTo>
                <a:cubicBezTo>
                  <a:pt x="2025870" y="826647"/>
                  <a:pt x="1070294" y="414436"/>
                  <a:pt x="196026" y="708959"/>
                </a:cubicBezTo>
                <a:lnTo>
                  <a:pt x="0" y="127074"/>
                </a:lnTo>
                <a:cubicBezTo>
                  <a:pt x="1201918" y="-277827"/>
                  <a:pt x="2512407" y="314386"/>
                  <a:pt x="3002505" y="1483914"/>
                </a:cubicBezTo>
                <a:cubicBezTo>
                  <a:pt x="3033137" y="1557012"/>
                  <a:pt x="3059914" y="1630814"/>
                  <a:pt x="3082922" y="1705085"/>
                </a:cubicBezTo>
                <a:close/>
              </a:path>
            </a:pathLst>
          </a:custGeom>
          <a:solidFill>
            <a:srgbClr val="1C50A2"/>
          </a:solidFill>
          <a:ln w="25400" cap="flat" cmpd="sng" algn="ctr">
            <a:noFill/>
            <a:prstDash val="solid"/>
          </a:ln>
          <a:effectLst/>
        </p:spPr>
        <p:txBody>
          <a:bodyPr lIns="68579" tIns="34289" rIns="68579" bIns="34289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900" kern="0">
              <a:solidFill>
                <a:sysClr val="windowText" lastClr="000000">
                  <a:lumMod val="75000"/>
                  <a:lumOff val="25000"/>
                </a:sys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4" name="íślîďe"/>
          <p:cNvSpPr/>
          <p:nvPr/>
        </p:nvSpPr>
        <p:spPr bwMode="auto">
          <a:xfrm>
            <a:off x="7419533" y="223211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5" name="íṣḻíde"/>
          <p:cNvSpPr txBox="1"/>
          <p:nvPr/>
        </p:nvSpPr>
        <p:spPr bwMode="auto">
          <a:xfrm>
            <a:off x="7419532" y="179030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56" name="íślîďe"/>
          <p:cNvSpPr/>
          <p:nvPr/>
        </p:nvSpPr>
        <p:spPr bwMode="auto">
          <a:xfrm>
            <a:off x="7419533" y="438611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7" name="íṣḻíde"/>
          <p:cNvSpPr txBox="1"/>
          <p:nvPr/>
        </p:nvSpPr>
        <p:spPr bwMode="auto">
          <a:xfrm>
            <a:off x="7419532" y="394431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58" name="íślîďe"/>
          <p:cNvSpPr/>
          <p:nvPr/>
        </p:nvSpPr>
        <p:spPr bwMode="auto">
          <a:xfrm>
            <a:off x="1574501" y="341717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9" name="íṣḻíde"/>
          <p:cNvSpPr txBox="1"/>
          <p:nvPr/>
        </p:nvSpPr>
        <p:spPr bwMode="auto">
          <a:xfrm>
            <a:off x="1574500" y="297536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6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33" grpId="0" animBg="1"/>
      <p:bldP spid="33" grpId="1" animBg="1"/>
      <p:bldP spid="35" grpId="0" animBg="1"/>
      <p:bldP spid="35" grpId="1" animBg="1"/>
      <p:bldP spid="52" grpId="0" animBg="1"/>
      <p:bldP spid="5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"/>
          <p:cNvGrpSpPr/>
          <p:nvPr/>
        </p:nvGrpSpPr>
        <p:grpSpPr>
          <a:xfrm>
            <a:off x="7390255" y="2553708"/>
            <a:ext cx="1283483" cy="1283483"/>
            <a:chOff x="7555698" y="2759717"/>
            <a:chExt cx="1619915" cy="1619915"/>
          </a:xfrm>
        </p:grpSpPr>
        <p:sp>
          <p:nvSpPr>
            <p:cNvPr id="33" name="Oval 9"/>
            <p:cNvSpPr/>
            <p:nvPr/>
          </p:nvSpPr>
          <p:spPr>
            <a:xfrm>
              <a:off x="7555698" y="2759717"/>
              <a:ext cx="1619915" cy="1619915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4" name="Freeform 14"/>
            <p:cNvSpPr>
              <a:spLocks noEditPoints="1"/>
            </p:cNvSpPr>
            <p:nvPr/>
          </p:nvSpPr>
          <p:spPr bwMode="auto">
            <a:xfrm>
              <a:off x="8121821" y="3251556"/>
              <a:ext cx="487669" cy="518147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4"/>
          <p:cNvGrpSpPr/>
          <p:nvPr/>
        </p:nvGrpSpPr>
        <p:grpSpPr>
          <a:xfrm>
            <a:off x="6349563" y="3385210"/>
            <a:ext cx="1746167" cy="1283483"/>
            <a:chOff x="6242216" y="3809175"/>
            <a:chExt cx="2203879" cy="1619915"/>
          </a:xfrm>
        </p:grpSpPr>
        <p:sp>
          <p:nvSpPr>
            <p:cNvPr id="36" name="Freeform 8"/>
            <p:cNvSpPr/>
            <p:nvPr/>
          </p:nvSpPr>
          <p:spPr>
            <a:xfrm rot="18900000">
              <a:off x="624221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6896733" y="4595850"/>
              <a:ext cx="596885" cy="482589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10"/>
          <p:cNvGrpSpPr/>
          <p:nvPr/>
        </p:nvGrpSpPr>
        <p:grpSpPr>
          <a:xfrm>
            <a:off x="5677370" y="2480853"/>
            <a:ext cx="1283483" cy="1746167"/>
            <a:chOff x="5393825" y="2667764"/>
            <a:chExt cx="1619915" cy="2203879"/>
          </a:xfrm>
        </p:grpSpPr>
        <p:sp>
          <p:nvSpPr>
            <p:cNvPr id="39" name="Freeform 7"/>
            <p:cNvSpPr/>
            <p:nvPr/>
          </p:nvSpPr>
          <p:spPr>
            <a:xfrm rot="2700000">
              <a:off x="5101843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16"/>
            <p:cNvSpPr>
              <a:spLocks noEditPoints="1"/>
            </p:cNvSpPr>
            <p:nvPr/>
          </p:nvSpPr>
          <p:spPr bwMode="auto">
            <a:xfrm>
              <a:off x="5833681" y="3251049"/>
              <a:ext cx="368290" cy="581647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"/>
          <p:cNvGrpSpPr/>
          <p:nvPr/>
        </p:nvGrpSpPr>
        <p:grpSpPr>
          <a:xfrm>
            <a:off x="4465881" y="3385210"/>
            <a:ext cx="1746167" cy="1283483"/>
            <a:chOff x="3864776" y="3809175"/>
            <a:chExt cx="2203879" cy="1619915"/>
          </a:xfrm>
        </p:grpSpPr>
        <p:sp>
          <p:nvSpPr>
            <p:cNvPr id="57" name="Freeform 6"/>
            <p:cNvSpPr/>
            <p:nvPr/>
          </p:nvSpPr>
          <p:spPr>
            <a:xfrm rot="18900000">
              <a:off x="3864776" y="3809175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rgbClr val="F3983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4525308" y="4595850"/>
              <a:ext cx="459729" cy="525769"/>
            </a:xfrm>
            <a:custGeom>
              <a:avLst/>
              <a:gdLst>
                <a:gd name="T0" fmla="*/ 50 w 84"/>
                <a:gd name="T1" fmla="*/ 92 h 96"/>
                <a:gd name="T2" fmla="*/ 57 w 84"/>
                <a:gd name="T3" fmla="*/ 81 h 96"/>
                <a:gd name="T4" fmla="*/ 56 w 84"/>
                <a:gd name="T5" fmla="*/ 75 h 96"/>
                <a:gd name="T6" fmla="*/ 43 w 84"/>
                <a:gd name="T7" fmla="*/ 63 h 96"/>
                <a:gd name="T8" fmla="*/ 38 w 84"/>
                <a:gd name="T9" fmla="*/ 62 h 96"/>
                <a:gd name="T10" fmla="*/ 30 w 84"/>
                <a:gd name="T11" fmla="*/ 67 h 96"/>
                <a:gd name="T12" fmla="*/ 17 w 84"/>
                <a:gd name="T13" fmla="*/ 35 h 96"/>
                <a:gd name="T14" fmla="*/ 26 w 84"/>
                <a:gd name="T15" fmla="*/ 31 h 96"/>
                <a:gd name="T16" fmla="*/ 27 w 84"/>
                <a:gd name="T17" fmla="*/ 25 h 96"/>
                <a:gd name="T18" fmla="*/ 22 w 84"/>
                <a:gd name="T19" fmla="*/ 8 h 96"/>
                <a:gd name="T20" fmla="*/ 18 w 84"/>
                <a:gd name="T21" fmla="*/ 4 h 96"/>
                <a:gd name="T22" fmla="*/ 4 w 84"/>
                <a:gd name="T23" fmla="*/ 6 h 96"/>
                <a:gd name="T24" fmla="*/ 0 w 84"/>
                <a:gd name="T25" fmla="*/ 10 h 96"/>
                <a:gd name="T26" fmla="*/ 43 w 84"/>
                <a:gd name="T27" fmla="*/ 94 h 96"/>
                <a:gd name="T28" fmla="*/ 50 w 84"/>
                <a:gd name="T29" fmla="*/ 92 h 96"/>
                <a:gd name="T30" fmla="*/ 45 w 84"/>
                <a:gd name="T31" fmla="*/ 53 h 96"/>
                <a:gd name="T32" fmla="*/ 32 w 84"/>
                <a:gd name="T33" fmla="*/ 53 h 96"/>
                <a:gd name="T34" fmla="*/ 32 w 84"/>
                <a:gd name="T35" fmla="*/ 50 h 96"/>
                <a:gd name="T36" fmla="*/ 40 w 84"/>
                <a:gd name="T37" fmla="*/ 38 h 96"/>
                <a:gd name="T38" fmla="*/ 42 w 84"/>
                <a:gd name="T39" fmla="*/ 32 h 96"/>
                <a:gd name="T40" fmla="*/ 41 w 84"/>
                <a:gd name="T41" fmla="*/ 30 h 96"/>
                <a:gd name="T42" fmla="*/ 40 w 84"/>
                <a:gd name="T43" fmla="*/ 31 h 96"/>
                <a:gd name="T44" fmla="*/ 39 w 84"/>
                <a:gd name="T45" fmla="*/ 36 h 96"/>
                <a:gd name="T46" fmla="*/ 34 w 84"/>
                <a:gd name="T47" fmla="*/ 36 h 96"/>
                <a:gd name="T48" fmla="*/ 34 w 84"/>
                <a:gd name="T49" fmla="*/ 31 h 96"/>
                <a:gd name="T50" fmla="*/ 42 w 84"/>
                <a:gd name="T51" fmla="*/ 26 h 96"/>
                <a:gd name="T52" fmla="*/ 47 w 84"/>
                <a:gd name="T53" fmla="*/ 28 h 96"/>
                <a:gd name="T54" fmla="*/ 47 w 84"/>
                <a:gd name="T55" fmla="*/ 34 h 96"/>
                <a:gd name="T56" fmla="*/ 47 w 84"/>
                <a:gd name="T57" fmla="*/ 37 h 96"/>
                <a:gd name="T58" fmla="*/ 38 w 84"/>
                <a:gd name="T59" fmla="*/ 50 h 96"/>
                <a:gd name="T60" fmla="*/ 46 w 84"/>
                <a:gd name="T61" fmla="*/ 50 h 96"/>
                <a:gd name="T62" fmla="*/ 45 w 84"/>
                <a:gd name="T63" fmla="*/ 53 h 96"/>
                <a:gd name="T64" fmla="*/ 63 w 84"/>
                <a:gd name="T65" fmla="*/ 50 h 96"/>
                <a:gd name="T66" fmla="*/ 60 w 84"/>
                <a:gd name="T67" fmla="*/ 50 h 96"/>
                <a:gd name="T68" fmla="*/ 60 w 84"/>
                <a:gd name="T69" fmla="*/ 53 h 96"/>
                <a:gd name="T70" fmla="*/ 54 w 84"/>
                <a:gd name="T71" fmla="*/ 53 h 96"/>
                <a:gd name="T72" fmla="*/ 54 w 84"/>
                <a:gd name="T73" fmla="*/ 50 h 96"/>
                <a:gd name="T74" fmla="*/ 46 w 84"/>
                <a:gd name="T75" fmla="*/ 50 h 96"/>
                <a:gd name="T76" fmla="*/ 47 w 84"/>
                <a:gd name="T77" fmla="*/ 46 h 96"/>
                <a:gd name="T78" fmla="*/ 55 w 84"/>
                <a:gd name="T79" fmla="*/ 26 h 96"/>
                <a:gd name="T80" fmla="*/ 63 w 84"/>
                <a:gd name="T81" fmla="*/ 26 h 96"/>
                <a:gd name="T82" fmla="*/ 61 w 84"/>
                <a:gd name="T83" fmla="*/ 46 h 96"/>
                <a:gd name="T84" fmla="*/ 63 w 84"/>
                <a:gd name="T85" fmla="*/ 46 h 96"/>
                <a:gd name="T86" fmla="*/ 63 w 84"/>
                <a:gd name="T87" fmla="*/ 50 h 96"/>
                <a:gd name="T88" fmla="*/ 55 w 84"/>
                <a:gd name="T89" fmla="*/ 46 h 96"/>
                <a:gd name="T90" fmla="*/ 52 w 84"/>
                <a:gd name="T91" fmla="*/ 46 h 96"/>
                <a:gd name="T92" fmla="*/ 56 w 84"/>
                <a:gd name="T93" fmla="*/ 35 h 96"/>
                <a:gd name="T94" fmla="*/ 55 w 84"/>
                <a:gd name="T95" fmla="*/ 46 h 96"/>
                <a:gd name="T96" fmla="*/ 43 w 84"/>
                <a:gd name="T97" fmla="*/ 0 h 96"/>
                <a:gd name="T98" fmla="*/ 72 w 84"/>
                <a:gd name="T99" fmla="*/ 12 h 96"/>
                <a:gd name="T100" fmla="*/ 84 w 84"/>
                <a:gd name="T101" fmla="*/ 41 h 96"/>
                <a:gd name="T102" fmla="*/ 72 w 84"/>
                <a:gd name="T103" fmla="*/ 71 h 96"/>
                <a:gd name="T104" fmla="*/ 65 w 84"/>
                <a:gd name="T105" fmla="*/ 76 h 96"/>
                <a:gd name="T106" fmla="*/ 63 w 84"/>
                <a:gd name="T107" fmla="*/ 73 h 96"/>
                <a:gd name="T108" fmla="*/ 59 w 84"/>
                <a:gd name="T109" fmla="*/ 69 h 96"/>
                <a:gd name="T110" fmla="*/ 66 w 84"/>
                <a:gd name="T111" fmla="*/ 64 h 96"/>
                <a:gd name="T112" fmla="*/ 75 w 84"/>
                <a:gd name="T113" fmla="*/ 41 h 96"/>
                <a:gd name="T114" fmla="*/ 66 w 84"/>
                <a:gd name="T115" fmla="*/ 19 h 96"/>
                <a:gd name="T116" fmla="*/ 43 w 84"/>
                <a:gd name="T117" fmla="*/ 10 h 96"/>
                <a:gd name="T118" fmla="*/ 31 w 84"/>
                <a:gd name="T119" fmla="*/ 12 h 96"/>
                <a:gd name="T120" fmla="*/ 29 w 84"/>
                <a:gd name="T121" fmla="*/ 6 h 96"/>
                <a:gd name="T122" fmla="*/ 28 w 84"/>
                <a:gd name="T123" fmla="*/ 3 h 96"/>
                <a:gd name="T124" fmla="*/ 43 w 84"/>
                <a:gd name="T12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4" h="96">
                  <a:moveTo>
                    <a:pt x="50" y="92"/>
                  </a:moveTo>
                  <a:cubicBezTo>
                    <a:pt x="52" y="88"/>
                    <a:pt x="55" y="84"/>
                    <a:pt x="57" y="81"/>
                  </a:cubicBezTo>
                  <a:cubicBezTo>
                    <a:pt x="58" y="79"/>
                    <a:pt x="58" y="77"/>
                    <a:pt x="56" y="75"/>
                  </a:cubicBezTo>
                  <a:cubicBezTo>
                    <a:pt x="52" y="71"/>
                    <a:pt x="48" y="67"/>
                    <a:pt x="43" y="63"/>
                  </a:cubicBezTo>
                  <a:cubicBezTo>
                    <a:pt x="41" y="61"/>
                    <a:pt x="40" y="61"/>
                    <a:pt x="38" y="62"/>
                  </a:cubicBezTo>
                  <a:cubicBezTo>
                    <a:pt x="35" y="63"/>
                    <a:pt x="33" y="65"/>
                    <a:pt x="30" y="67"/>
                  </a:cubicBezTo>
                  <a:cubicBezTo>
                    <a:pt x="21" y="53"/>
                    <a:pt x="19" y="45"/>
                    <a:pt x="17" y="35"/>
                  </a:cubicBezTo>
                  <a:cubicBezTo>
                    <a:pt x="20" y="34"/>
                    <a:pt x="23" y="32"/>
                    <a:pt x="26" y="31"/>
                  </a:cubicBezTo>
                  <a:cubicBezTo>
                    <a:pt x="27" y="30"/>
                    <a:pt x="28" y="28"/>
                    <a:pt x="27" y="25"/>
                  </a:cubicBezTo>
                  <a:cubicBezTo>
                    <a:pt x="26" y="20"/>
                    <a:pt x="24" y="14"/>
                    <a:pt x="22" y="8"/>
                  </a:cubicBezTo>
                  <a:cubicBezTo>
                    <a:pt x="22" y="6"/>
                    <a:pt x="20" y="4"/>
                    <a:pt x="18" y="4"/>
                  </a:cubicBezTo>
                  <a:cubicBezTo>
                    <a:pt x="14" y="5"/>
                    <a:pt x="9" y="5"/>
                    <a:pt x="4" y="6"/>
                  </a:cubicBezTo>
                  <a:cubicBezTo>
                    <a:pt x="0" y="6"/>
                    <a:pt x="0" y="7"/>
                    <a:pt x="0" y="10"/>
                  </a:cubicBezTo>
                  <a:cubicBezTo>
                    <a:pt x="1" y="46"/>
                    <a:pt x="15" y="78"/>
                    <a:pt x="43" y="94"/>
                  </a:cubicBezTo>
                  <a:cubicBezTo>
                    <a:pt x="46" y="96"/>
                    <a:pt x="47" y="96"/>
                    <a:pt x="50" y="92"/>
                  </a:cubicBezTo>
                  <a:close/>
                  <a:moveTo>
                    <a:pt x="45" y="53"/>
                  </a:moveTo>
                  <a:cubicBezTo>
                    <a:pt x="32" y="53"/>
                    <a:pt x="32" y="53"/>
                    <a:pt x="32" y="5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1" y="36"/>
                    <a:pt x="42" y="34"/>
                    <a:pt x="42" y="32"/>
                  </a:cubicBezTo>
                  <a:cubicBezTo>
                    <a:pt x="42" y="31"/>
                    <a:pt x="42" y="30"/>
                    <a:pt x="41" y="30"/>
                  </a:cubicBezTo>
                  <a:cubicBezTo>
                    <a:pt x="40" y="30"/>
                    <a:pt x="40" y="31"/>
                    <a:pt x="40" y="31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28"/>
                    <a:pt x="37" y="26"/>
                    <a:pt x="42" y="26"/>
                  </a:cubicBezTo>
                  <a:cubicBezTo>
                    <a:pt x="44" y="26"/>
                    <a:pt x="46" y="27"/>
                    <a:pt x="47" y="28"/>
                  </a:cubicBezTo>
                  <a:cubicBezTo>
                    <a:pt x="48" y="29"/>
                    <a:pt x="48" y="31"/>
                    <a:pt x="47" y="34"/>
                  </a:cubicBezTo>
                  <a:cubicBezTo>
                    <a:pt x="47" y="35"/>
                    <a:pt x="47" y="36"/>
                    <a:pt x="47" y="37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5" y="53"/>
                    <a:pt x="45" y="53"/>
                    <a:pt x="45" y="53"/>
                  </a:cubicBezTo>
                  <a:close/>
                  <a:moveTo>
                    <a:pt x="63" y="50"/>
                  </a:moveTo>
                  <a:cubicBezTo>
                    <a:pt x="60" y="50"/>
                    <a:pt x="60" y="50"/>
                    <a:pt x="60" y="50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50"/>
                    <a:pt x="54" y="50"/>
                    <a:pt x="54" y="50"/>
                  </a:cubicBezTo>
                  <a:cubicBezTo>
                    <a:pt x="46" y="50"/>
                    <a:pt x="46" y="50"/>
                    <a:pt x="46" y="50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1" y="46"/>
                    <a:pt x="61" y="46"/>
                    <a:pt x="61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50"/>
                    <a:pt x="63" y="50"/>
                    <a:pt x="63" y="50"/>
                  </a:cubicBezTo>
                  <a:close/>
                  <a:moveTo>
                    <a:pt x="55" y="46"/>
                  </a:moveTo>
                  <a:cubicBezTo>
                    <a:pt x="52" y="46"/>
                    <a:pt x="52" y="46"/>
                    <a:pt x="52" y="46"/>
                  </a:cubicBezTo>
                  <a:cubicBezTo>
                    <a:pt x="56" y="35"/>
                    <a:pt x="56" y="35"/>
                    <a:pt x="56" y="35"/>
                  </a:cubicBezTo>
                  <a:cubicBezTo>
                    <a:pt x="55" y="46"/>
                    <a:pt x="55" y="46"/>
                    <a:pt x="55" y="46"/>
                  </a:cubicBezTo>
                  <a:close/>
                  <a:moveTo>
                    <a:pt x="43" y="0"/>
                  </a:moveTo>
                  <a:cubicBezTo>
                    <a:pt x="54" y="0"/>
                    <a:pt x="65" y="5"/>
                    <a:pt x="72" y="12"/>
                  </a:cubicBezTo>
                  <a:cubicBezTo>
                    <a:pt x="80" y="20"/>
                    <a:pt x="84" y="30"/>
                    <a:pt x="84" y="41"/>
                  </a:cubicBezTo>
                  <a:cubicBezTo>
                    <a:pt x="84" y="53"/>
                    <a:pt x="80" y="63"/>
                    <a:pt x="72" y="71"/>
                  </a:cubicBezTo>
                  <a:cubicBezTo>
                    <a:pt x="70" y="73"/>
                    <a:pt x="68" y="75"/>
                    <a:pt x="65" y="76"/>
                  </a:cubicBezTo>
                  <a:cubicBezTo>
                    <a:pt x="65" y="75"/>
                    <a:pt x="64" y="74"/>
                    <a:pt x="63" y="73"/>
                  </a:cubicBezTo>
                  <a:cubicBezTo>
                    <a:pt x="59" y="69"/>
                    <a:pt x="59" y="69"/>
                    <a:pt x="59" y="69"/>
                  </a:cubicBezTo>
                  <a:cubicBezTo>
                    <a:pt x="61" y="68"/>
                    <a:pt x="64" y="66"/>
                    <a:pt x="66" y="64"/>
                  </a:cubicBezTo>
                  <a:cubicBezTo>
                    <a:pt x="71" y="58"/>
                    <a:pt x="75" y="50"/>
                    <a:pt x="75" y="41"/>
                  </a:cubicBezTo>
                  <a:cubicBezTo>
                    <a:pt x="75" y="33"/>
                    <a:pt x="71" y="25"/>
                    <a:pt x="66" y="19"/>
                  </a:cubicBezTo>
                  <a:cubicBezTo>
                    <a:pt x="60" y="13"/>
                    <a:pt x="52" y="10"/>
                    <a:pt x="43" y="10"/>
                  </a:cubicBezTo>
                  <a:cubicBezTo>
                    <a:pt x="39" y="10"/>
                    <a:pt x="35" y="11"/>
                    <a:pt x="31" y="12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8" y="4"/>
                    <a:pt x="28" y="3"/>
                  </a:cubicBezTo>
                  <a:cubicBezTo>
                    <a:pt x="33" y="1"/>
                    <a:pt x="38" y="0"/>
                    <a:pt x="43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29"/>
          <p:cNvGrpSpPr/>
          <p:nvPr/>
        </p:nvGrpSpPr>
        <p:grpSpPr>
          <a:xfrm>
            <a:off x="3793689" y="2480853"/>
            <a:ext cx="1283483" cy="1746167"/>
            <a:chOff x="3016386" y="2667764"/>
            <a:chExt cx="1619915" cy="2203879"/>
          </a:xfrm>
        </p:grpSpPr>
        <p:sp>
          <p:nvSpPr>
            <p:cNvPr id="60" name="Freeform 5"/>
            <p:cNvSpPr/>
            <p:nvPr/>
          </p:nvSpPr>
          <p:spPr>
            <a:xfrm rot="2700000">
              <a:off x="2724404" y="2959746"/>
              <a:ext cx="2203879" cy="1619915"/>
            </a:xfrm>
            <a:custGeom>
              <a:avLst/>
              <a:gdLst>
                <a:gd name="connsiteX0" fmla="*/ 608533 w 1655806"/>
                <a:gd name="connsiteY0" fmla="*/ 0 h 1217066"/>
                <a:gd name="connsiteX1" fmla="*/ 1113138 w 1655806"/>
                <a:gd name="connsiteY1" fmla="*/ 268296 h 1217066"/>
                <a:gd name="connsiteX2" fmla="*/ 1138667 w 1655806"/>
                <a:gd name="connsiteY2" fmla="*/ 315330 h 1217066"/>
                <a:gd name="connsiteX3" fmla="*/ 1430691 w 1655806"/>
                <a:gd name="connsiteY3" fmla="*/ 315330 h 1217066"/>
                <a:gd name="connsiteX4" fmla="*/ 1655806 w 1655806"/>
                <a:gd name="connsiteY4" fmla="*/ 608533 h 1217066"/>
                <a:gd name="connsiteX5" fmla="*/ 1430691 w 1655806"/>
                <a:gd name="connsiteY5" fmla="*/ 901735 h 1217066"/>
                <a:gd name="connsiteX6" fmla="*/ 1138668 w 1655806"/>
                <a:gd name="connsiteY6" fmla="*/ 901735 h 1217066"/>
                <a:gd name="connsiteX7" fmla="*/ 1113138 w 1655806"/>
                <a:gd name="connsiteY7" fmla="*/ 948770 h 1217066"/>
                <a:gd name="connsiteX8" fmla="*/ 608533 w 1655806"/>
                <a:gd name="connsiteY8" fmla="*/ 1217066 h 1217066"/>
                <a:gd name="connsiteX9" fmla="*/ 0 w 1655806"/>
                <a:gd name="connsiteY9" fmla="*/ 608533 h 1217066"/>
                <a:gd name="connsiteX10" fmla="*/ 608533 w 1655806"/>
                <a:gd name="connsiteY10" fmla="*/ 0 h 1217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655806" h="1217066">
                  <a:moveTo>
                    <a:pt x="608533" y="0"/>
                  </a:moveTo>
                  <a:cubicBezTo>
                    <a:pt x="818585" y="0"/>
                    <a:pt x="1003780" y="106426"/>
                    <a:pt x="1113138" y="268296"/>
                  </a:cubicBezTo>
                  <a:lnTo>
                    <a:pt x="1138667" y="315330"/>
                  </a:lnTo>
                  <a:lnTo>
                    <a:pt x="1430691" y="315330"/>
                  </a:lnTo>
                  <a:lnTo>
                    <a:pt x="1655806" y="608533"/>
                  </a:lnTo>
                  <a:lnTo>
                    <a:pt x="1430691" y="901735"/>
                  </a:lnTo>
                  <a:lnTo>
                    <a:pt x="1138668" y="901735"/>
                  </a:lnTo>
                  <a:lnTo>
                    <a:pt x="1113138" y="948770"/>
                  </a:lnTo>
                  <a:cubicBezTo>
                    <a:pt x="1003780" y="1110640"/>
                    <a:pt x="818585" y="1217066"/>
                    <a:pt x="608533" y="1217066"/>
                  </a:cubicBezTo>
                  <a:cubicBezTo>
                    <a:pt x="272450" y="1217066"/>
                    <a:pt x="0" y="944616"/>
                    <a:pt x="0" y="608533"/>
                  </a:cubicBezTo>
                  <a:cubicBezTo>
                    <a:pt x="0" y="272450"/>
                    <a:pt x="272450" y="0"/>
                    <a:pt x="608533" y="0"/>
                  </a:cubicBezTo>
                  <a:close/>
                </a:path>
              </a:pathLst>
            </a:cu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700" kern="0">
                <a:solidFill>
                  <a:sysClr val="window" lastClr="FFFFFF"/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3401445" y="3381220"/>
              <a:ext cx="426710" cy="482589"/>
            </a:xfrm>
            <a:custGeom>
              <a:avLst/>
              <a:gdLst>
                <a:gd name="T0" fmla="*/ 20 w 78"/>
                <a:gd name="T1" fmla="*/ 7 h 88"/>
                <a:gd name="T2" fmla="*/ 20 w 78"/>
                <a:gd name="T3" fmla="*/ 11 h 88"/>
                <a:gd name="T4" fmla="*/ 5 w 78"/>
                <a:gd name="T5" fmla="*/ 6 h 88"/>
                <a:gd name="T6" fmla="*/ 1 w 78"/>
                <a:gd name="T7" fmla="*/ 8 h 88"/>
                <a:gd name="T8" fmla="*/ 0 w 78"/>
                <a:gd name="T9" fmla="*/ 20 h 88"/>
                <a:gd name="T10" fmla="*/ 3 w 78"/>
                <a:gd name="T11" fmla="*/ 38 h 88"/>
                <a:gd name="T12" fmla="*/ 17 w 78"/>
                <a:gd name="T13" fmla="*/ 49 h 88"/>
                <a:gd name="T14" fmla="*/ 20 w 78"/>
                <a:gd name="T15" fmla="*/ 50 h 88"/>
                <a:gd name="T16" fmla="*/ 20 w 78"/>
                <a:gd name="T17" fmla="*/ 49 h 88"/>
                <a:gd name="T18" fmla="*/ 31 w 78"/>
                <a:gd name="T19" fmla="*/ 52 h 88"/>
                <a:gd name="T20" fmla="*/ 31 w 78"/>
                <a:gd name="T21" fmla="*/ 64 h 88"/>
                <a:gd name="T22" fmla="*/ 27 w 78"/>
                <a:gd name="T23" fmla="*/ 64 h 88"/>
                <a:gd name="T24" fmla="*/ 27 w 78"/>
                <a:gd name="T25" fmla="*/ 68 h 88"/>
                <a:gd name="T26" fmla="*/ 15 w 78"/>
                <a:gd name="T27" fmla="*/ 68 h 88"/>
                <a:gd name="T28" fmla="*/ 15 w 78"/>
                <a:gd name="T29" fmla="*/ 88 h 88"/>
                <a:gd name="T30" fmla="*/ 64 w 78"/>
                <a:gd name="T31" fmla="*/ 88 h 88"/>
                <a:gd name="T32" fmla="*/ 64 w 78"/>
                <a:gd name="T33" fmla="*/ 68 h 88"/>
                <a:gd name="T34" fmla="*/ 52 w 78"/>
                <a:gd name="T35" fmla="*/ 68 h 88"/>
                <a:gd name="T36" fmla="*/ 52 w 78"/>
                <a:gd name="T37" fmla="*/ 64 h 88"/>
                <a:gd name="T38" fmla="*/ 47 w 78"/>
                <a:gd name="T39" fmla="*/ 64 h 88"/>
                <a:gd name="T40" fmla="*/ 47 w 78"/>
                <a:gd name="T41" fmla="*/ 52 h 88"/>
                <a:gd name="T42" fmla="*/ 58 w 78"/>
                <a:gd name="T43" fmla="*/ 49 h 88"/>
                <a:gd name="T44" fmla="*/ 58 w 78"/>
                <a:gd name="T45" fmla="*/ 50 h 88"/>
                <a:gd name="T46" fmla="*/ 61 w 78"/>
                <a:gd name="T47" fmla="*/ 49 h 88"/>
                <a:gd name="T48" fmla="*/ 75 w 78"/>
                <a:gd name="T49" fmla="*/ 38 h 88"/>
                <a:gd name="T50" fmla="*/ 78 w 78"/>
                <a:gd name="T51" fmla="*/ 20 h 88"/>
                <a:gd name="T52" fmla="*/ 77 w 78"/>
                <a:gd name="T53" fmla="*/ 8 h 88"/>
                <a:gd name="T54" fmla="*/ 73 w 78"/>
                <a:gd name="T55" fmla="*/ 6 h 88"/>
                <a:gd name="T56" fmla="*/ 58 w 78"/>
                <a:gd name="T57" fmla="*/ 11 h 88"/>
                <a:gd name="T58" fmla="*/ 58 w 78"/>
                <a:gd name="T59" fmla="*/ 7 h 88"/>
                <a:gd name="T60" fmla="*/ 60 w 78"/>
                <a:gd name="T61" fmla="*/ 7 h 88"/>
                <a:gd name="T62" fmla="*/ 60 w 78"/>
                <a:gd name="T63" fmla="*/ 0 h 88"/>
                <a:gd name="T64" fmla="*/ 17 w 78"/>
                <a:gd name="T65" fmla="*/ 0 h 88"/>
                <a:gd name="T66" fmla="*/ 17 w 78"/>
                <a:gd name="T67" fmla="*/ 7 h 88"/>
                <a:gd name="T68" fmla="*/ 20 w 78"/>
                <a:gd name="T69" fmla="*/ 7 h 88"/>
                <a:gd name="T70" fmla="*/ 63 w 78"/>
                <a:gd name="T71" fmla="*/ 42 h 88"/>
                <a:gd name="T72" fmla="*/ 59 w 78"/>
                <a:gd name="T73" fmla="*/ 20 h 88"/>
                <a:gd name="T74" fmla="*/ 61 w 78"/>
                <a:gd name="T75" fmla="*/ 22 h 88"/>
                <a:gd name="T76" fmla="*/ 66 w 78"/>
                <a:gd name="T77" fmla="*/ 18 h 88"/>
                <a:gd name="T78" fmla="*/ 64 w 78"/>
                <a:gd name="T79" fmla="*/ 16 h 88"/>
                <a:gd name="T80" fmla="*/ 71 w 78"/>
                <a:gd name="T81" fmla="*/ 13 h 88"/>
                <a:gd name="T82" fmla="*/ 72 w 78"/>
                <a:gd name="T83" fmla="*/ 20 h 88"/>
                <a:gd name="T84" fmla="*/ 69 w 78"/>
                <a:gd name="T85" fmla="*/ 36 h 88"/>
                <a:gd name="T86" fmla="*/ 63 w 78"/>
                <a:gd name="T87" fmla="*/ 42 h 88"/>
                <a:gd name="T88" fmla="*/ 19 w 78"/>
                <a:gd name="T89" fmla="*/ 20 h 88"/>
                <a:gd name="T90" fmla="*/ 15 w 78"/>
                <a:gd name="T91" fmla="*/ 42 h 88"/>
                <a:gd name="T92" fmla="*/ 9 w 78"/>
                <a:gd name="T93" fmla="*/ 36 h 88"/>
                <a:gd name="T94" fmla="*/ 6 w 78"/>
                <a:gd name="T95" fmla="*/ 20 h 88"/>
                <a:gd name="T96" fmla="*/ 7 w 78"/>
                <a:gd name="T97" fmla="*/ 13 h 88"/>
                <a:gd name="T98" fmla="*/ 14 w 78"/>
                <a:gd name="T99" fmla="*/ 16 h 88"/>
                <a:gd name="T100" fmla="*/ 12 w 78"/>
                <a:gd name="T101" fmla="*/ 18 h 88"/>
                <a:gd name="T102" fmla="*/ 17 w 78"/>
                <a:gd name="T103" fmla="*/ 22 h 88"/>
                <a:gd name="T104" fmla="*/ 19 w 78"/>
                <a:gd name="T105" fmla="*/ 20 h 88"/>
                <a:gd name="T106" fmla="*/ 32 w 78"/>
                <a:gd name="T107" fmla="*/ 10 h 88"/>
                <a:gd name="T108" fmla="*/ 32 w 78"/>
                <a:gd name="T109" fmla="*/ 45 h 88"/>
                <a:gd name="T110" fmla="*/ 25 w 78"/>
                <a:gd name="T111" fmla="*/ 41 h 88"/>
                <a:gd name="T112" fmla="*/ 28 w 78"/>
                <a:gd name="T113" fmla="*/ 14 h 88"/>
                <a:gd name="T114" fmla="*/ 28 w 78"/>
                <a:gd name="T115" fmla="*/ 10 h 88"/>
                <a:gd name="T116" fmla="*/ 32 w 78"/>
                <a:gd name="T117" fmla="*/ 1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8" h="88">
                  <a:moveTo>
                    <a:pt x="20" y="7"/>
                  </a:moveTo>
                  <a:cubicBezTo>
                    <a:pt x="20" y="8"/>
                    <a:pt x="21" y="10"/>
                    <a:pt x="20" y="1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11"/>
                    <a:pt x="0" y="16"/>
                    <a:pt x="0" y="20"/>
                  </a:cubicBezTo>
                  <a:cubicBezTo>
                    <a:pt x="0" y="26"/>
                    <a:pt x="1" y="33"/>
                    <a:pt x="3" y="38"/>
                  </a:cubicBezTo>
                  <a:cubicBezTo>
                    <a:pt x="6" y="44"/>
                    <a:pt x="10" y="48"/>
                    <a:pt x="17" y="49"/>
                  </a:cubicBezTo>
                  <a:cubicBezTo>
                    <a:pt x="18" y="50"/>
                    <a:pt x="19" y="50"/>
                    <a:pt x="20" y="50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2" y="51"/>
                    <a:pt x="26" y="52"/>
                    <a:pt x="31" y="52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52" y="52"/>
                    <a:pt x="56" y="51"/>
                    <a:pt x="58" y="49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9" y="50"/>
                    <a:pt x="60" y="50"/>
                    <a:pt x="61" y="49"/>
                  </a:cubicBezTo>
                  <a:cubicBezTo>
                    <a:pt x="68" y="48"/>
                    <a:pt x="72" y="44"/>
                    <a:pt x="75" y="38"/>
                  </a:cubicBezTo>
                  <a:cubicBezTo>
                    <a:pt x="77" y="33"/>
                    <a:pt x="78" y="26"/>
                    <a:pt x="78" y="20"/>
                  </a:cubicBezTo>
                  <a:cubicBezTo>
                    <a:pt x="78" y="16"/>
                    <a:pt x="78" y="11"/>
                    <a:pt x="77" y="8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7" y="10"/>
                    <a:pt x="58" y="8"/>
                    <a:pt x="58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0" y="7"/>
                    <a:pt x="20" y="7"/>
                    <a:pt x="20" y="7"/>
                  </a:cubicBezTo>
                  <a:close/>
                  <a:moveTo>
                    <a:pt x="63" y="42"/>
                  </a:moveTo>
                  <a:cubicBezTo>
                    <a:pt x="64" y="36"/>
                    <a:pt x="60" y="28"/>
                    <a:pt x="59" y="20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1" y="13"/>
                    <a:pt x="71" y="13"/>
                    <a:pt x="71" y="13"/>
                  </a:cubicBezTo>
                  <a:cubicBezTo>
                    <a:pt x="72" y="15"/>
                    <a:pt x="72" y="18"/>
                    <a:pt x="72" y="20"/>
                  </a:cubicBezTo>
                  <a:cubicBezTo>
                    <a:pt x="71" y="26"/>
                    <a:pt x="71" y="31"/>
                    <a:pt x="69" y="36"/>
                  </a:cubicBezTo>
                  <a:cubicBezTo>
                    <a:pt x="67" y="39"/>
                    <a:pt x="65" y="41"/>
                    <a:pt x="63" y="42"/>
                  </a:cubicBezTo>
                  <a:close/>
                  <a:moveTo>
                    <a:pt x="19" y="20"/>
                  </a:moveTo>
                  <a:cubicBezTo>
                    <a:pt x="17" y="28"/>
                    <a:pt x="14" y="36"/>
                    <a:pt x="15" y="42"/>
                  </a:cubicBezTo>
                  <a:cubicBezTo>
                    <a:pt x="13" y="41"/>
                    <a:pt x="11" y="39"/>
                    <a:pt x="9" y="36"/>
                  </a:cubicBezTo>
                  <a:cubicBezTo>
                    <a:pt x="7" y="31"/>
                    <a:pt x="6" y="26"/>
                    <a:pt x="6" y="20"/>
                  </a:cubicBezTo>
                  <a:cubicBezTo>
                    <a:pt x="6" y="18"/>
                    <a:pt x="6" y="15"/>
                    <a:pt x="7" y="1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9" y="20"/>
                    <a:pt x="19" y="20"/>
                    <a:pt x="19" y="20"/>
                  </a:cubicBezTo>
                  <a:close/>
                  <a:moveTo>
                    <a:pt x="32" y="10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27" y="45"/>
                    <a:pt x="25" y="41"/>
                  </a:cubicBezTo>
                  <a:cubicBezTo>
                    <a:pt x="24" y="37"/>
                    <a:pt x="28" y="16"/>
                    <a:pt x="28" y="14"/>
                  </a:cubicBezTo>
                  <a:cubicBezTo>
                    <a:pt x="28" y="13"/>
                    <a:pt x="28" y="10"/>
                    <a:pt x="28" y="10"/>
                  </a:cubicBezTo>
                  <a:lnTo>
                    <a:pt x="32" y="1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7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" name="íślîďe"/>
          <p:cNvSpPr/>
          <p:nvPr/>
        </p:nvSpPr>
        <p:spPr bwMode="auto">
          <a:xfrm>
            <a:off x="928747" y="2774609"/>
            <a:ext cx="2525101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8" name="íṣḻíde"/>
          <p:cNvSpPr txBox="1"/>
          <p:nvPr/>
        </p:nvSpPr>
        <p:spPr bwMode="auto">
          <a:xfrm>
            <a:off x="928747" y="2332805"/>
            <a:ext cx="252510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9" name="íślîďe"/>
          <p:cNvSpPr/>
          <p:nvPr/>
        </p:nvSpPr>
        <p:spPr bwMode="auto">
          <a:xfrm>
            <a:off x="8857502" y="2489200"/>
            <a:ext cx="2326965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0" name="íṣḻíde"/>
          <p:cNvSpPr txBox="1"/>
          <p:nvPr/>
        </p:nvSpPr>
        <p:spPr bwMode="auto">
          <a:xfrm>
            <a:off x="8857502" y="2047396"/>
            <a:ext cx="2326966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1" name="íślîďe"/>
          <p:cNvSpPr/>
          <p:nvPr/>
        </p:nvSpPr>
        <p:spPr bwMode="auto">
          <a:xfrm>
            <a:off x="4575114" y="153247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2" name="íṣḻíde"/>
          <p:cNvSpPr txBox="1"/>
          <p:nvPr/>
        </p:nvSpPr>
        <p:spPr bwMode="auto">
          <a:xfrm>
            <a:off x="4575113" y="109067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3" name="íślîďe"/>
          <p:cNvSpPr/>
          <p:nvPr/>
        </p:nvSpPr>
        <p:spPr bwMode="auto">
          <a:xfrm>
            <a:off x="2462038" y="543250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4" name="íṣḻíde"/>
          <p:cNvSpPr txBox="1"/>
          <p:nvPr/>
        </p:nvSpPr>
        <p:spPr bwMode="auto">
          <a:xfrm>
            <a:off x="2462037" y="499070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5" name="íślîďe"/>
          <p:cNvSpPr/>
          <p:nvPr/>
        </p:nvSpPr>
        <p:spPr bwMode="auto">
          <a:xfrm>
            <a:off x="7055038" y="5432507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6" name="íṣḻíde"/>
          <p:cNvSpPr txBox="1"/>
          <p:nvPr/>
        </p:nvSpPr>
        <p:spPr bwMode="auto">
          <a:xfrm>
            <a:off x="7055037" y="4990703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3"/>
          <p:cNvGrpSpPr/>
          <p:nvPr/>
        </p:nvGrpSpPr>
        <p:grpSpPr>
          <a:xfrm>
            <a:off x="1335500" y="3177590"/>
            <a:ext cx="1540290" cy="407036"/>
            <a:chOff x="1424694" y="3437117"/>
            <a:chExt cx="1499779" cy="396331"/>
          </a:xfrm>
          <a:solidFill>
            <a:srgbClr val="2683C6"/>
          </a:solidFill>
        </p:grpSpPr>
        <p:sp>
          <p:nvSpPr>
            <p:cNvPr id="64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5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Group 10"/>
          <p:cNvGrpSpPr/>
          <p:nvPr/>
        </p:nvGrpSpPr>
        <p:grpSpPr>
          <a:xfrm>
            <a:off x="2946436" y="3328181"/>
            <a:ext cx="1540290" cy="395736"/>
            <a:chOff x="2993261" y="3583747"/>
            <a:chExt cx="1499779" cy="385328"/>
          </a:xfrm>
          <a:solidFill>
            <a:srgbClr val="2683C6"/>
          </a:solidFill>
        </p:grpSpPr>
        <p:sp>
          <p:nvSpPr>
            <p:cNvPr id="67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68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Group 11"/>
          <p:cNvGrpSpPr/>
          <p:nvPr/>
        </p:nvGrpSpPr>
        <p:grpSpPr>
          <a:xfrm>
            <a:off x="4557370" y="3177590"/>
            <a:ext cx="1540290" cy="407035"/>
            <a:chOff x="4561827" y="3437117"/>
            <a:chExt cx="1499779" cy="396330"/>
          </a:xfrm>
          <a:solidFill>
            <a:srgbClr val="2683C6"/>
          </a:solidFill>
        </p:grpSpPr>
        <p:sp>
          <p:nvSpPr>
            <p:cNvPr id="70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1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Group 12"/>
          <p:cNvGrpSpPr/>
          <p:nvPr/>
        </p:nvGrpSpPr>
        <p:grpSpPr>
          <a:xfrm>
            <a:off x="6168306" y="3328181"/>
            <a:ext cx="1540290" cy="395736"/>
            <a:chOff x="6130393" y="3583747"/>
            <a:chExt cx="1499779" cy="385328"/>
          </a:xfrm>
          <a:solidFill>
            <a:srgbClr val="2683C6"/>
          </a:solidFill>
        </p:grpSpPr>
        <p:sp>
          <p:nvSpPr>
            <p:cNvPr id="73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4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5" name="Group 35"/>
          <p:cNvGrpSpPr/>
          <p:nvPr/>
        </p:nvGrpSpPr>
        <p:grpSpPr>
          <a:xfrm>
            <a:off x="9390175" y="3328182"/>
            <a:ext cx="1540290" cy="395736"/>
            <a:chOff x="9267526" y="3583748"/>
            <a:chExt cx="1499779" cy="385327"/>
          </a:xfrm>
          <a:solidFill>
            <a:srgbClr val="2683C6"/>
          </a:solidFill>
        </p:grpSpPr>
        <p:sp>
          <p:nvSpPr>
            <p:cNvPr id="76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8" name="Group 19"/>
          <p:cNvGrpSpPr/>
          <p:nvPr/>
        </p:nvGrpSpPr>
        <p:grpSpPr>
          <a:xfrm>
            <a:off x="7779241" y="3177590"/>
            <a:ext cx="1540290" cy="407036"/>
            <a:chOff x="7698960" y="3437117"/>
            <a:chExt cx="1499779" cy="396331"/>
          </a:xfrm>
          <a:solidFill>
            <a:srgbClr val="2683C6"/>
          </a:solidFill>
        </p:grpSpPr>
        <p:sp>
          <p:nvSpPr>
            <p:cNvPr id="79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80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solidFill>
              <a:srgbClr val="1C50A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1" name="Group 20"/>
          <p:cNvGrpSpPr/>
          <p:nvPr/>
        </p:nvGrpSpPr>
        <p:grpSpPr>
          <a:xfrm>
            <a:off x="9921876" y="3811901"/>
            <a:ext cx="476888" cy="477702"/>
            <a:chOff x="9145588" y="4435475"/>
            <a:chExt cx="464344" cy="465138"/>
          </a:xfrm>
          <a:solidFill>
            <a:srgbClr val="1C50A2"/>
          </a:solidFill>
        </p:grpSpPr>
        <p:sp>
          <p:nvSpPr>
            <p:cNvPr id="82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4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6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7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8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9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0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100" kern="0">
                <a:solidFill>
                  <a:sysClr val="windowText" lastClr="000000">
                    <a:lumMod val="50000"/>
                    <a:lumOff val="50000"/>
                  </a:sysClr>
                </a:solidFill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1" name="Group 30"/>
          <p:cNvGrpSpPr/>
          <p:nvPr/>
        </p:nvGrpSpPr>
        <p:grpSpPr>
          <a:xfrm>
            <a:off x="8381585" y="2628266"/>
            <a:ext cx="476888" cy="476888"/>
            <a:chOff x="7287419" y="2577307"/>
            <a:chExt cx="464344" cy="464344"/>
          </a:xfrm>
          <a:solidFill>
            <a:srgbClr val="1C50A2"/>
          </a:solidFill>
        </p:grpSpPr>
        <p:sp>
          <p:nvSpPr>
            <p:cNvPr id="92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3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95" name="AutoShape 59"/>
          <p:cNvSpPr/>
          <p:nvPr/>
        </p:nvSpPr>
        <p:spPr bwMode="auto">
          <a:xfrm>
            <a:off x="3403454" y="3802218"/>
            <a:ext cx="477702" cy="476888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1C50A2"/>
          </a:solidFill>
          <a:ln>
            <a:noFill/>
          </a:ln>
          <a:effectLst/>
        </p:spPr>
        <p:txBody>
          <a:bodyPr lIns="20090" tIns="20090" rIns="20090" bIns="20090" anchor="ctr"/>
          <a:lstStyle/>
          <a:p>
            <a:pPr algn="ctr" defTabSz="241300" fontAlgn="auto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1100" kern="0">
              <a:solidFill>
                <a:sysClr val="windowText" lastClr="000000">
                  <a:lumMod val="50000"/>
                  <a:lumOff val="50000"/>
                </a:sysClr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6" name="Group 38"/>
          <p:cNvGrpSpPr/>
          <p:nvPr/>
        </p:nvGrpSpPr>
        <p:grpSpPr>
          <a:xfrm>
            <a:off x="5159308" y="2621662"/>
            <a:ext cx="477702" cy="401889"/>
            <a:chOff x="5368132" y="2625725"/>
            <a:chExt cx="465138" cy="391319"/>
          </a:xfrm>
          <a:solidFill>
            <a:srgbClr val="1C50A2"/>
          </a:solidFill>
        </p:grpSpPr>
        <p:sp>
          <p:nvSpPr>
            <p:cNvPr id="97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8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42"/>
          <p:cNvGrpSpPr/>
          <p:nvPr/>
        </p:nvGrpSpPr>
        <p:grpSpPr>
          <a:xfrm>
            <a:off x="1867202" y="2627861"/>
            <a:ext cx="476888" cy="372544"/>
            <a:chOff x="2581275" y="1710532"/>
            <a:chExt cx="464344" cy="362744"/>
          </a:xfrm>
          <a:solidFill>
            <a:srgbClr val="1C50A2"/>
          </a:solidFill>
        </p:grpSpPr>
        <p:sp>
          <p:nvSpPr>
            <p:cNvPr id="101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52"/>
          <p:cNvGrpSpPr/>
          <p:nvPr/>
        </p:nvGrpSpPr>
        <p:grpSpPr>
          <a:xfrm>
            <a:off x="6775319" y="3802218"/>
            <a:ext cx="327708" cy="477702"/>
            <a:chOff x="5441157" y="4440238"/>
            <a:chExt cx="319088" cy="465138"/>
          </a:xfrm>
          <a:solidFill>
            <a:srgbClr val="1C50A2"/>
          </a:solidFill>
        </p:grpSpPr>
        <p:sp>
          <p:nvSpPr>
            <p:cNvPr id="109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0090" tIns="20090" rIns="20090" bIns="20090" anchor="ctr"/>
            <a:lstStyle/>
            <a:p>
              <a:pPr algn="ctr" defTabSz="241300" fontAlgn="auto" hangingPunct="0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050" kern="0">
                <a:solidFill>
                  <a:sysClr val="windowText" lastClr="000000">
                    <a:lumMod val="50000"/>
                    <a:lumOff val="50000"/>
                  </a:sys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íślîďe"/>
          <p:cNvSpPr/>
          <p:nvPr/>
        </p:nvSpPr>
        <p:spPr bwMode="auto">
          <a:xfrm>
            <a:off x="2797406" y="4704946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53" name="íṣḻíde"/>
          <p:cNvSpPr txBox="1"/>
          <p:nvPr/>
        </p:nvSpPr>
        <p:spPr bwMode="auto">
          <a:xfrm>
            <a:off x="2797405" y="4489129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62" name="íślîďe"/>
          <p:cNvSpPr/>
          <p:nvPr/>
        </p:nvSpPr>
        <p:spPr bwMode="auto">
          <a:xfrm>
            <a:off x="6201567" y="4704946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12" name="íṣḻíde"/>
          <p:cNvSpPr txBox="1"/>
          <p:nvPr/>
        </p:nvSpPr>
        <p:spPr bwMode="auto">
          <a:xfrm>
            <a:off x="6201566" y="4489129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13" name="íślîďe"/>
          <p:cNvSpPr/>
          <p:nvPr/>
        </p:nvSpPr>
        <p:spPr bwMode="auto">
          <a:xfrm>
            <a:off x="9020849" y="4654601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14" name="íṣḻíde"/>
          <p:cNvSpPr txBox="1"/>
          <p:nvPr/>
        </p:nvSpPr>
        <p:spPr bwMode="auto">
          <a:xfrm>
            <a:off x="9020848" y="4438784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15" name="íślîďe"/>
          <p:cNvSpPr/>
          <p:nvPr/>
        </p:nvSpPr>
        <p:spPr bwMode="auto">
          <a:xfrm>
            <a:off x="1722140" y="1819598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16" name="íṣḻíde"/>
          <p:cNvSpPr txBox="1"/>
          <p:nvPr/>
        </p:nvSpPr>
        <p:spPr bwMode="auto">
          <a:xfrm>
            <a:off x="1722139" y="1603781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17" name="íślîďe"/>
          <p:cNvSpPr/>
          <p:nvPr/>
        </p:nvSpPr>
        <p:spPr bwMode="auto">
          <a:xfrm>
            <a:off x="5126301" y="1819598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18" name="íṣḻíde"/>
          <p:cNvSpPr txBox="1"/>
          <p:nvPr/>
        </p:nvSpPr>
        <p:spPr bwMode="auto">
          <a:xfrm>
            <a:off x="5126300" y="1603781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19" name="íślîďe"/>
          <p:cNvSpPr/>
          <p:nvPr/>
        </p:nvSpPr>
        <p:spPr bwMode="auto">
          <a:xfrm>
            <a:off x="7945583" y="1769253"/>
            <a:ext cx="2608090" cy="53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 fontScale="6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20" name="íṣḻíde"/>
          <p:cNvSpPr txBox="1"/>
          <p:nvPr/>
        </p:nvSpPr>
        <p:spPr bwMode="auto">
          <a:xfrm>
            <a:off x="7945582" y="1553436"/>
            <a:ext cx="2608091" cy="27127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 fontScale="70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Freeform 6"/>
          <p:cNvSpPr>
            <a:spLocks noEditPoints="1"/>
          </p:cNvSpPr>
          <p:nvPr/>
        </p:nvSpPr>
        <p:spPr bwMode="auto">
          <a:xfrm>
            <a:off x="6545225" y="3942084"/>
            <a:ext cx="272477" cy="274305"/>
          </a:xfrm>
          <a:custGeom>
            <a:avLst/>
            <a:gdLst>
              <a:gd name="T0" fmla="*/ 143 w 189"/>
              <a:gd name="T1" fmla="*/ 160 h 190"/>
              <a:gd name="T2" fmla="*/ 160 w 189"/>
              <a:gd name="T3" fmla="*/ 163 h 190"/>
              <a:gd name="T4" fmla="*/ 161 w 189"/>
              <a:gd name="T5" fmla="*/ 153 h 190"/>
              <a:gd name="T6" fmla="*/ 171 w 189"/>
              <a:gd name="T7" fmla="*/ 143 h 190"/>
              <a:gd name="T8" fmla="*/ 177 w 189"/>
              <a:gd name="T9" fmla="*/ 133 h 190"/>
              <a:gd name="T10" fmla="*/ 175 w 189"/>
              <a:gd name="T11" fmla="*/ 118 h 190"/>
              <a:gd name="T12" fmla="*/ 188 w 189"/>
              <a:gd name="T13" fmla="*/ 113 h 190"/>
              <a:gd name="T14" fmla="*/ 175 w 189"/>
              <a:gd name="T15" fmla="*/ 101 h 190"/>
              <a:gd name="T16" fmla="*/ 189 w 189"/>
              <a:gd name="T17" fmla="*/ 90 h 190"/>
              <a:gd name="T18" fmla="*/ 182 w 189"/>
              <a:gd name="T19" fmla="*/ 83 h 190"/>
              <a:gd name="T20" fmla="*/ 181 w 189"/>
              <a:gd name="T21" fmla="*/ 69 h 190"/>
              <a:gd name="T22" fmla="*/ 177 w 189"/>
              <a:gd name="T23" fmla="*/ 58 h 190"/>
              <a:gd name="T24" fmla="*/ 168 w 189"/>
              <a:gd name="T25" fmla="*/ 47 h 190"/>
              <a:gd name="T26" fmla="*/ 169 w 189"/>
              <a:gd name="T27" fmla="*/ 37 h 190"/>
              <a:gd name="T28" fmla="*/ 152 w 189"/>
              <a:gd name="T29" fmla="*/ 38 h 190"/>
              <a:gd name="T30" fmla="*/ 153 w 189"/>
              <a:gd name="T31" fmla="*/ 20 h 190"/>
              <a:gd name="T32" fmla="*/ 142 w 189"/>
              <a:gd name="T33" fmla="*/ 21 h 190"/>
              <a:gd name="T34" fmla="*/ 131 w 189"/>
              <a:gd name="T35" fmla="*/ 13 h 190"/>
              <a:gd name="T36" fmla="*/ 120 w 189"/>
              <a:gd name="T37" fmla="*/ 9 h 190"/>
              <a:gd name="T38" fmla="*/ 106 w 189"/>
              <a:gd name="T39" fmla="*/ 8 h 190"/>
              <a:gd name="T40" fmla="*/ 99 w 189"/>
              <a:gd name="T41" fmla="*/ 1 h 190"/>
              <a:gd name="T42" fmla="*/ 88 w 189"/>
              <a:gd name="T43" fmla="*/ 15 h 190"/>
              <a:gd name="T44" fmla="*/ 76 w 189"/>
              <a:gd name="T45" fmla="*/ 2 h 190"/>
              <a:gd name="T46" fmla="*/ 70 w 189"/>
              <a:gd name="T47" fmla="*/ 11 h 190"/>
              <a:gd name="T48" fmla="*/ 57 w 189"/>
              <a:gd name="T49" fmla="*/ 14 h 190"/>
              <a:gd name="T50" fmla="*/ 47 w 189"/>
              <a:gd name="T51" fmla="*/ 13 h 190"/>
              <a:gd name="T52" fmla="*/ 46 w 189"/>
              <a:gd name="T53" fmla="*/ 31 h 190"/>
              <a:gd name="T54" fmla="*/ 29 w 189"/>
              <a:gd name="T55" fmla="*/ 27 h 190"/>
              <a:gd name="T56" fmla="*/ 28 w 189"/>
              <a:gd name="T57" fmla="*/ 38 h 190"/>
              <a:gd name="T58" fmla="*/ 18 w 189"/>
              <a:gd name="T59" fmla="*/ 47 h 190"/>
              <a:gd name="T60" fmla="*/ 13 w 189"/>
              <a:gd name="T61" fmla="*/ 58 h 190"/>
              <a:gd name="T62" fmla="*/ 14 w 189"/>
              <a:gd name="T63" fmla="*/ 73 h 190"/>
              <a:gd name="T64" fmla="*/ 2 w 189"/>
              <a:gd name="T65" fmla="*/ 77 h 190"/>
              <a:gd name="T66" fmla="*/ 14 w 189"/>
              <a:gd name="T67" fmla="*/ 89 h 190"/>
              <a:gd name="T68" fmla="*/ 0 w 189"/>
              <a:gd name="T69" fmla="*/ 100 h 190"/>
              <a:gd name="T70" fmla="*/ 7 w 189"/>
              <a:gd name="T71" fmla="*/ 108 h 190"/>
              <a:gd name="T72" fmla="*/ 8 w 189"/>
              <a:gd name="T73" fmla="*/ 121 h 190"/>
              <a:gd name="T74" fmla="*/ 13 w 189"/>
              <a:gd name="T75" fmla="*/ 133 h 190"/>
              <a:gd name="T76" fmla="*/ 21 w 189"/>
              <a:gd name="T77" fmla="*/ 144 h 190"/>
              <a:gd name="T78" fmla="*/ 20 w 189"/>
              <a:gd name="T79" fmla="*/ 154 h 190"/>
              <a:gd name="T80" fmla="*/ 37 w 189"/>
              <a:gd name="T81" fmla="*/ 152 h 190"/>
              <a:gd name="T82" fmla="*/ 37 w 189"/>
              <a:gd name="T83" fmla="*/ 170 h 190"/>
              <a:gd name="T84" fmla="*/ 47 w 189"/>
              <a:gd name="T85" fmla="*/ 169 h 190"/>
              <a:gd name="T86" fmla="*/ 58 w 189"/>
              <a:gd name="T87" fmla="*/ 177 h 190"/>
              <a:gd name="T88" fmla="*/ 69 w 189"/>
              <a:gd name="T89" fmla="*/ 182 h 190"/>
              <a:gd name="T90" fmla="*/ 83 w 189"/>
              <a:gd name="T91" fmla="*/ 183 h 190"/>
              <a:gd name="T92" fmla="*/ 90 w 189"/>
              <a:gd name="T93" fmla="*/ 190 h 190"/>
              <a:gd name="T94" fmla="*/ 101 w 189"/>
              <a:gd name="T95" fmla="*/ 176 h 190"/>
              <a:gd name="T96" fmla="*/ 113 w 189"/>
              <a:gd name="T97" fmla="*/ 188 h 190"/>
              <a:gd name="T98" fmla="*/ 119 w 189"/>
              <a:gd name="T99" fmla="*/ 180 h 190"/>
              <a:gd name="T100" fmla="*/ 133 w 189"/>
              <a:gd name="T101" fmla="*/ 177 h 190"/>
              <a:gd name="T102" fmla="*/ 142 w 189"/>
              <a:gd name="T103" fmla="*/ 177 h 190"/>
              <a:gd name="T104" fmla="*/ 80 w 189"/>
              <a:gd name="T105" fmla="*/ 66 h 190"/>
              <a:gd name="T106" fmla="*/ 78 w 189"/>
              <a:gd name="T107" fmla="*/ 74 h 190"/>
              <a:gd name="T108" fmla="*/ 113 w 189"/>
              <a:gd name="T109" fmla="*/ 85 h 190"/>
              <a:gd name="T110" fmla="*/ 66 w 189"/>
              <a:gd name="T111" fmla="*/ 109 h 190"/>
              <a:gd name="T112" fmla="*/ 74 w 189"/>
              <a:gd name="T113" fmla="*/ 112 h 190"/>
              <a:gd name="T114" fmla="*/ 88 w 189"/>
              <a:gd name="T115" fmla="*/ 82 h 190"/>
              <a:gd name="T116" fmla="*/ 81 w 189"/>
              <a:gd name="T117" fmla="*/ 102 h 190"/>
              <a:gd name="T118" fmla="*/ 112 w 189"/>
              <a:gd name="T119" fmla="*/ 11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89" h="190">
                <a:moveTo>
                  <a:pt x="143" y="171"/>
                </a:moveTo>
                <a:cubicBezTo>
                  <a:pt x="142" y="169"/>
                  <a:pt x="142" y="169"/>
                  <a:pt x="142" y="169"/>
                </a:cubicBezTo>
                <a:cubicBezTo>
                  <a:pt x="140" y="167"/>
                  <a:pt x="140" y="163"/>
                  <a:pt x="143" y="160"/>
                </a:cubicBezTo>
                <a:cubicBezTo>
                  <a:pt x="146" y="157"/>
                  <a:pt x="150" y="158"/>
                  <a:pt x="153" y="161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6" y="165"/>
                  <a:pt x="159" y="165"/>
                  <a:pt x="160" y="163"/>
                </a:cubicBezTo>
                <a:cubicBezTo>
                  <a:pt x="161" y="162"/>
                  <a:pt x="162" y="162"/>
                  <a:pt x="163" y="161"/>
                </a:cubicBezTo>
                <a:cubicBezTo>
                  <a:pt x="165" y="159"/>
                  <a:pt x="165" y="156"/>
                  <a:pt x="163" y="154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58" y="151"/>
                  <a:pt x="157" y="147"/>
                  <a:pt x="159" y="144"/>
                </a:cubicBezTo>
                <a:cubicBezTo>
                  <a:pt x="161" y="140"/>
                  <a:pt x="166" y="140"/>
                  <a:pt x="169" y="142"/>
                </a:cubicBezTo>
                <a:cubicBezTo>
                  <a:pt x="171" y="143"/>
                  <a:pt x="171" y="143"/>
                  <a:pt x="171" y="143"/>
                </a:cubicBezTo>
                <a:cubicBezTo>
                  <a:pt x="173" y="145"/>
                  <a:pt x="176" y="144"/>
                  <a:pt x="177" y="142"/>
                </a:cubicBezTo>
                <a:cubicBezTo>
                  <a:pt x="178" y="141"/>
                  <a:pt x="178" y="140"/>
                  <a:pt x="179" y="139"/>
                </a:cubicBezTo>
                <a:cubicBezTo>
                  <a:pt x="180" y="136"/>
                  <a:pt x="179" y="134"/>
                  <a:pt x="177" y="133"/>
                </a:cubicBezTo>
                <a:cubicBezTo>
                  <a:pt x="174" y="132"/>
                  <a:pt x="174" y="132"/>
                  <a:pt x="174" y="132"/>
                </a:cubicBezTo>
                <a:cubicBezTo>
                  <a:pt x="171" y="130"/>
                  <a:pt x="169" y="127"/>
                  <a:pt x="171" y="123"/>
                </a:cubicBezTo>
                <a:cubicBezTo>
                  <a:pt x="169" y="120"/>
                  <a:pt x="172" y="116"/>
                  <a:pt x="175" y="118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3" y="121"/>
                  <a:pt x="186" y="119"/>
                  <a:pt x="187" y="117"/>
                </a:cubicBezTo>
                <a:cubicBezTo>
                  <a:pt x="187" y="116"/>
                  <a:pt x="187" y="114"/>
                  <a:pt x="188" y="113"/>
                </a:cubicBezTo>
                <a:cubicBezTo>
                  <a:pt x="188" y="111"/>
                  <a:pt x="186" y="108"/>
                  <a:pt x="184" y="108"/>
                </a:cubicBezTo>
                <a:cubicBezTo>
                  <a:pt x="181" y="108"/>
                  <a:pt x="181" y="108"/>
                  <a:pt x="181" y="108"/>
                </a:cubicBezTo>
                <a:cubicBezTo>
                  <a:pt x="178" y="108"/>
                  <a:pt x="175" y="104"/>
                  <a:pt x="175" y="101"/>
                </a:cubicBezTo>
                <a:cubicBezTo>
                  <a:pt x="176" y="97"/>
                  <a:pt x="179" y="94"/>
                  <a:pt x="183" y="94"/>
                </a:cubicBezTo>
                <a:cubicBezTo>
                  <a:pt x="185" y="94"/>
                  <a:pt x="185" y="94"/>
                  <a:pt x="185" y="94"/>
                </a:cubicBezTo>
                <a:cubicBezTo>
                  <a:pt x="187" y="95"/>
                  <a:pt x="189" y="93"/>
                  <a:pt x="189" y="90"/>
                </a:cubicBezTo>
                <a:cubicBezTo>
                  <a:pt x="189" y="89"/>
                  <a:pt x="189" y="87"/>
                  <a:pt x="189" y="86"/>
                </a:cubicBezTo>
                <a:cubicBezTo>
                  <a:pt x="189" y="84"/>
                  <a:pt x="186" y="82"/>
                  <a:pt x="184" y="82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78" y="84"/>
                  <a:pt x="174" y="81"/>
                  <a:pt x="173" y="78"/>
                </a:cubicBezTo>
                <a:cubicBezTo>
                  <a:pt x="173" y="74"/>
                  <a:pt x="175" y="70"/>
                  <a:pt x="179" y="70"/>
                </a:cubicBezTo>
                <a:cubicBezTo>
                  <a:pt x="181" y="69"/>
                  <a:pt x="181" y="69"/>
                  <a:pt x="181" y="69"/>
                </a:cubicBezTo>
                <a:cubicBezTo>
                  <a:pt x="183" y="69"/>
                  <a:pt x="185" y="66"/>
                  <a:pt x="184" y="64"/>
                </a:cubicBezTo>
                <a:cubicBezTo>
                  <a:pt x="183" y="62"/>
                  <a:pt x="183" y="61"/>
                  <a:pt x="182" y="60"/>
                </a:cubicBezTo>
                <a:cubicBezTo>
                  <a:pt x="182" y="58"/>
                  <a:pt x="179" y="57"/>
                  <a:pt x="177" y="58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1" y="61"/>
                  <a:pt x="167" y="59"/>
                  <a:pt x="165" y="56"/>
                </a:cubicBezTo>
                <a:cubicBezTo>
                  <a:pt x="164" y="53"/>
                  <a:pt x="165" y="49"/>
                  <a:pt x="168" y="47"/>
                </a:cubicBezTo>
                <a:cubicBezTo>
                  <a:pt x="170" y="46"/>
                  <a:pt x="170" y="46"/>
                  <a:pt x="170" y="46"/>
                </a:cubicBezTo>
                <a:cubicBezTo>
                  <a:pt x="172" y="45"/>
                  <a:pt x="173" y="42"/>
                  <a:pt x="171" y="40"/>
                </a:cubicBezTo>
                <a:cubicBezTo>
                  <a:pt x="171" y="39"/>
                  <a:pt x="170" y="38"/>
                  <a:pt x="169" y="37"/>
                </a:cubicBezTo>
                <a:cubicBezTo>
                  <a:pt x="167" y="35"/>
                  <a:pt x="165" y="34"/>
                  <a:pt x="163" y="36"/>
                </a:cubicBezTo>
                <a:cubicBezTo>
                  <a:pt x="161" y="38"/>
                  <a:pt x="161" y="38"/>
                  <a:pt x="161" y="38"/>
                </a:cubicBezTo>
                <a:cubicBezTo>
                  <a:pt x="159" y="40"/>
                  <a:pt x="155" y="40"/>
                  <a:pt x="152" y="38"/>
                </a:cubicBezTo>
                <a:cubicBezTo>
                  <a:pt x="149" y="36"/>
                  <a:pt x="149" y="31"/>
                  <a:pt x="152" y="28"/>
                </a:cubicBezTo>
                <a:cubicBezTo>
                  <a:pt x="153" y="27"/>
                  <a:pt x="153" y="27"/>
                  <a:pt x="153" y="27"/>
                </a:cubicBezTo>
                <a:cubicBezTo>
                  <a:pt x="155" y="25"/>
                  <a:pt x="155" y="22"/>
                  <a:pt x="153" y="20"/>
                </a:cubicBezTo>
                <a:cubicBezTo>
                  <a:pt x="152" y="20"/>
                  <a:pt x="151" y="19"/>
                  <a:pt x="150" y="18"/>
                </a:cubicBezTo>
                <a:cubicBezTo>
                  <a:pt x="147" y="17"/>
                  <a:pt x="145" y="17"/>
                  <a:pt x="143" y="19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25"/>
                  <a:pt x="136" y="26"/>
                  <a:pt x="133" y="24"/>
                </a:cubicBezTo>
                <a:cubicBezTo>
                  <a:pt x="130" y="22"/>
                  <a:pt x="128" y="18"/>
                  <a:pt x="130" y="15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3" y="11"/>
                  <a:pt x="132" y="8"/>
                  <a:pt x="129" y="7"/>
                </a:cubicBezTo>
                <a:cubicBezTo>
                  <a:pt x="128" y="7"/>
                  <a:pt x="127" y="6"/>
                  <a:pt x="126" y="6"/>
                </a:cubicBezTo>
                <a:cubicBezTo>
                  <a:pt x="123" y="5"/>
                  <a:pt x="121" y="6"/>
                  <a:pt x="120" y="9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9" y="15"/>
                  <a:pt x="115" y="17"/>
                  <a:pt x="111" y="16"/>
                </a:cubicBezTo>
                <a:cubicBezTo>
                  <a:pt x="108" y="15"/>
                  <a:pt x="105" y="12"/>
                  <a:pt x="106" y="8"/>
                </a:cubicBezTo>
                <a:cubicBezTo>
                  <a:pt x="107" y="6"/>
                  <a:pt x="107" y="6"/>
                  <a:pt x="107" y="6"/>
                </a:cubicBezTo>
                <a:cubicBezTo>
                  <a:pt x="107" y="4"/>
                  <a:pt x="105" y="1"/>
                  <a:pt x="103" y="1"/>
                </a:cubicBezTo>
                <a:cubicBezTo>
                  <a:pt x="102" y="1"/>
                  <a:pt x="100" y="1"/>
                  <a:pt x="99" y="1"/>
                </a:cubicBezTo>
                <a:cubicBezTo>
                  <a:pt x="97" y="0"/>
                  <a:pt x="94" y="3"/>
                  <a:pt x="95" y="5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11"/>
                  <a:pt x="92" y="14"/>
                  <a:pt x="88" y="15"/>
                </a:cubicBezTo>
                <a:cubicBezTo>
                  <a:pt x="85" y="15"/>
                  <a:pt x="81" y="12"/>
                  <a:pt x="81" y="8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4"/>
                  <a:pt x="78" y="2"/>
                  <a:pt x="76" y="2"/>
                </a:cubicBezTo>
                <a:cubicBezTo>
                  <a:pt x="75" y="3"/>
                  <a:pt x="73" y="3"/>
                  <a:pt x="72" y="3"/>
                </a:cubicBezTo>
                <a:cubicBezTo>
                  <a:pt x="70" y="4"/>
                  <a:pt x="68" y="6"/>
                  <a:pt x="69" y="9"/>
                </a:cubicBezTo>
                <a:cubicBezTo>
                  <a:pt x="70" y="11"/>
                  <a:pt x="70" y="11"/>
                  <a:pt x="70" y="11"/>
                </a:cubicBezTo>
                <a:cubicBezTo>
                  <a:pt x="71" y="14"/>
                  <a:pt x="69" y="18"/>
                  <a:pt x="66" y="20"/>
                </a:cubicBezTo>
                <a:cubicBezTo>
                  <a:pt x="62" y="21"/>
                  <a:pt x="58" y="19"/>
                  <a:pt x="57" y="15"/>
                </a:cubicBezTo>
                <a:cubicBezTo>
                  <a:pt x="57" y="14"/>
                  <a:pt x="57" y="14"/>
                  <a:pt x="57" y="14"/>
                </a:cubicBezTo>
                <a:cubicBezTo>
                  <a:pt x="56" y="11"/>
                  <a:pt x="53" y="10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49" y="12"/>
                  <a:pt x="48" y="13"/>
                  <a:pt x="47" y="13"/>
                </a:cubicBezTo>
                <a:cubicBezTo>
                  <a:pt x="45" y="14"/>
                  <a:pt x="44" y="17"/>
                  <a:pt x="46" y="19"/>
                </a:cubicBezTo>
                <a:cubicBezTo>
                  <a:pt x="47" y="21"/>
                  <a:pt x="47" y="21"/>
                  <a:pt x="47" y="21"/>
                </a:cubicBezTo>
                <a:cubicBezTo>
                  <a:pt x="49" y="24"/>
                  <a:pt x="49" y="29"/>
                  <a:pt x="46" y="31"/>
                </a:cubicBezTo>
                <a:cubicBezTo>
                  <a:pt x="43" y="33"/>
                  <a:pt x="38" y="32"/>
                  <a:pt x="36" y="29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6"/>
                  <a:pt x="31" y="25"/>
                  <a:pt x="29" y="27"/>
                </a:cubicBezTo>
                <a:cubicBezTo>
                  <a:pt x="28" y="28"/>
                  <a:pt x="27" y="29"/>
                  <a:pt x="26" y="30"/>
                </a:cubicBezTo>
                <a:cubicBezTo>
                  <a:pt x="24" y="32"/>
                  <a:pt x="24" y="35"/>
                  <a:pt x="26" y="36"/>
                </a:cubicBezTo>
                <a:cubicBezTo>
                  <a:pt x="28" y="38"/>
                  <a:pt x="28" y="38"/>
                  <a:pt x="28" y="38"/>
                </a:cubicBezTo>
                <a:cubicBezTo>
                  <a:pt x="31" y="40"/>
                  <a:pt x="32" y="44"/>
                  <a:pt x="29" y="47"/>
                </a:cubicBezTo>
                <a:cubicBezTo>
                  <a:pt x="27" y="50"/>
                  <a:pt x="23" y="51"/>
                  <a:pt x="20" y="48"/>
                </a:cubicBezTo>
                <a:cubicBezTo>
                  <a:pt x="18" y="47"/>
                  <a:pt x="18" y="47"/>
                  <a:pt x="18" y="47"/>
                </a:cubicBezTo>
                <a:cubicBezTo>
                  <a:pt x="16" y="46"/>
                  <a:pt x="13" y="46"/>
                  <a:pt x="12" y="48"/>
                </a:cubicBezTo>
                <a:cubicBezTo>
                  <a:pt x="12" y="50"/>
                  <a:pt x="11" y="51"/>
                  <a:pt x="10" y="52"/>
                </a:cubicBezTo>
                <a:cubicBezTo>
                  <a:pt x="9" y="54"/>
                  <a:pt x="10" y="57"/>
                  <a:pt x="13" y="58"/>
                </a:cubicBezTo>
                <a:cubicBezTo>
                  <a:pt x="15" y="59"/>
                  <a:pt x="15" y="59"/>
                  <a:pt x="15" y="59"/>
                </a:cubicBezTo>
                <a:cubicBezTo>
                  <a:pt x="18" y="60"/>
                  <a:pt x="20" y="64"/>
                  <a:pt x="19" y="67"/>
                </a:cubicBezTo>
                <a:cubicBezTo>
                  <a:pt x="20" y="71"/>
                  <a:pt x="17" y="74"/>
                  <a:pt x="14" y="73"/>
                </a:cubicBezTo>
                <a:cubicBezTo>
                  <a:pt x="8" y="71"/>
                  <a:pt x="8" y="71"/>
                  <a:pt x="8" y="71"/>
                </a:cubicBezTo>
                <a:cubicBezTo>
                  <a:pt x="6" y="70"/>
                  <a:pt x="3" y="71"/>
                  <a:pt x="2" y="74"/>
                </a:cubicBezTo>
                <a:cubicBezTo>
                  <a:pt x="2" y="75"/>
                  <a:pt x="2" y="76"/>
                  <a:pt x="2" y="77"/>
                </a:cubicBezTo>
                <a:cubicBezTo>
                  <a:pt x="1" y="80"/>
                  <a:pt x="3" y="82"/>
                  <a:pt x="5" y="82"/>
                </a:cubicBezTo>
                <a:cubicBezTo>
                  <a:pt x="7" y="83"/>
                  <a:pt x="7" y="83"/>
                  <a:pt x="7" y="83"/>
                </a:cubicBezTo>
                <a:cubicBezTo>
                  <a:pt x="11" y="83"/>
                  <a:pt x="14" y="85"/>
                  <a:pt x="14" y="89"/>
                </a:cubicBezTo>
                <a:cubicBezTo>
                  <a:pt x="14" y="93"/>
                  <a:pt x="11" y="96"/>
                  <a:pt x="6" y="96"/>
                </a:cubicBezTo>
                <a:cubicBezTo>
                  <a:pt x="5" y="96"/>
                  <a:pt x="5" y="96"/>
                  <a:pt x="5" y="96"/>
                </a:cubicBezTo>
                <a:cubicBezTo>
                  <a:pt x="2" y="96"/>
                  <a:pt x="0" y="98"/>
                  <a:pt x="0" y="100"/>
                </a:cubicBezTo>
                <a:cubicBezTo>
                  <a:pt x="0" y="102"/>
                  <a:pt x="0" y="103"/>
                  <a:pt x="0" y="104"/>
                </a:cubicBezTo>
                <a:cubicBezTo>
                  <a:pt x="0" y="107"/>
                  <a:pt x="3" y="108"/>
                  <a:pt x="5" y="108"/>
                </a:cubicBezTo>
                <a:cubicBezTo>
                  <a:pt x="7" y="108"/>
                  <a:pt x="7" y="108"/>
                  <a:pt x="7" y="108"/>
                </a:cubicBezTo>
                <a:cubicBezTo>
                  <a:pt x="11" y="107"/>
                  <a:pt x="14" y="109"/>
                  <a:pt x="15" y="112"/>
                </a:cubicBezTo>
                <a:cubicBezTo>
                  <a:pt x="17" y="116"/>
                  <a:pt x="14" y="120"/>
                  <a:pt x="10" y="121"/>
                </a:cubicBezTo>
                <a:cubicBezTo>
                  <a:pt x="8" y="121"/>
                  <a:pt x="8" y="121"/>
                  <a:pt x="8" y="121"/>
                </a:cubicBezTo>
                <a:cubicBezTo>
                  <a:pt x="6" y="122"/>
                  <a:pt x="4" y="124"/>
                  <a:pt x="5" y="127"/>
                </a:cubicBezTo>
                <a:cubicBezTo>
                  <a:pt x="6" y="128"/>
                  <a:pt x="6" y="129"/>
                  <a:pt x="7" y="130"/>
                </a:cubicBezTo>
                <a:cubicBezTo>
                  <a:pt x="8" y="133"/>
                  <a:pt x="10" y="134"/>
                  <a:pt x="13" y="133"/>
                </a:cubicBezTo>
                <a:cubicBezTo>
                  <a:pt x="15" y="132"/>
                  <a:pt x="15" y="132"/>
                  <a:pt x="15" y="132"/>
                </a:cubicBezTo>
                <a:cubicBezTo>
                  <a:pt x="18" y="130"/>
                  <a:pt x="22" y="131"/>
                  <a:pt x="24" y="134"/>
                </a:cubicBezTo>
                <a:cubicBezTo>
                  <a:pt x="26" y="138"/>
                  <a:pt x="24" y="142"/>
                  <a:pt x="21" y="144"/>
                </a:cubicBezTo>
                <a:cubicBezTo>
                  <a:pt x="19" y="144"/>
                  <a:pt x="19" y="144"/>
                  <a:pt x="19" y="144"/>
                </a:cubicBezTo>
                <a:cubicBezTo>
                  <a:pt x="17" y="146"/>
                  <a:pt x="16" y="149"/>
                  <a:pt x="18" y="151"/>
                </a:cubicBezTo>
                <a:cubicBezTo>
                  <a:pt x="19" y="152"/>
                  <a:pt x="19" y="153"/>
                  <a:pt x="20" y="154"/>
                </a:cubicBezTo>
                <a:cubicBezTo>
                  <a:pt x="22" y="156"/>
                  <a:pt x="25" y="156"/>
                  <a:pt x="26" y="154"/>
                </a:cubicBezTo>
                <a:cubicBezTo>
                  <a:pt x="28" y="153"/>
                  <a:pt x="28" y="153"/>
                  <a:pt x="28" y="153"/>
                </a:cubicBezTo>
                <a:cubicBezTo>
                  <a:pt x="30" y="150"/>
                  <a:pt x="34" y="150"/>
                  <a:pt x="37" y="152"/>
                </a:cubicBezTo>
                <a:cubicBezTo>
                  <a:pt x="40" y="155"/>
                  <a:pt x="40" y="159"/>
                  <a:pt x="38" y="162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4" y="165"/>
                  <a:pt x="34" y="169"/>
                  <a:pt x="37" y="170"/>
                </a:cubicBezTo>
                <a:cubicBezTo>
                  <a:pt x="38" y="171"/>
                  <a:pt x="39" y="172"/>
                  <a:pt x="40" y="172"/>
                </a:cubicBezTo>
                <a:cubicBezTo>
                  <a:pt x="42" y="174"/>
                  <a:pt x="45" y="173"/>
                  <a:pt x="46" y="171"/>
                </a:cubicBezTo>
                <a:cubicBezTo>
                  <a:pt x="47" y="169"/>
                  <a:pt x="47" y="169"/>
                  <a:pt x="47" y="169"/>
                </a:cubicBezTo>
                <a:cubicBezTo>
                  <a:pt x="48" y="166"/>
                  <a:pt x="52" y="165"/>
                  <a:pt x="55" y="166"/>
                </a:cubicBezTo>
                <a:cubicBezTo>
                  <a:pt x="59" y="167"/>
                  <a:pt x="61" y="172"/>
                  <a:pt x="59" y="176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7" y="180"/>
                  <a:pt x="58" y="182"/>
                  <a:pt x="60" y="183"/>
                </a:cubicBezTo>
                <a:cubicBezTo>
                  <a:pt x="61" y="184"/>
                  <a:pt x="62" y="184"/>
                  <a:pt x="64" y="185"/>
                </a:cubicBezTo>
                <a:cubicBezTo>
                  <a:pt x="66" y="186"/>
                  <a:pt x="69" y="184"/>
                  <a:pt x="69" y="182"/>
                </a:cubicBezTo>
                <a:cubicBezTo>
                  <a:pt x="70" y="180"/>
                  <a:pt x="70" y="180"/>
                  <a:pt x="70" y="180"/>
                </a:cubicBezTo>
                <a:cubicBezTo>
                  <a:pt x="70" y="176"/>
                  <a:pt x="73" y="174"/>
                  <a:pt x="77" y="174"/>
                </a:cubicBezTo>
                <a:cubicBezTo>
                  <a:pt x="81" y="174"/>
                  <a:pt x="84" y="179"/>
                  <a:pt x="83" y="183"/>
                </a:cubicBezTo>
                <a:cubicBezTo>
                  <a:pt x="82" y="184"/>
                  <a:pt x="82" y="184"/>
                  <a:pt x="82" y="184"/>
                </a:cubicBezTo>
                <a:cubicBezTo>
                  <a:pt x="82" y="187"/>
                  <a:pt x="84" y="189"/>
                  <a:pt x="86" y="190"/>
                </a:cubicBezTo>
                <a:cubicBezTo>
                  <a:pt x="87" y="190"/>
                  <a:pt x="89" y="190"/>
                  <a:pt x="90" y="190"/>
                </a:cubicBezTo>
                <a:cubicBezTo>
                  <a:pt x="93" y="190"/>
                  <a:pt x="95" y="188"/>
                  <a:pt x="94" y="185"/>
                </a:cubicBezTo>
                <a:cubicBezTo>
                  <a:pt x="94" y="183"/>
                  <a:pt x="94" y="183"/>
                  <a:pt x="94" y="183"/>
                </a:cubicBezTo>
                <a:cubicBezTo>
                  <a:pt x="94" y="179"/>
                  <a:pt x="97" y="176"/>
                  <a:pt x="101" y="176"/>
                </a:cubicBezTo>
                <a:cubicBezTo>
                  <a:pt x="104" y="174"/>
                  <a:pt x="108" y="176"/>
                  <a:pt x="108" y="180"/>
                </a:cubicBezTo>
                <a:cubicBezTo>
                  <a:pt x="108" y="184"/>
                  <a:pt x="108" y="184"/>
                  <a:pt x="108" y="184"/>
                </a:cubicBezTo>
                <a:cubicBezTo>
                  <a:pt x="108" y="187"/>
                  <a:pt x="111" y="189"/>
                  <a:pt x="113" y="188"/>
                </a:cubicBezTo>
                <a:cubicBezTo>
                  <a:pt x="114" y="188"/>
                  <a:pt x="116" y="188"/>
                  <a:pt x="117" y="187"/>
                </a:cubicBezTo>
                <a:cubicBezTo>
                  <a:pt x="119" y="187"/>
                  <a:pt x="121" y="184"/>
                  <a:pt x="120" y="182"/>
                </a:cubicBezTo>
                <a:cubicBezTo>
                  <a:pt x="119" y="180"/>
                  <a:pt x="119" y="180"/>
                  <a:pt x="119" y="180"/>
                </a:cubicBezTo>
                <a:cubicBezTo>
                  <a:pt x="118" y="176"/>
                  <a:pt x="120" y="171"/>
                  <a:pt x="124" y="171"/>
                </a:cubicBezTo>
                <a:cubicBezTo>
                  <a:pt x="128" y="170"/>
                  <a:pt x="131" y="172"/>
                  <a:pt x="132" y="175"/>
                </a:cubicBezTo>
                <a:cubicBezTo>
                  <a:pt x="133" y="177"/>
                  <a:pt x="133" y="177"/>
                  <a:pt x="133" y="177"/>
                </a:cubicBezTo>
                <a:cubicBezTo>
                  <a:pt x="133" y="179"/>
                  <a:pt x="136" y="180"/>
                  <a:pt x="139" y="179"/>
                </a:cubicBezTo>
                <a:cubicBezTo>
                  <a:pt x="139" y="179"/>
                  <a:pt x="139" y="179"/>
                  <a:pt x="139" y="179"/>
                </a:cubicBezTo>
                <a:cubicBezTo>
                  <a:pt x="140" y="178"/>
                  <a:pt x="141" y="178"/>
                  <a:pt x="142" y="177"/>
                </a:cubicBezTo>
                <a:cubicBezTo>
                  <a:pt x="144" y="176"/>
                  <a:pt x="145" y="173"/>
                  <a:pt x="143" y="171"/>
                </a:cubicBezTo>
                <a:moveTo>
                  <a:pt x="78" y="74"/>
                </a:moveTo>
                <a:cubicBezTo>
                  <a:pt x="76" y="71"/>
                  <a:pt x="77" y="68"/>
                  <a:pt x="80" y="66"/>
                </a:cubicBezTo>
                <a:cubicBezTo>
                  <a:pt x="83" y="65"/>
                  <a:pt x="87" y="66"/>
                  <a:pt x="88" y="69"/>
                </a:cubicBezTo>
                <a:cubicBezTo>
                  <a:pt x="89" y="72"/>
                  <a:pt x="88" y="75"/>
                  <a:pt x="86" y="77"/>
                </a:cubicBezTo>
                <a:cubicBezTo>
                  <a:pt x="83" y="78"/>
                  <a:pt x="79" y="77"/>
                  <a:pt x="78" y="74"/>
                </a:cubicBezTo>
                <a:moveTo>
                  <a:pt x="123" y="80"/>
                </a:moveTo>
                <a:cubicBezTo>
                  <a:pt x="125" y="83"/>
                  <a:pt x="124" y="86"/>
                  <a:pt x="121" y="88"/>
                </a:cubicBezTo>
                <a:cubicBezTo>
                  <a:pt x="118" y="89"/>
                  <a:pt x="115" y="88"/>
                  <a:pt x="113" y="85"/>
                </a:cubicBezTo>
                <a:cubicBezTo>
                  <a:pt x="112" y="83"/>
                  <a:pt x="113" y="79"/>
                  <a:pt x="116" y="78"/>
                </a:cubicBezTo>
                <a:cubicBezTo>
                  <a:pt x="118" y="76"/>
                  <a:pt x="122" y="77"/>
                  <a:pt x="123" y="80"/>
                </a:cubicBezTo>
                <a:moveTo>
                  <a:pt x="66" y="109"/>
                </a:moveTo>
                <a:cubicBezTo>
                  <a:pt x="65" y="107"/>
                  <a:pt x="66" y="103"/>
                  <a:pt x="69" y="102"/>
                </a:cubicBezTo>
                <a:cubicBezTo>
                  <a:pt x="72" y="100"/>
                  <a:pt x="75" y="101"/>
                  <a:pt x="77" y="104"/>
                </a:cubicBezTo>
                <a:cubicBezTo>
                  <a:pt x="78" y="107"/>
                  <a:pt x="77" y="110"/>
                  <a:pt x="74" y="112"/>
                </a:cubicBezTo>
                <a:cubicBezTo>
                  <a:pt x="71" y="113"/>
                  <a:pt x="68" y="112"/>
                  <a:pt x="66" y="109"/>
                </a:cubicBezTo>
                <a:moveTo>
                  <a:pt x="81" y="102"/>
                </a:moveTo>
                <a:cubicBezTo>
                  <a:pt x="77" y="95"/>
                  <a:pt x="80" y="86"/>
                  <a:pt x="88" y="82"/>
                </a:cubicBezTo>
                <a:cubicBezTo>
                  <a:pt x="95" y="78"/>
                  <a:pt x="104" y="81"/>
                  <a:pt x="108" y="88"/>
                </a:cubicBezTo>
                <a:cubicBezTo>
                  <a:pt x="112" y="96"/>
                  <a:pt x="109" y="105"/>
                  <a:pt x="101" y="108"/>
                </a:cubicBezTo>
                <a:cubicBezTo>
                  <a:pt x="94" y="112"/>
                  <a:pt x="85" y="110"/>
                  <a:pt x="81" y="102"/>
                </a:cubicBezTo>
                <a:moveTo>
                  <a:pt x="102" y="121"/>
                </a:moveTo>
                <a:cubicBezTo>
                  <a:pt x="100" y="118"/>
                  <a:pt x="101" y="115"/>
                  <a:pt x="104" y="113"/>
                </a:cubicBezTo>
                <a:cubicBezTo>
                  <a:pt x="107" y="112"/>
                  <a:pt x="111" y="113"/>
                  <a:pt x="112" y="115"/>
                </a:cubicBezTo>
                <a:cubicBezTo>
                  <a:pt x="113" y="118"/>
                  <a:pt x="112" y="122"/>
                  <a:pt x="110" y="123"/>
                </a:cubicBezTo>
                <a:cubicBezTo>
                  <a:pt x="107" y="125"/>
                  <a:pt x="103" y="124"/>
                  <a:pt x="102" y="121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Freeform 7"/>
          <p:cNvSpPr>
            <a:spLocks noEditPoints="1"/>
          </p:cNvSpPr>
          <p:nvPr/>
        </p:nvSpPr>
        <p:spPr bwMode="auto">
          <a:xfrm>
            <a:off x="7551621" y="3189878"/>
            <a:ext cx="230417" cy="227369"/>
          </a:xfrm>
          <a:custGeom>
            <a:avLst/>
            <a:gdLst>
              <a:gd name="T0" fmla="*/ 61 w 160"/>
              <a:gd name="T1" fmla="*/ 100 h 158"/>
              <a:gd name="T2" fmla="*/ 79 w 160"/>
              <a:gd name="T3" fmla="*/ 51 h 158"/>
              <a:gd name="T4" fmla="*/ 101 w 160"/>
              <a:gd name="T5" fmla="*/ 98 h 158"/>
              <a:gd name="T6" fmla="*/ 82 w 160"/>
              <a:gd name="T7" fmla="*/ 0 h 158"/>
              <a:gd name="T8" fmla="*/ 67 w 160"/>
              <a:gd name="T9" fmla="*/ 0 h 158"/>
              <a:gd name="T10" fmla="*/ 56 w 160"/>
              <a:gd name="T11" fmla="*/ 19 h 158"/>
              <a:gd name="T12" fmla="*/ 49 w 160"/>
              <a:gd name="T13" fmla="*/ 25 h 158"/>
              <a:gd name="T14" fmla="*/ 38 w 160"/>
              <a:gd name="T15" fmla="*/ 21 h 158"/>
              <a:gd name="T16" fmla="*/ 28 w 160"/>
              <a:gd name="T17" fmla="*/ 18 h 158"/>
              <a:gd name="T18" fmla="*/ 15 w 160"/>
              <a:gd name="T19" fmla="*/ 31 h 158"/>
              <a:gd name="T20" fmla="*/ 22 w 160"/>
              <a:gd name="T21" fmla="*/ 54 h 158"/>
              <a:gd name="T22" fmla="*/ 18 w 160"/>
              <a:gd name="T23" fmla="*/ 63 h 158"/>
              <a:gd name="T24" fmla="*/ 0 w 160"/>
              <a:gd name="T25" fmla="*/ 76 h 158"/>
              <a:gd name="T26" fmla="*/ 5 w 160"/>
              <a:gd name="T27" fmla="*/ 96 h 158"/>
              <a:gd name="T28" fmla="*/ 24 w 160"/>
              <a:gd name="T29" fmla="*/ 103 h 158"/>
              <a:gd name="T30" fmla="*/ 20 w 160"/>
              <a:gd name="T31" fmla="*/ 127 h 158"/>
              <a:gd name="T32" fmla="*/ 33 w 160"/>
              <a:gd name="T33" fmla="*/ 143 h 158"/>
              <a:gd name="T34" fmla="*/ 40 w 160"/>
              <a:gd name="T35" fmla="*/ 144 h 158"/>
              <a:gd name="T36" fmla="*/ 58 w 160"/>
              <a:gd name="T37" fmla="*/ 136 h 158"/>
              <a:gd name="T38" fmla="*/ 64 w 160"/>
              <a:gd name="T39" fmla="*/ 139 h 158"/>
              <a:gd name="T40" fmla="*/ 74 w 160"/>
              <a:gd name="T41" fmla="*/ 157 h 158"/>
              <a:gd name="T42" fmla="*/ 78 w 160"/>
              <a:gd name="T43" fmla="*/ 158 h 158"/>
              <a:gd name="T44" fmla="*/ 98 w 160"/>
              <a:gd name="T45" fmla="*/ 154 h 158"/>
              <a:gd name="T46" fmla="*/ 108 w 160"/>
              <a:gd name="T47" fmla="*/ 133 h 158"/>
              <a:gd name="T48" fmla="*/ 111 w 160"/>
              <a:gd name="T49" fmla="*/ 133 h 158"/>
              <a:gd name="T50" fmla="*/ 130 w 160"/>
              <a:gd name="T51" fmla="*/ 139 h 158"/>
              <a:gd name="T52" fmla="*/ 135 w 160"/>
              <a:gd name="T53" fmla="*/ 138 h 158"/>
              <a:gd name="T54" fmla="*/ 146 w 160"/>
              <a:gd name="T55" fmla="*/ 120 h 158"/>
              <a:gd name="T56" fmla="*/ 138 w 160"/>
              <a:gd name="T57" fmla="*/ 99 h 158"/>
              <a:gd name="T58" fmla="*/ 157 w 160"/>
              <a:gd name="T59" fmla="*/ 88 h 158"/>
              <a:gd name="T60" fmla="*/ 158 w 160"/>
              <a:gd name="T61" fmla="*/ 67 h 158"/>
              <a:gd name="T62" fmla="*/ 138 w 160"/>
              <a:gd name="T63" fmla="*/ 56 h 158"/>
              <a:gd name="T64" fmla="*/ 134 w 160"/>
              <a:gd name="T65" fmla="*/ 46 h 158"/>
              <a:gd name="T66" fmla="*/ 139 w 160"/>
              <a:gd name="T67" fmla="*/ 31 h 158"/>
              <a:gd name="T68" fmla="*/ 127 w 160"/>
              <a:gd name="T69" fmla="*/ 15 h 158"/>
              <a:gd name="T70" fmla="*/ 119 w 160"/>
              <a:gd name="T71" fmla="*/ 14 h 158"/>
              <a:gd name="T72" fmla="*/ 101 w 160"/>
              <a:gd name="T73" fmla="*/ 22 h 158"/>
              <a:gd name="T74" fmla="*/ 95 w 160"/>
              <a:gd name="T75" fmla="*/ 19 h 158"/>
              <a:gd name="T76" fmla="*/ 82 w 160"/>
              <a:gd name="T77" fmla="*/ 0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58">
                <a:moveTo>
                  <a:pt x="80" y="107"/>
                </a:moveTo>
                <a:cubicBezTo>
                  <a:pt x="73" y="107"/>
                  <a:pt x="67" y="105"/>
                  <a:pt x="61" y="100"/>
                </a:cubicBezTo>
                <a:cubicBezTo>
                  <a:pt x="49" y="89"/>
                  <a:pt x="48" y="71"/>
                  <a:pt x="58" y="60"/>
                </a:cubicBezTo>
                <a:cubicBezTo>
                  <a:pt x="64" y="54"/>
                  <a:pt x="71" y="51"/>
                  <a:pt x="79" y="51"/>
                </a:cubicBezTo>
                <a:cubicBezTo>
                  <a:pt x="86" y="51"/>
                  <a:pt x="93" y="53"/>
                  <a:pt x="98" y="58"/>
                </a:cubicBezTo>
                <a:cubicBezTo>
                  <a:pt x="110" y="68"/>
                  <a:pt x="111" y="87"/>
                  <a:pt x="101" y="98"/>
                </a:cubicBezTo>
                <a:cubicBezTo>
                  <a:pt x="96" y="104"/>
                  <a:pt x="88" y="107"/>
                  <a:pt x="80" y="107"/>
                </a:cubicBezTo>
                <a:moveTo>
                  <a:pt x="82" y="0"/>
                </a:moveTo>
                <a:cubicBezTo>
                  <a:pt x="81" y="0"/>
                  <a:pt x="81" y="0"/>
                  <a:pt x="81" y="0"/>
                </a:cubicBezTo>
                <a:cubicBezTo>
                  <a:pt x="76" y="0"/>
                  <a:pt x="72" y="0"/>
                  <a:pt x="67" y="0"/>
                </a:cubicBezTo>
                <a:cubicBezTo>
                  <a:pt x="64" y="0"/>
                  <a:pt x="62" y="2"/>
                  <a:pt x="61" y="4"/>
                </a:cubicBezTo>
                <a:cubicBezTo>
                  <a:pt x="60" y="9"/>
                  <a:pt x="58" y="14"/>
                  <a:pt x="56" y="19"/>
                </a:cubicBezTo>
                <a:cubicBezTo>
                  <a:pt x="56" y="22"/>
                  <a:pt x="54" y="23"/>
                  <a:pt x="51" y="24"/>
                </a:cubicBezTo>
                <a:cubicBezTo>
                  <a:pt x="51" y="25"/>
                  <a:pt x="50" y="25"/>
                  <a:pt x="49" y="25"/>
                </a:cubicBezTo>
                <a:cubicBezTo>
                  <a:pt x="49" y="25"/>
                  <a:pt x="49" y="25"/>
                  <a:pt x="48" y="25"/>
                </a:cubicBezTo>
                <a:cubicBezTo>
                  <a:pt x="45" y="23"/>
                  <a:pt x="41" y="22"/>
                  <a:pt x="38" y="21"/>
                </a:cubicBezTo>
                <a:cubicBezTo>
                  <a:pt x="35" y="20"/>
                  <a:pt x="32" y="19"/>
                  <a:pt x="30" y="19"/>
                </a:cubicBezTo>
                <a:cubicBezTo>
                  <a:pt x="29" y="18"/>
                  <a:pt x="29" y="18"/>
                  <a:pt x="28" y="18"/>
                </a:cubicBezTo>
                <a:cubicBezTo>
                  <a:pt x="27" y="18"/>
                  <a:pt x="26" y="19"/>
                  <a:pt x="25" y="20"/>
                </a:cubicBezTo>
                <a:cubicBezTo>
                  <a:pt x="22" y="24"/>
                  <a:pt x="19" y="28"/>
                  <a:pt x="15" y="31"/>
                </a:cubicBezTo>
                <a:cubicBezTo>
                  <a:pt x="13" y="33"/>
                  <a:pt x="13" y="36"/>
                  <a:pt x="14" y="39"/>
                </a:cubicBezTo>
                <a:cubicBezTo>
                  <a:pt x="17" y="44"/>
                  <a:pt x="19" y="49"/>
                  <a:pt x="22" y="54"/>
                </a:cubicBezTo>
                <a:cubicBezTo>
                  <a:pt x="22" y="55"/>
                  <a:pt x="23" y="56"/>
                  <a:pt x="23" y="56"/>
                </a:cubicBezTo>
                <a:cubicBezTo>
                  <a:pt x="22" y="58"/>
                  <a:pt x="21" y="61"/>
                  <a:pt x="18" y="63"/>
                </a:cubicBezTo>
                <a:cubicBezTo>
                  <a:pt x="13" y="65"/>
                  <a:pt x="8" y="68"/>
                  <a:pt x="3" y="70"/>
                </a:cubicBezTo>
                <a:cubicBezTo>
                  <a:pt x="1" y="71"/>
                  <a:pt x="0" y="73"/>
                  <a:pt x="0" y="76"/>
                </a:cubicBezTo>
                <a:cubicBezTo>
                  <a:pt x="1" y="81"/>
                  <a:pt x="1" y="86"/>
                  <a:pt x="1" y="90"/>
                </a:cubicBezTo>
                <a:cubicBezTo>
                  <a:pt x="1" y="93"/>
                  <a:pt x="2" y="95"/>
                  <a:pt x="5" y="96"/>
                </a:cubicBezTo>
                <a:cubicBezTo>
                  <a:pt x="11" y="98"/>
                  <a:pt x="16" y="100"/>
                  <a:pt x="22" y="102"/>
                </a:cubicBezTo>
                <a:cubicBezTo>
                  <a:pt x="23" y="102"/>
                  <a:pt x="23" y="102"/>
                  <a:pt x="24" y="103"/>
                </a:cubicBezTo>
                <a:cubicBezTo>
                  <a:pt x="25" y="105"/>
                  <a:pt x="27" y="108"/>
                  <a:pt x="25" y="111"/>
                </a:cubicBezTo>
                <a:cubicBezTo>
                  <a:pt x="23" y="116"/>
                  <a:pt x="22" y="122"/>
                  <a:pt x="20" y="127"/>
                </a:cubicBezTo>
                <a:cubicBezTo>
                  <a:pt x="20" y="129"/>
                  <a:pt x="20" y="131"/>
                  <a:pt x="22" y="133"/>
                </a:cubicBezTo>
                <a:cubicBezTo>
                  <a:pt x="26" y="136"/>
                  <a:pt x="30" y="139"/>
                  <a:pt x="33" y="143"/>
                </a:cubicBezTo>
                <a:cubicBezTo>
                  <a:pt x="35" y="144"/>
                  <a:pt x="36" y="145"/>
                  <a:pt x="37" y="145"/>
                </a:cubicBezTo>
                <a:cubicBezTo>
                  <a:pt x="38" y="145"/>
                  <a:pt x="39" y="144"/>
                  <a:pt x="40" y="144"/>
                </a:cubicBezTo>
                <a:cubicBezTo>
                  <a:pt x="45" y="142"/>
                  <a:pt x="49" y="140"/>
                  <a:pt x="53" y="137"/>
                </a:cubicBezTo>
                <a:cubicBezTo>
                  <a:pt x="55" y="137"/>
                  <a:pt x="57" y="136"/>
                  <a:pt x="58" y="136"/>
                </a:cubicBezTo>
                <a:cubicBezTo>
                  <a:pt x="59" y="136"/>
                  <a:pt x="61" y="136"/>
                  <a:pt x="62" y="137"/>
                </a:cubicBezTo>
                <a:cubicBezTo>
                  <a:pt x="63" y="137"/>
                  <a:pt x="64" y="138"/>
                  <a:pt x="64" y="139"/>
                </a:cubicBezTo>
                <a:cubicBezTo>
                  <a:pt x="66" y="144"/>
                  <a:pt x="69" y="148"/>
                  <a:pt x="71" y="153"/>
                </a:cubicBezTo>
                <a:cubicBezTo>
                  <a:pt x="72" y="154"/>
                  <a:pt x="73" y="156"/>
                  <a:pt x="74" y="157"/>
                </a:cubicBezTo>
                <a:cubicBezTo>
                  <a:pt x="75" y="158"/>
                  <a:pt x="77" y="158"/>
                  <a:pt x="78" y="158"/>
                </a:cubicBezTo>
                <a:cubicBezTo>
                  <a:pt x="78" y="158"/>
                  <a:pt x="78" y="158"/>
                  <a:pt x="78" y="158"/>
                </a:cubicBezTo>
                <a:cubicBezTo>
                  <a:pt x="83" y="158"/>
                  <a:pt x="88" y="158"/>
                  <a:pt x="93" y="158"/>
                </a:cubicBezTo>
                <a:cubicBezTo>
                  <a:pt x="96" y="158"/>
                  <a:pt x="97" y="156"/>
                  <a:pt x="98" y="154"/>
                </a:cubicBezTo>
                <a:cubicBezTo>
                  <a:pt x="100" y="149"/>
                  <a:pt x="102" y="144"/>
                  <a:pt x="103" y="139"/>
                </a:cubicBezTo>
                <a:cubicBezTo>
                  <a:pt x="104" y="136"/>
                  <a:pt x="105" y="134"/>
                  <a:pt x="108" y="133"/>
                </a:cubicBezTo>
                <a:cubicBezTo>
                  <a:pt x="109" y="133"/>
                  <a:pt x="110" y="133"/>
                  <a:pt x="110" y="133"/>
                </a:cubicBezTo>
                <a:cubicBezTo>
                  <a:pt x="111" y="133"/>
                  <a:pt x="111" y="133"/>
                  <a:pt x="111" y="133"/>
                </a:cubicBezTo>
                <a:cubicBezTo>
                  <a:pt x="115" y="135"/>
                  <a:pt x="118" y="136"/>
                  <a:pt x="122" y="137"/>
                </a:cubicBezTo>
                <a:cubicBezTo>
                  <a:pt x="125" y="138"/>
                  <a:pt x="127" y="139"/>
                  <a:pt x="130" y="139"/>
                </a:cubicBezTo>
                <a:cubicBezTo>
                  <a:pt x="131" y="139"/>
                  <a:pt x="131" y="140"/>
                  <a:pt x="131" y="140"/>
                </a:cubicBezTo>
                <a:cubicBezTo>
                  <a:pt x="133" y="140"/>
                  <a:pt x="134" y="139"/>
                  <a:pt x="135" y="138"/>
                </a:cubicBezTo>
                <a:cubicBezTo>
                  <a:pt x="138" y="134"/>
                  <a:pt x="141" y="130"/>
                  <a:pt x="144" y="127"/>
                </a:cubicBezTo>
                <a:cubicBezTo>
                  <a:pt x="147" y="125"/>
                  <a:pt x="147" y="122"/>
                  <a:pt x="146" y="120"/>
                </a:cubicBezTo>
                <a:cubicBezTo>
                  <a:pt x="143" y="115"/>
                  <a:pt x="141" y="110"/>
                  <a:pt x="138" y="105"/>
                </a:cubicBezTo>
                <a:cubicBezTo>
                  <a:pt x="137" y="103"/>
                  <a:pt x="137" y="101"/>
                  <a:pt x="138" y="99"/>
                </a:cubicBezTo>
                <a:cubicBezTo>
                  <a:pt x="138" y="97"/>
                  <a:pt x="139" y="96"/>
                  <a:pt x="141" y="95"/>
                </a:cubicBezTo>
                <a:cubicBezTo>
                  <a:pt x="146" y="93"/>
                  <a:pt x="151" y="90"/>
                  <a:pt x="157" y="88"/>
                </a:cubicBezTo>
                <a:cubicBezTo>
                  <a:pt x="159" y="86"/>
                  <a:pt x="160" y="85"/>
                  <a:pt x="159" y="82"/>
                </a:cubicBezTo>
                <a:cubicBezTo>
                  <a:pt x="159" y="77"/>
                  <a:pt x="159" y="72"/>
                  <a:pt x="158" y="67"/>
                </a:cubicBezTo>
                <a:cubicBezTo>
                  <a:pt x="158" y="65"/>
                  <a:pt x="157" y="63"/>
                  <a:pt x="155" y="62"/>
                </a:cubicBezTo>
                <a:cubicBezTo>
                  <a:pt x="149" y="60"/>
                  <a:pt x="144" y="58"/>
                  <a:pt x="138" y="56"/>
                </a:cubicBezTo>
                <a:cubicBezTo>
                  <a:pt x="136" y="56"/>
                  <a:pt x="136" y="55"/>
                  <a:pt x="135" y="54"/>
                </a:cubicBezTo>
                <a:cubicBezTo>
                  <a:pt x="133" y="51"/>
                  <a:pt x="133" y="49"/>
                  <a:pt x="134" y="46"/>
                </a:cubicBezTo>
                <a:cubicBezTo>
                  <a:pt x="135" y="45"/>
                  <a:pt x="135" y="44"/>
                  <a:pt x="136" y="43"/>
                </a:cubicBezTo>
                <a:cubicBezTo>
                  <a:pt x="137" y="39"/>
                  <a:pt x="138" y="35"/>
                  <a:pt x="139" y="31"/>
                </a:cubicBezTo>
                <a:cubicBezTo>
                  <a:pt x="140" y="29"/>
                  <a:pt x="139" y="27"/>
                  <a:pt x="137" y="25"/>
                </a:cubicBezTo>
                <a:cubicBezTo>
                  <a:pt x="133" y="22"/>
                  <a:pt x="130" y="19"/>
                  <a:pt x="127" y="15"/>
                </a:cubicBezTo>
                <a:cubicBezTo>
                  <a:pt x="125" y="14"/>
                  <a:pt x="124" y="13"/>
                  <a:pt x="122" y="13"/>
                </a:cubicBezTo>
                <a:cubicBezTo>
                  <a:pt x="121" y="13"/>
                  <a:pt x="120" y="14"/>
                  <a:pt x="119" y="14"/>
                </a:cubicBezTo>
                <a:cubicBezTo>
                  <a:pt x="115" y="16"/>
                  <a:pt x="110" y="18"/>
                  <a:pt x="106" y="21"/>
                </a:cubicBezTo>
                <a:cubicBezTo>
                  <a:pt x="104" y="21"/>
                  <a:pt x="103" y="22"/>
                  <a:pt x="101" y="22"/>
                </a:cubicBezTo>
                <a:cubicBezTo>
                  <a:pt x="100" y="22"/>
                  <a:pt x="99" y="22"/>
                  <a:pt x="98" y="21"/>
                </a:cubicBezTo>
                <a:cubicBezTo>
                  <a:pt x="97" y="21"/>
                  <a:pt x="96" y="20"/>
                  <a:pt x="95" y="19"/>
                </a:cubicBezTo>
                <a:cubicBezTo>
                  <a:pt x="93" y="13"/>
                  <a:pt x="90" y="8"/>
                  <a:pt x="87" y="3"/>
                </a:cubicBezTo>
                <a:cubicBezTo>
                  <a:pt x="86" y="0"/>
                  <a:pt x="84" y="0"/>
                  <a:pt x="82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Freeform 8"/>
          <p:cNvSpPr>
            <a:spLocks noEditPoints="1"/>
          </p:cNvSpPr>
          <p:nvPr/>
        </p:nvSpPr>
        <p:spPr bwMode="auto">
          <a:xfrm>
            <a:off x="7791182" y="3276437"/>
            <a:ext cx="104845" cy="104845"/>
          </a:xfrm>
          <a:custGeom>
            <a:avLst/>
            <a:gdLst>
              <a:gd name="T0" fmla="*/ 28 w 73"/>
              <a:gd name="T1" fmla="*/ 46 h 73"/>
              <a:gd name="T2" fmla="*/ 37 w 73"/>
              <a:gd name="T3" fmla="*/ 24 h 73"/>
              <a:gd name="T4" fmla="*/ 47 w 73"/>
              <a:gd name="T5" fmla="*/ 45 h 73"/>
              <a:gd name="T6" fmla="*/ 38 w 73"/>
              <a:gd name="T7" fmla="*/ 0 h 73"/>
              <a:gd name="T8" fmla="*/ 31 w 73"/>
              <a:gd name="T9" fmla="*/ 1 h 73"/>
              <a:gd name="T10" fmla="*/ 26 w 73"/>
              <a:gd name="T11" fmla="*/ 9 h 73"/>
              <a:gd name="T12" fmla="*/ 23 w 73"/>
              <a:gd name="T13" fmla="*/ 12 h 73"/>
              <a:gd name="T14" fmla="*/ 18 w 73"/>
              <a:gd name="T15" fmla="*/ 10 h 73"/>
              <a:gd name="T16" fmla="*/ 13 w 73"/>
              <a:gd name="T17" fmla="*/ 9 h 73"/>
              <a:gd name="T18" fmla="*/ 7 w 73"/>
              <a:gd name="T19" fmla="*/ 15 h 73"/>
              <a:gd name="T20" fmla="*/ 10 w 73"/>
              <a:gd name="T21" fmla="*/ 25 h 73"/>
              <a:gd name="T22" fmla="*/ 9 w 73"/>
              <a:gd name="T23" fmla="*/ 29 h 73"/>
              <a:gd name="T24" fmla="*/ 1 w 73"/>
              <a:gd name="T25" fmla="*/ 35 h 73"/>
              <a:gd name="T26" fmla="*/ 3 w 73"/>
              <a:gd name="T27" fmla="*/ 44 h 73"/>
              <a:gd name="T28" fmla="*/ 11 w 73"/>
              <a:gd name="T29" fmla="*/ 48 h 73"/>
              <a:gd name="T30" fmla="*/ 10 w 73"/>
              <a:gd name="T31" fmla="*/ 59 h 73"/>
              <a:gd name="T32" fmla="*/ 16 w 73"/>
              <a:gd name="T33" fmla="*/ 66 h 73"/>
              <a:gd name="T34" fmla="*/ 19 w 73"/>
              <a:gd name="T35" fmla="*/ 66 h 73"/>
              <a:gd name="T36" fmla="*/ 27 w 73"/>
              <a:gd name="T37" fmla="*/ 63 h 73"/>
              <a:gd name="T38" fmla="*/ 30 w 73"/>
              <a:gd name="T39" fmla="*/ 64 h 73"/>
              <a:gd name="T40" fmla="*/ 34 w 73"/>
              <a:gd name="T41" fmla="*/ 73 h 73"/>
              <a:gd name="T42" fmla="*/ 36 w 73"/>
              <a:gd name="T43" fmla="*/ 73 h 73"/>
              <a:gd name="T44" fmla="*/ 45 w 73"/>
              <a:gd name="T45" fmla="*/ 71 h 73"/>
              <a:gd name="T46" fmla="*/ 50 w 73"/>
              <a:gd name="T47" fmla="*/ 62 h 73"/>
              <a:gd name="T48" fmla="*/ 51 w 73"/>
              <a:gd name="T49" fmla="*/ 61 h 73"/>
              <a:gd name="T50" fmla="*/ 60 w 73"/>
              <a:gd name="T51" fmla="*/ 64 h 73"/>
              <a:gd name="T52" fmla="*/ 62 w 73"/>
              <a:gd name="T53" fmla="*/ 64 h 73"/>
              <a:gd name="T54" fmla="*/ 67 w 73"/>
              <a:gd name="T55" fmla="*/ 55 h 73"/>
              <a:gd name="T56" fmla="*/ 63 w 73"/>
              <a:gd name="T57" fmla="*/ 46 h 73"/>
              <a:gd name="T58" fmla="*/ 72 w 73"/>
              <a:gd name="T59" fmla="*/ 41 h 73"/>
              <a:gd name="T60" fmla="*/ 73 w 73"/>
              <a:gd name="T61" fmla="*/ 31 h 73"/>
              <a:gd name="T62" fmla="*/ 63 w 73"/>
              <a:gd name="T63" fmla="*/ 26 h 73"/>
              <a:gd name="T64" fmla="*/ 62 w 73"/>
              <a:gd name="T65" fmla="*/ 22 h 73"/>
              <a:gd name="T66" fmla="*/ 64 w 73"/>
              <a:gd name="T67" fmla="*/ 15 h 73"/>
              <a:gd name="T68" fmla="*/ 58 w 73"/>
              <a:gd name="T69" fmla="*/ 8 h 73"/>
              <a:gd name="T70" fmla="*/ 55 w 73"/>
              <a:gd name="T71" fmla="*/ 7 h 73"/>
              <a:gd name="T72" fmla="*/ 47 w 73"/>
              <a:gd name="T73" fmla="*/ 11 h 73"/>
              <a:gd name="T74" fmla="*/ 44 w 73"/>
              <a:gd name="T75" fmla="*/ 9 h 73"/>
              <a:gd name="T76" fmla="*/ 38 w 73"/>
              <a:gd name="T77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3" h="73">
                <a:moveTo>
                  <a:pt x="37" y="50"/>
                </a:moveTo>
                <a:cubicBezTo>
                  <a:pt x="34" y="50"/>
                  <a:pt x="31" y="49"/>
                  <a:pt x="28" y="46"/>
                </a:cubicBezTo>
                <a:cubicBezTo>
                  <a:pt x="23" y="41"/>
                  <a:pt x="22" y="33"/>
                  <a:pt x="27" y="28"/>
                </a:cubicBezTo>
                <a:cubicBezTo>
                  <a:pt x="30" y="25"/>
                  <a:pt x="33" y="24"/>
                  <a:pt x="37" y="24"/>
                </a:cubicBezTo>
                <a:cubicBezTo>
                  <a:pt x="40" y="24"/>
                  <a:pt x="43" y="25"/>
                  <a:pt x="45" y="27"/>
                </a:cubicBezTo>
                <a:cubicBezTo>
                  <a:pt x="51" y="32"/>
                  <a:pt x="51" y="40"/>
                  <a:pt x="47" y="45"/>
                </a:cubicBezTo>
                <a:cubicBezTo>
                  <a:pt x="44" y="48"/>
                  <a:pt x="41" y="50"/>
                  <a:pt x="37" y="50"/>
                </a:cubicBezTo>
                <a:moveTo>
                  <a:pt x="38" y="0"/>
                </a:moveTo>
                <a:cubicBezTo>
                  <a:pt x="38" y="0"/>
                  <a:pt x="37" y="0"/>
                  <a:pt x="37" y="0"/>
                </a:cubicBezTo>
                <a:cubicBezTo>
                  <a:pt x="35" y="1"/>
                  <a:pt x="33" y="1"/>
                  <a:pt x="31" y="1"/>
                </a:cubicBezTo>
                <a:cubicBezTo>
                  <a:pt x="30" y="1"/>
                  <a:pt x="29" y="1"/>
                  <a:pt x="28" y="3"/>
                </a:cubicBezTo>
                <a:cubicBezTo>
                  <a:pt x="28" y="5"/>
                  <a:pt x="27" y="7"/>
                  <a:pt x="26" y="9"/>
                </a:cubicBezTo>
                <a:cubicBezTo>
                  <a:pt x="26" y="10"/>
                  <a:pt x="25" y="11"/>
                  <a:pt x="24" y="12"/>
                </a:cubicBezTo>
                <a:cubicBezTo>
                  <a:pt x="24" y="12"/>
                  <a:pt x="23" y="12"/>
                  <a:pt x="23" y="12"/>
                </a:cubicBezTo>
                <a:cubicBezTo>
                  <a:pt x="23" y="12"/>
                  <a:pt x="23" y="12"/>
                  <a:pt x="22" y="12"/>
                </a:cubicBezTo>
                <a:cubicBezTo>
                  <a:pt x="21" y="11"/>
                  <a:pt x="19" y="11"/>
                  <a:pt x="18" y="10"/>
                </a:cubicBezTo>
                <a:cubicBezTo>
                  <a:pt x="16" y="10"/>
                  <a:pt x="15" y="9"/>
                  <a:pt x="14" y="9"/>
                </a:cubicBezTo>
                <a:cubicBezTo>
                  <a:pt x="14" y="9"/>
                  <a:pt x="14" y="9"/>
                  <a:pt x="13" y="9"/>
                </a:cubicBezTo>
                <a:cubicBezTo>
                  <a:pt x="13" y="9"/>
                  <a:pt x="12" y="9"/>
                  <a:pt x="12" y="10"/>
                </a:cubicBezTo>
                <a:cubicBezTo>
                  <a:pt x="10" y="12"/>
                  <a:pt x="9" y="13"/>
                  <a:pt x="7" y="15"/>
                </a:cubicBezTo>
                <a:cubicBezTo>
                  <a:pt x="6" y="16"/>
                  <a:pt x="6" y="17"/>
                  <a:pt x="7" y="18"/>
                </a:cubicBezTo>
                <a:cubicBezTo>
                  <a:pt x="8" y="21"/>
                  <a:pt x="9" y="23"/>
                  <a:pt x="10" y="25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7"/>
                  <a:pt x="10" y="29"/>
                  <a:pt x="9" y="29"/>
                </a:cubicBezTo>
                <a:cubicBezTo>
                  <a:pt x="6" y="30"/>
                  <a:pt x="4" y="31"/>
                  <a:pt x="2" y="33"/>
                </a:cubicBezTo>
                <a:cubicBezTo>
                  <a:pt x="1" y="33"/>
                  <a:pt x="0" y="34"/>
                  <a:pt x="1" y="35"/>
                </a:cubicBezTo>
                <a:cubicBezTo>
                  <a:pt x="1" y="38"/>
                  <a:pt x="1" y="40"/>
                  <a:pt x="1" y="42"/>
                </a:cubicBezTo>
                <a:cubicBezTo>
                  <a:pt x="1" y="43"/>
                  <a:pt x="2" y="44"/>
                  <a:pt x="3" y="44"/>
                </a:cubicBezTo>
                <a:cubicBezTo>
                  <a:pt x="5" y="45"/>
                  <a:pt x="8" y="46"/>
                  <a:pt x="11" y="47"/>
                </a:cubicBezTo>
                <a:cubicBezTo>
                  <a:pt x="11" y="48"/>
                  <a:pt x="11" y="48"/>
                  <a:pt x="11" y="48"/>
                </a:cubicBezTo>
                <a:cubicBezTo>
                  <a:pt x="12" y="49"/>
                  <a:pt x="13" y="50"/>
                  <a:pt x="12" y="51"/>
                </a:cubicBezTo>
                <a:cubicBezTo>
                  <a:pt x="11" y="54"/>
                  <a:pt x="11" y="56"/>
                  <a:pt x="10" y="59"/>
                </a:cubicBezTo>
                <a:cubicBezTo>
                  <a:pt x="9" y="60"/>
                  <a:pt x="10" y="61"/>
                  <a:pt x="11" y="61"/>
                </a:cubicBezTo>
                <a:cubicBezTo>
                  <a:pt x="12" y="63"/>
                  <a:pt x="14" y="64"/>
                  <a:pt x="16" y="66"/>
                </a:cubicBezTo>
                <a:cubicBezTo>
                  <a:pt x="16" y="66"/>
                  <a:pt x="17" y="67"/>
                  <a:pt x="18" y="67"/>
                </a:cubicBezTo>
                <a:cubicBezTo>
                  <a:pt x="18" y="67"/>
                  <a:pt x="18" y="67"/>
                  <a:pt x="19" y="66"/>
                </a:cubicBezTo>
                <a:cubicBezTo>
                  <a:pt x="21" y="65"/>
                  <a:pt x="23" y="64"/>
                  <a:pt x="25" y="63"/>
                </a:cubicBezTo>
                <a:cubicBezTo>
                  <a:pt x="26" y="63"/>
                  <a:pt x="26" y="63"/>
                  <a:pt x="27" y="63"/>
                </a:cubicBezTo>
                <a:cubicBezTo>
                  <a:pt x="28" y="63"/>
                  <a:pt x="28" y="63"/>
                  <a:pt x="29" y="63"/>
                </a:cubicBezTo>
                <a:cubicBezTo>
                  <a:pt x="29" y="63"/>
                  <a:pt x="29" y="64"/>
                  <a:pt x="30" y="64"/>
                </a:cubicBezTo>
                <a:cubicBezTo>
                  <a:pt x="31" y="66"/>
                  <a:pt x="32" y="68"/>
                  <a:pt x="33" y="70"/>
                </a:cubicBezTo>
                <a:cubicBezTo>
                  <a:pt x="33" y="71"/>
                  <a:pt x="34" y="72"/>
                  <a:pt x="34" y="73"/>
                </a:cubicBezTo>
                <a:cubicBezTo>
                  <a:pt x="35" y="73"/>
                  <a:pt x="35" y="73"/>
                  <a:pt x="36" y="73"/>
                </a:cubicBezTo>
                <a:cubicBezTo>
                  <a:pt x="36" y="73"/>
                  <a:pt x="36" y="73"/>
                  <a:pt x="36" y="73"/>
                </a:cubicBezTo>
                <a:cubicBezTo>
                  <a:pt x="38" y="73"/>
                  <a:pt x="40" y="73"/>
                  <a:pt x="43" y="73"/>
                </a:cubicBezTo>
                <a:cubicBezTo>
                  <a:pt x="44" y="73"/>
                  <a:pt x="45" y="72"/>
                  <a:pt x="45" y="71"/>
                </a:cubicBezTo>
                <a:cubicBezTo>
                  <a:pt x="46" y="69"/>
                  <a:pt x="47" y="66"/>
                  <a:pt x="48" y="64"/>
                </a:cubicBezTo>
                <a:cubicBezTo>
                  <a:pt x="48" y="63"/>
                  <a:pt x="49" y="62"/>
                  <a:pt x="50" y="62"/>
                </a:cubicBezTo>
                <a:cubicBezTo>
                  <a:pt x="50" y="61"/>
                  <a:pt x="50" y="61"/>
                  <a:pt x="51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3" y="62"/>
                  <a:pt x="54" y="63"/>
                  <a:pt x="56" y="63"/>
                </a:cubicBezTo>
                <a:cubicBezTo>
                  <a:pt x="57" y="64"/>
                  <a:pt x="59" y="64"/>
                  <a:pt x="60" y="64"/>
                </a:cubicBezTo>
                <a:cubicBezTo>
                  <a:pt x="60" y="64"/>
                  <a:pt x="60" y="64"/>
                  <a:pt x="60" y="64"/>
                </a:cubicBezTo>
                <a:cubicBezTo>
                  <a:pt x="61" y="64"/>
                  <a:pt x="61" y="64"/>
                  <a:pt x="62" y="64"/>
                </a:cubicBezTo>
                <a:cubicBezTo>
                  <a:pt x="63" y="62"/>
                  <a:pt x="65" y="60"/>
                  <a:pt x="66" y="58"/>
                </a:cubicBezTo>
                <a:cubicBezTo>
                  <a:pt x="67" y="57"/>
                  <a:pt x="68" y="56"/>
                  <a:pt x="67" y="55"/>
                </a:cubicBezTo>
                <a:cubicBezTo>
                  <a:pt x="66" y="53"/>
                  <a:pt x="65" y="51"/>
                  <a:pt x="64" y="49"/>
                </a:cubicBezTo>
                <a:cubicBezTo>
                  <a:pt x="63" y="48"/>
                  <a:pt x="63" y="47"/>
                  <a:pt x="63" y="46"/>
                </a:cubicBezTo>
                <a:cubicBezTo>
                  <a:pt x="64" y="45"/>
                  <a:pt x="64" y="45"/>
                  <a:pt x="65" y="44"/>
                </a:cubicBezTo>
                <a:cubicBezTo>
                  <a:pt x="67" y="43"/>
                  <a:pt x="70" y="42"/>
                  <a:pt x="72" y="41"/>
                </a:cubicBezTo>
                <a:cubicBezTo>
                  <a:pt x="73" y="40"/>
                  <a:pt x="73" y="39"/>
                  <a:pt x="73" y="38"/>
                </a:cubicBezTo>
                <a:cubicBezTo>
                  <a:pt x="73" y="36"/>
                  <a:pt x="73" y="34"/>
                  <a:pt x="73" y="31"/>
                </a:cubicBezTo>
                <a:cubicBezTo>
                  <a:pt x="73" y="30"/>
                  <a:pt x="72" y="29"/>
                  <a:pt x="71" y="29"/>
                </a:cubicBezTo>
                <a:cubicBezTo>
                  <a:pt x="69" y="28"/>
                  <a:pt x="66" y="27"/>
                  <a:pt x="63" y="26"/>
                </a:cubicBezTo>
                <a:cubicBezTo>
                  <a:pt x="63" y="26"/>
                  <a:pt x="62" y="26"/>
                  <a:pt x="62" y="25"/>
                </a:cubicBezTo>
                <a:cubicBezTo>
                  <a:pt x="61" y="24"/>
                  <a:pt x="61" y="23"/>
                  <a:pt x="62" y="22"/>
                </a:cubicBezTo>
                <a:cubicBezTo>
                  <a:pt x="62" y="21"/>
                  <a:pt x="62" y="21"/>
                  <a:pt x="62" y="20"/>
                </a:cubicBezTo>
                <a:cubicBezTo>
                  <a:pt x="63" y="18"/>
                  <a:pt x="63" y="17"/>
                  <a:pt x="64" y="15"/>
                </a:cubicBezTo>
                <a:cubicBezTo>
                  <a:pt x="64" y="14"/>
                  <a:pt x="64" y="13"/>
                  <a:pt x="63" y="12"/>
                </a:cubicBezTo>
                <a:cubicBezTo>
                  <a:pt x="61" y="11"/>
                  <a:pt x="60" y="9"/>
                  <a:pt x="58" y="8"/>
                </a:cubicBezTo>
                <a:cubicBezTo>
                  <a:pt x="58" y="7"/>
                  <a:pt x="57" y="7"/>
                  <a:pt x="56" y="7"/>
                </a:cubicBezTo>
                <a:cubicBezTo>
                  <a:pt x="56" y="7"/>
                  <a:pt x="55" y="7"/>
                  <a:pt x="55" y="7"/>
                </a:cubicBezTo>
                <a:cubicBezTo>
                  <a:pt x="53" y="8"/>
                  <a:pt x="51" y="9"/>
                  <a:pt x="49" y="10"/>
                </a:cubicBezTo>
                <a:cubicBezTo>
                  <a:pt x="48" y="10"/>
                  <a:pt x="47" y="11"/>
                  <a:pt x="47" y="11"/>
                </a:cubicBezTo>
                <a:cubicBezTo>
                  <a:pt x="46" y="11"/>
                  <a:pt x="46" y="11"/>
                  <a:pt x="45" y="10"/>
                </a:cubicBezTo>
                <a:cubicBezTo>
                  <a:pt x="45" y="10"/>
                  <a:pt x="44" y="10"/>
                  <a:pt x="44" y="9"/>
                </a:cubicBezTo>
                <a:cubicBezTo>
                  <a:pt x="43" y="7"/>
                  <a:pt x="41" y="4"/>
                  <a:pt x="40" y="2"/>
                </a:cubicBezTo>
                <a:cubicBezTo>
                  <a:pt x="40" y="1"/>
                  <a:pt x="39" y="0"/>
                  <a:pt x="38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Freeform 9"/>
          <p:cNvSpPr>
            <a:spLocks noEditPoints="1"/>
          </p:cNvSpPr>
          <p:nvPr/>
        </p:nvSpPr>
        <p:spPr bwMode="auto">
          <a:xfrm>
            <a:off x="5221852" y="4299900"/>
            <a:ext cx="232245" cy="227369"/>
          </a:xfrm>
          <a:custGeom>
            <a:avLst/>
            <a:gdLst>
              <a:gd name="T0" fmla="*/ 52 w 161"/>
              <a:gd name="T1" fmla="*/ 80 h 158"/>
              <a:gd name="T2" fmla="*/ 80 w 161"/>
              <a:gd name="T3" fmla="*/ 51 h 158"/>
              <a:gd name="T4" fmla="*/ 82 w 161"/>
              <a:gd name="T5" fmla="*/ 107 h 158"/>
              <a:gd name="T6" fmla="*/ 83 w 161"/>
              <a:gd name="T7" fmla="*/ 0 h 158"/>
              <a:gd name="T8" fmla="*/ 68 w 161"/>
              <a:gd name="T9" fmla="*/ 1 h 158"/>
              <a:gd name="T10" fmla="*/ 58 w 161"/>
              <a:gd name="T11" fmla="*/ 19 h 158"/>
              <a:gd name="T12" fmla="*/ 50 w 161"/>
              <a:gd name="T13" fmla="*/ 25 h 158"/>
              <a:gd name="T14" fmla="*/ 34 w 161"/>
              <a:gd name="T15" fmla="*/ 20 h 158"/>
              <a:gd name="T16" fmla="*/ 25 w 161"/>
              <a:gd name="T17" fmla="*/ 21 h 158"/>
              <a:gd name="T18" fmla="*/ 14 w 161"/>
              <a:gd name="T19" fmla="*/ 39 h 158"/>
              <a:gd name="T20" fmla="*/ 22 w 161"/>
              <a:gd name="T21" fmla="*/ 60 h 158"/>
              <a:gd name="T22" fmla="*/ 9 w 161"/>
              <a:gd name="T23" fmla="*/ 67 h 158"/>
              <a:gd name="T24" fmla="*/ 0 w 161"/>
              <a:gd name="T25" fmla="*/ 76 h 158"/>
              <a:gd name="T26" fmla="*/ 5 w 161"/>
              <a:gd name="T27" fmla="*/ 96 h 158"/>
              <a:gd name="T28" fmla="*/ 25 w 161"/>
              <a:gd name="T29" fmla="*/ 105 h 158"/>
              <a:gd name="T30" fmla="*/ 20 w 161"/>
              <a:gd name="T31" fmla="*/ 127 h 158"/>
              <a:gd name="T32" fmla="*/ 33 w 161"/>
              <a:gd name="T33" fmla="*/ 143 h 158"/>
              <a:gd name="T34" fmla="*/ 39 w 161"/>
              <a:gd name="T35" fmla="*/ 144 h 158"/>
              <a:gd name="T36" fmla="*/ 58 w 161"/>
              <a:gd name="T37" fmla="*/ 135 h 158"/>
              <a:gd name="T38" fmla="*/ 65 w 161"/>
              <a:gd name="T39" fmla="*/ 141 h 158"/>
              <a:gd name="T40" fmla="*/ 72 w 161"/>
              <a:gd name="T41" fmla="*/ 154 h 158"/>
              <a:gd name="T42" fmla="*/ 78 w 161"/>
              <a:gd name="T43" fmla="*/ 157 h 158"/>
              <a:gd name="T44" fmla="*/ 98 w 161"/>
              <a:gd name="T45" fmla="*/ 153 h 158"/>
              <a:gd name="T46" fmla="*/ 108 w 161"/>
              <a:gd name="T47" fmla="*/ 132 h 158"/>
              <a:gd name="T48" fmla="*/ 112 w 161"/>
              <a:gd name="T49" fmla="*/ 132 h 158"/>
              <a:gd name="T50" fmla="*/ 131 w 161"/>
              <a:gd name="T51" fmla="*/ 138 h 158"/>
              <a:gd name="T52" fmla="*/ 145 w 161"/>
              <a:gd name="T53" fmla="*/ 125 h 158"/>
              <a:gd name="T54" fmla="*/ 140 w 161"/>
              <a:gd name="T55" fmla="*/ 105 h 158"/>
              <a:gd name="T56" fmla="*/ 141 w 161"/>
              <a:gd name="T57" fmla="*/ 95 h 158"/>
              <a:gd name="T58" fmla="*/ 158 w 161"/>
              <a:gd name="T59" fmla="*/ 86 h 158"/>
              <a:gd name="T60" fmla="*/ 160 w 161"/>
              <a:gd name="T61" fmla="*/ 67 h 158"/>
              <a:gd name="T62" fmla="*/ 139 w 161"/>
              <a:gd name="T63" fmla="*/ 55 h 158"/>
              <a:gd name="T64" fmla="*/ 135 w 161"/>
              <a:gd name="T65" fmla="*/ 47 h 158"/>
              <a:gd name="T66" fmla="*/ 138 w 161"/>
              <a:gd name="T67" fmla="*/ 24 h 158"/>
              <a:gd name="T68" fmla="*/ 124 w 161"/>
              <a:gd name="T69" fmla="*/ 13 h 158"/>
              <a:gd name="T70" fmla="*/ 105 w 161"/>
              <a:gd name="T71" fmla="*/ 22 h 158"/>
              <a:gd name="T72" fmla="*/ 103 w 161"/>
              <a:gd name="T73" fmla="*/ 22 h 158"/>
              <a:gd name="T74" fmla="*/ 88 w 161"/>
              <a:gd name="T75" fmla="*/ 3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61" h="158">
                <a:moveTo>
                  <a:pt x="80" y="107"/>
                </a:moveTo>
                <a:cubicBezTo>
                  <a:pt x="65" y="107"/>
                  <a:pt x="53" y="95"/>
                  <a:pt x="52" y="80"/>
                </a:cubicBezTo>
                <a:cubicBezTo>
                  <a:pt x="51" y="65"/>
                  <a:pt x="63" y="52"/>
                  <a:pt x="79" y="51"/>
                </a:cubicBezTo>
                <a:cubicBezTo>
                  <a:pt x="79" y="51"/>
                  <a:pt x="80" y="51"/>
                  <a:pt x="80" y="51"/>
                </a:cubicBezTo>
                <a:cubicBezTo>
                  <a:pt x="95" y="51"/>
                  <a:pt x="108" y="62"/>
                  <a:pt x="109" y="77"/>
                </a:cubicBezTo>
                <a:cubicBezTo>
                  <a:pt x="110" y="92"/>
                  <a:pt x="98" y="106"/>
                  <a:pt x="82" y="107"/>
                </a:cubicBezTo>
                <a:cubicBezTo>
                  <a:pt x="81" y="107"/>
                  <a:pt x="81" y="107"/>
                  <a:pt x="80" y="107"/>
                </a:cubicBezTo>
                <a:moveTo>
                  <a:pt x="83" y="0"/>
                </a:moveTo>
                <a:cubicBezTo>
                  <a:pt x="83" y="0"/>
                  <a:pt x="83" y="0"/>
                  <a:pt x="83" y="0"/>
                </a:cubicBezTo>
                <a:cubicBezTo>
                  <a:pt x="78" y="0"/>
                  <a:pt x="73" y="1"/>
                  <a:pt x="68" y="1"/>
                </a:cubicBezTo>
                <a:cubicBezTo>
                  <a:pt x="65" y="1"/>
                  <a:pt x="63" y="2"/>
                  <a:pt x="62" y="5"/>
                </a:cubicBezTo>
                <a:cubicBezTo>
                  <a:pt x="61" y="9"/>
                  <a:pt x="59" y="14"/>
                  <a:pt x="58" y="19"/>
                </a:cubicBezTo>
                <a:cubicBezTo>
                  <a:pt x="57" y="22"/>
                  <a:pt x="55" y="24"/>
                  <a:pt x="52" y="25"/>
                </a:cubicBezTo>
                <a:cubicBezTo>
                  <a:pt x="51" y="25"/>
                  <a:pt x="51" y="25"/>
                  <a:pt x="50" y="25"/>
                </a:cubicBezTo>
                <a:cubicBezTo>
                  <a:pt x="50" y="25"/>
                  <a:pt x="49" y="25"/>
                  <a:pt x="49" y="25"/>
                </a:cubicBezTo>
                <a:cubicBezTo>
                  <a:pt x="44" y="23"/>
                  <a:pt x="39" y="22"/>
                  <a:pt x="34" y="20"/>
                </a:cubicBezTo>
                <a:cubicBezTo>
                  <a:pt x="32" y="20"/>
                  <a:pt x="31" y="20"/>
                  <a:pt x="29" y="19"/>
                </a:cubicBezTo>
                <a:cubicBezTo>
                  <a:pt x="28" y="20"/>
                  <a:pt x="26" y="20"/>
                  <a:pt x="25" y="21"/>
                </a:cubicBezTo>
                <a:cubicBezTo>
                  <a:pt x="22" y="25"/>
                  <a:pt x="19" y="29"/>
                  <a:pt x="16" y="32"/>
                </a:cubicBezTo>
                <a:cubicBezTo>
                  <a:pt x="13" y="34"/>
                  <a:pt x="13" y="36"/>
                  <a:pt x="14" y="39"/>
                </a:cubicBezTo>
                <a:cubicBezTo>
                  <a:pt x="16" y="44"/>
                  <a:pt x="19" y="48"/>
                  <a:pt x="21" y="52"/>
                </a:cubicBezTo>
                <a:cubicBezTo>
                  <a:pt x="23" y="55"/>
                  <a:pt x="23" y="58"/>
                  <a:pt x="22" y="60"/>
                </a:cubicBezTo>
                <a:cubicBezTo>
                  <a:pt x="21" y="61"/>
                  <a:pt x="21" y="62"/>
                  <a:pt x="19" y="63"/>
                </a:cubicBezTo>
                <a:cubicBezTo>
                  <a:pt x="16" y="64"/>
                  <a:pt x="13" y="66"/>
                  <a:pt x="9" y="67"/>
                </a:cubicBezTo>
                <a:cubicBezTo>
                  <a:pt x="7" y="69"/>
                  <a:pt x="4" y="70"/>
                  <a:pt x="2" y="72"/>
                </a:cubicBezTo>
                <a:cubicBezTo>
                  <a:pt x="0" y="73"/>
                  <a:pt x="0" y="74"/>
                  <a:pt x="0" y="76"/>
                </a:cubicBezTo>
                <a:cubicBezTo>
                  <a:pt x="0" y="81"/>
                  <a:pt x="1" y="86"/>
                  <a:pt x="1" y="91"/>
                </a:cubicBezTo>
                <a:cubicBezTo>
                  <a:pt x="1" y="94"/>
                  <a:pt x="2" y="96"/>
                  <a:pt x="5" y="96"/>
                </a:cubicBezTo>
                <a:cubicBezTo>
                  <a:pt x="10" y="98"/>
                  <a:pt x="15" y="100"/>
                  <a:pt x="21" y="102"/>
                </a:cubicBezTo>
                <a:cubicBezTo>
                  <a:pt x="23" y="102"/>
                  <a:pt x="24" y="103"/>
                  <a:pt x="25" y="105"/>
                </a:cubicBezTo>
                <a:cubicBezTo>
                  <a:pt x="26" y="107"/>
                  <a:pt x="26" y="109"/>
                  <a:pt x="25" y="111"/>
                </a:cubicBezTo>
                <a:cubicBezTo>
                  <a:pt x="23" y="116"/>
                  <a:pt x="22" y="121"/>
                  <a:pt x="20" y="127"/>
                </a:cubicBezTo>
                <a:cubicBezTo>
                  <a:pt x="19" y="129"/>
                  <a:pt x="20" y="131"/>
                  <a:pt x="22" y="133"/>
                </a:cubicBezTo>
                <a:cubicBezTo>
                  <a:pt x="26" y="136"/>
                  <a:pt x="29" y="139"/>
                  <a:pt x="33" y="143"/>
                </a:cubicBezTo>
                <a:cubicBezTo>
                  <a:pt x="34" y="144"/>
                  <a:pt x="35" y="144"/>
                  <a:pt x="37" y="144"/>
                </a:cubicBezTo>
                <a:cubicBezTo>
                  <a:pt x="37" y="144"/>
                  <a:pt x="38" y="144"/>
                  <a:pt x="39" y="144"/>
                </a:cubicBezTo>
                <a:cubicBezTo>
                  <a:pt x="44" y="141"/>
                  <a:pt x="50" y="139"/>
                  <a:pt x="55" y="136"/>
                </a:cubicBezTo>
                <a:cubicBezTo>
                  <a:pt x="56" y="136"/>
                  <a:pt x="57" y="135"/>
                  <a:pt x="58" y="135"/>
                </a:cubicBezTo>
                <a:cubicBezTo>
                  <a:pt x="58" y="135"/>
                  <a:pt x="59" y="135"/>
                  <a:pt x="59" y="136"/>
                </a:cubicBezTo>
                <a:cubicBezTo>
                  <a:pt x="62" y="136"/>
                  <a:pt x="64" y="138"/>
                  <a:pt x="65" y="141"/>
                </a:cubicBezTo>
                <a:cubicBezTo>
                  <a:pt x="65" y="142"/>
                  <a:pt x="66" y="143"/>
                  <a:pt x="66" y="144"/>
                </a:cubicBezTo>
                <a:cubicBezTo>
                  <a:pt x="68" y="147"/>
                  <a:pt x="70" y="151"/>
                  <a:pt x="72" y="154"/>
                </a:cubicBezTo>
                <a:cubicBezTo>
                  <a:pt x="73" y="156"/>
                  <a:pt x="75" y="158"/>
                  <a:pt x="77" y="158"/>
                </a:cubicBezTo>
                <a:cubicBezTo>
                  <a:pt x="78" y="158"/>
                  <a:pt x="78" y="158"/>
                  <a:pt x="78" y="157"/>
                </a:cubicBezTo>
                <a:cubicBezTo>
                  <a:pt x="83" y="157"/>
                  <a:pt x="87" y="157"/>
                  <a:pt x="92" y="157"/>
                </a:cubicBezTo>
                <a:cubicBezTo>
                  <a:pt x="95" y="157"/>
                  <a:pt x="97" y="155"/>
                  <a:pt x="98" y="153"/>
                </a:cubicBezTo>
                <a:cubicBezTo>
                  <a:pt x="100" y="148"/>
                  <a:pt x="102" y="143"/>
                  <a:pt x="103" y="139"/>
                </a:cubicBezTo>
                <a:cubicBezTo>
                  <a:pt x="104" y="135"/>
                  <a:pt x="105" y="133"/>
                  <a:pt x="108" y="132"/>
                </a:cubicBezTo>
                <a:cubicBezTo>
                  <a:pt x="109" y="132"/>
                  <a:pt x="110" y="132"/>
                  <a:pt x="110" y="132"/>
                </a:cubicBezTo>
                <a:cubicBezTo>
                  <a:pt x="111" y="132"/>
                  <a:pt x="111" y="132"/>
                  <a:pt x="112" y="132"/>
                </a:cubicBezTo>
                <a:cubicBezTo>
                  <a:pt x="118" y="134"/>
                  <a:pt x="123" y="136"/>
                  <a:pt x="129" y="138"/>
                </a:cubicBezTo>
                <a:cubicBezTo>
                  <a:pt x="130" y="138"/>
                  <a:pt x="130" y="138"/>
                  <a:pt x="131" y="138"/>
                </a:cubicBezTo>
                <a:cubicBezTo>
                  <a:pt x="133" y="138"/>
                  <a:pt x="134" y="137"/>
                  <a:pt x="136" y="136"/>
                </a:cubicBezTo>
                <a:cubicBezTo>
                  <a:pt x="139" y="132"/>
                  <a:pt x="142" y="129"/>
                  <a:pt x="145" y="125"/>
                </a:cubicBezTo>
                <a:cubicBezTo>
                  <a:pt x="147" y="123"/>
                  <a:pt x="148" y="121"/>
                  <a:pt x="146" y="118"/>
                </a:cubicBezTo>
                <a:cubicBezTo>
                  <a:pt x="144" y="114"/>
                  <a:pt x="142" y="109"/>
                  <a:pt x="140" y="105"/>
                </a:cubicBezTo>
                <a:cubicBezTo>
                  <a:pt x="138" y="102"/>
                  <a:pt x="138" y="100"/>
                  <a:pt x="139" y="97"/>
                </a:cubicBezTo>
                <a:cubicBezTo>
                  <a:pt x="140" y="96"/>
                  <a:pt x="140" y="95"/>
                  <a:pt x="141" y="95"/>
                </a:cubicBezTo>
                <a:cubicBezTo>
                  <a:pt x="144" y="93"/>
                  <a:pt x="148" y="92"/>
                  <a:pt x="151" y="90"/>
                </a:cubicBezTo>
                <a:cubicBezTo>
                  <a:pt x="154" y="89"/>
                  <a:pt x="156" y="87"/>
                  <a:pt x="158" y="86"/>
                </a:cubicBezTo>
                <a:cubicBezTo>
                  <a:pt x="160" y="85"/>
                  <a:pt x="161" y="83"/>
                  <a:pt x="161" y="81"/>
                </a:cubicBezTo>
                <a:cubicBezTo>
                  <a:pt x="160" y="77"/>
                  <a:pt x="160" y="72"/>
                  <a:pt x="160" y="67"/>
                </a:cubicBezTo>
                <a:cubicBezTo>
                  <a:pt x="160" y="64"/>
                  <a:pt x="158" y="62"/>
                  <a:pt x="155" y="61"/>
                </a:cubicBezTo>
                <a:cubicBezTo>
                  <a:pt x="150" y="59"/>
                  <a:pt x="144" y="57"/>
                  <a:pt x="139" y="55"/>
                </a:cubicBezTo>
                <a:cubicBezTo>
                  <a:pt x="138" y="55"/>
                  <a:pt x="137" y="55"/>
                  <a:pt x="137" y="55"/>
                </a:cubicBezTo>
                <a:cubicBezTo>
                  <a:pt x="136" y="52"/>
                  <a:pt x="134" y="50"/>
                  <a:pt x="135" y="47"/>
                </a:cubicBezTo>
                <a:cubicBezTo>
                  <a:pt x="138" y="42"/>
                  <a:pt x="139" y="36"/>
                  <a:pt x="141" y="31"/>
                </a:cubicBezTo>
                <a:cubicBezTo>
                  <a:pt x="142" y="28"/>
                  <a:pt x="141" y="26"/>
                  <a:pt x="138" y="24"/>
                </a:cubicBezTo>
                <a:cubicBezTo>
                  <a:pt x="135" y="21"/>
                  <a:pt x="131" y="18"/>
                  <a:pt x="128" y="15"/>
                </a:cubicBezTo>
                <a:cubicBezTo>
                  <a:pt x="127" y="14"/>
                  <a:pt x="125" y="13"/>
                  <a:pt x="124" y="13"/>
                </a:cubicBezTo>
                <a:cubicBezTo>
                  <a:pt x="123" y="13"/>
                  <a:pt x="122" y="13"/>
                  <a:pt x="121" y="14"/>
                </a:cubicBezTo>
                <a:cubicBezTo>
                  <a:pt x="116" y="16"/>
                  <a:pt x="110" y="19"/>
                  <a:pt x="105" y="22"/>
                </a:cubicBezTo>
                <a:cubicBezTo>
                  <a:pt x="104" y="22"/>
                  <a:pt x="104" y="22"/>
                  <a:pt x="103" y="22"/>
                </a:cubicBezTo>
                <a:cubicBezTo>
                  <a:pt x="103" y="22"/>
                  <a:pt x="103" y="22"/>
                  <a:pt x="103" y="22"/>
                </a:cubicBezTo>
                <a:cubicBezTo>
                  <a:pt x="100" y="21"/>
                  <a:pt x="97" y="21"/>
                  <a:pt x="96" y="18"/>
                </a:cubicBezTo>
                <a:cubicBezTo>
                  <a:pt x="94" y="12"/>
                  <a:pt x="91" y="8"/>
                  <a:pt x="88" y="3"/>
                </a:cubicBezTo>
                <a:cubicBezTo>
                  <a:pt x="87" y="1"/>
                  <a:pt x="86" y="0"/>
                  <a:pt x="83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Freeform 10"/>
          <p:cNvSpPr>
            <a:spLocks noEditPoints="1"/>
          </p:cNvSpPr>
          <p:nvPr/>
        </p:nvSpPr>
        <p:spPr bwMode="auto">
          <a:xfrm>
            <a:off x="5140779" y="4468141"/>
            <a:ext cx="105455" cy="104236"/>
          </a:xfrm>
          <a:custGeom>
            <a:avLst/>
            <a:gdLst>
              <a:gd name="T0" fmla="*/ 24 w 73"/>
              <a:gd name="T1" fmla="*/ 37 h 72"/>
              <a:gd name="T2" fmla="*/ 37 w 73"/>
              <a:gd name="T3" fmla="*/ 23 h 72"/>
              <a:gd name="T4" fmla="*/ 37 w 73"/>
              <a:gd name="T5" fmla="*/ 49 h 72"/>
              <a:gd name="T6" fmla="*/ 38 w 73"/>
              <a:gd name="T7" fmla="*/ 0 h 72"/>
              <a:gd name="T8" fmla="*/ 31 w 73"/>
              <a:gd name="T9" fmla="*/ 1 h 72"/>
              <a:gd name="T10" fmla="*/ 26 w 73"/>
              <a:gd name="T11" fmla="*/ 9 h 72"/>
              <a:gd name="T12" fmla="*/ 23 w 73"/>
              <a:gd name="T13" fmla="*/ 12 h 72"/>
              <a:gd name="T14" fmla="*/ 16 w 73"/>
              <a:gd name="T15" fmla="*/ 10 h 72"/>
              <a:gd name="T16" fmla="*/ 12 w 73"/>
              <a:gd name="T17" fmla="*/ 10 h 72"/>
              <a:gd name="T18" fmla="*/ 7 w 73"/>
              <a:gd name="T19" fmla="*/ 18 h 72"/>
              <a:gd name="T20" fmla="*/ 10 w 73"/>
              <a:gd name="T21" fmla="*/ 28 h 72"/>
              <a:gd name="T22" fmla="*/ 4 w 73"/>
              <a:gd name="T23" fmla="*/ 31 h 72"/>
              <a:gd name="T24" fmla="*/ 0 w 73"/>
              <a:gd name="T25" fmla="*/ 35 h 72"/>
              <a:gd name="T26" fmla="*/ 2 w 73"/>
              <a:gd name="T27" fmla="*/ 44 h 72"/>
              <a:gd name="T28" fmla="*/ 11 w 73"/>
              <a:gd name="T29" fmla="*/ 48 h 72"/>
              <a:gd name="T30" fmla="*/ 9 w 73"/>
              <a:gd name="T31" fmla="*/ 58 h 72"/>
              <a:gd name="T32" fmla="*/ 15 w 73"/>
              <a:gd name="T33" fmla="*/ 65 h 72"/>
              <a:gd name="T34" fmla="*/ 18 w 73"/>
              <a:gd name="T35" fmla="*/ 66 h 72"/>
              <a:gd name="T36" fmla="*/ 26 w 73"/>
              <a:gd name="T37" fmla="*/ 62 h 72"/>
              <a:gd name="T38" fmla="*/ 30 w 73"/>
              <a:gd name="T39" fmla="*/ 64 h 72"/>
              <a:gd name="T40" fmla="*/ 33 w 73"/>
              <a:gd name="T41" fmla="*/ 71 h 72"/>
              <a:gd name="T42" fmla="*/ 36 w 73"/>
              <a:gd name="T43" fmla="*/ 72 h 72"/>
              <a:gd name="T44" fmla="*/ 45 w 73"/>
              <a:gd name="T45" fmla="*/ 70 h 72"/>
              <a:gd name="T46" fmla="*/ 50 w 73"/>
              <a:gd name="T47" fmla="*/ 61 h 72"/>
              <a:gd name="T48" fmla="*/ 51 w 73"/>
              <a:gd name="T49" fmla="*/ 61 h 72"/>
              <a:gd name="T50" fmla="*/ 60 w 73"/>
              <a:gd name="T51" fmla="*/ 63 h 72"/>
              <a:gd name="T52" fmla="*/ 66 w 73"/>
              <a:gd name="T53" fmla="*/ 58 h 72"/>
              <a:gd name="T54" fmla="*/ 64 w 73"/>
              <a:gd name="T55" fmla="*/ 48 h 72"/>
              <a:gd name="T56" fmla="*/ 65 w 73"/>
              <a:gd name="T57" fmla="*/ 44 h 72"/>
              <a:gd name="T58" fmla="*/ 72 w 73"/>
              <a:gd name="T59" fmla="*/ 40 h 72"/>
              <a:gd name="T60" fmla="*/ 73 w 73"/>
              <a:gd name="T61" fmla="*/ 31 h 72"/>
              <a:gd name="T62" fmla="*/ 63 w 73"/>
              <a:gd name="T63" fmla="*/ 25 h 72"/>
              <a:gd name="T64" fmla="*/ 62 w 73"/>
              <a:gd name="T65" fmla="*/ 22 h 72"/>
              <a:gd name="T66" fmla="*/ 63 w 73"/>
              <a:gd name="T67" fmla="*/ 11 h 72"/>
              <a:gd name="T68" fmla="*/ 57 w 73"/>
              <a:gd name="T69" fmla="*/ 6 h 72"/>
              <a:gd name="T70" fmla="*/ 48 w 73"/>
              <a:gd name="T71" fmla="*/ 10 h 72"/>
              <a:gd name="T72" fmla="*/ 44 w 73"/>
              <a:gd name="T73" fmla="*/ 8 h 72"/>
              <a:gd name="T74" fmla="*/ 38 w 73"/>
              <a:gd name="T75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3" h="72">
                <a:moveTo>
                  <a:pt x="37" y="49"/>
                </a:moveTo>
                <a:cubicBezTo>
                  <a:pt x="30" y="49"/>
                  <a:pt x="24" y="44"/>
                  <a:pt x="24" y="37"/>
                </a:cubicBezTo>
                <a:cubicBezTo>
                  <a:pt x="23" y="30"/>
                  <a:pt x="29" y="24"/>
                  <a:pt x="36" y="23"/>
                </a:cubicBezTo>
                <a:cubicBezTo>
                  <a:pt x="36" y="23"/>
                  <a:pt x="37" y="23"/>
                  <a:pt x="37" y="23"/>
                </a:cubicBezTo>
                <a:cubicBezTo>
                  <a:pt x="44" y="23"/>
                  <a:pt x="49" y="29"/>
                  <a:pt x="50" y="35"/>
                </a:cubicBezTo>
                <a:cubicBezTo>
                  <a:pt x="50" y="42"/>
                  <a:pt x="45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moveTo>
                  <a:pt x="38" y="0"/>
                </a:moveTo>
                <a:cubicBezTo>
                  <a:pt x="38" y="0"/>
                  <a:pt x="38" y="0"/>
                  <a:pt x="38" y="0"/>
                </a:cubicBezTo>
                <a:cubicBezTo>
                  <a:pt x="36" y="0"/>
                  <a:pt x="33" y="1"/>
                  <a:pt x="31" y="1"/>
                </a:cubicBezTo>
                <a:cubicBezTo>
                  <a:pt x="30" y="1"/>
                  <a:pt x="29" y="1"/>
                  <a:pt x="29" y="2"/>
                </a:cubicBezTo>
                <a:cubicBezTo>
                  <a:pt x="28" y="5"/>
                  <a:pt x="27" y="7"/>
                  <a:pt x="26" y="9"/>
                </a:cubicBezTo>
                <a:cubicBezTo>
                  <a:pt x="26" y="10"/>
                  <a:pt x="25" y="11"/>
                  <a:pt x="24" y="12"/>
                </a:cubicBezTo>
                <a:cubicBezTo>
                  <a:pt x="24" y="12"/>
                  <a:pt x="23" y="12"/>
                  <a:pt x="23" y="12"/>
                </a:cubicBezTo>
                <a:cubicBezTo>
                  <a:pt x="23" y="12"/>
                  <a:pt x="23" y="12"/>
                  <a:pt x="22" y="12"/>
                </a:cubicBezTo>
                <a:cubicBezTo>
                  <a:pt x="20" y="11"/>
                  <a:pt x="18" y="10"/>
                  <a:pt x="16" y="10"/>
                </a:cubicBezTo>
                <a:cubicBezTo>
                  <a:pt x="15" y="9"/>
                  <a:pt x="14" y="9"/>
                  <a:pt x="13" y="9"/>
                </a:cubicBezTo>
                <a:cubicBezTo>
                  <a:pt x="13" y="9"/>
                  <a:pt x="12" y="10"/>
                  <a:pt x="12" y="10"/>
                </a:cubicBezTo>
                <a:cubicBezTo>
                  <a:pt x="10" y="12"/>
                  <a:pt x="9" y="13"/>
                  <a:pt x="7" y="15"/>
                </a:cubicBezTo>
                <a:cubicBezTo>
                  <a:pt x="6" y="16"/>
                  <a:pt x="6" y="17"/>
                  <a:pt x="7" y="18"/>
                </a:cubicBezTo>
                <a:cubicBezTo>
                  <a:pt x="8" y="20"/>
                  <a:pt x="9" y="22"/>
                  <a:pt x="10" y="24"/>
                </a:cubicBezTo>
                <a:cubicBezTo>
                  <a:pt x="10" y="25"/>
                  <a:pt x="11" y="27"/>
                  <a:pt x="10" y="28"/>
                </a:cubicBezTo>
                <a:cubicBezTo>
                  <a:pt x="10" y="28"/>
                  <a:pt x="9" y="29"/>
                  <a:pt x="9" y="29"/>
                </a:cubicBezTo>
                <a:cubicBezTo>
                  <a:pt x="7" y="30"/>
                  <a:pt x="6" y="30"/>
                  <a:pt x="4" y="31"/>
                </a:cubicBezTo>
                <a:cubicBezTo>
                  <a:pt x="3" y="32"/>
                  <a:pt x="2" y="32"/>
                  <a:pt x="1" y="33"/>
                </a:cubicBezTo>
                <a:cubicBezTo>
                  <a:pt x="0" y="33"/>
                  <a:pt x="0" y="34"/>
                  <a:pt x="0" y="35"/>
                </a:cubicBezTo>
                <a:cubicBezTo>
                  <a:pt x="0" y="37"/>
                  <a:pt x="0" y="39"/>
                  <a:pt x="0" y="42"/>
                </a:cubicBezTo>
                <a:cubicBezTo>
                  <a:pt x="0" y="43"/>
                  <a:pt x="1" y="44"/>
                  <a:pt x="2" y="44"/>
                </a:cubicBezTo>
                <a:cubicBezTo>
                  <a:pt x="5" y="45"/>
                  <a:pt x="7" y="46"/>
                  <a:pt x="9" y="47"/>
                </a:cubicBezTo>
                <a:cubicBezTo>
                  <a:pt x="10" y="47"/>
                  <a:pt x="11" y="47"/>
                  <a:pt x="11" y="48"/>
                </a:cubicBezTo>
                <a:cubicBezTo>
                  <a:pt x="12" y="49"/>
                  <a:pt x="12" y="50"/>
                  <a:pt x="12" y="51"/>
                </a:cubicBezTo>
                <a:cubicBezTo>
                  <a:pt x="11" y="53"/>
                  <a:pt x="10" y="56"/>
                  <a:pt x="9" y="58"/>
                </a:cubicBezTo>
                <a:cubicBezTo>
                  <a:pt x="9" y="59"/>
                  <a:pt x="9" y="60"/>
                  <a:pt x="10" y="61"/>
                </a:cubicBezTo>
                <a:cubicBezTo>
                  <a:pt x="12" y="62"/>
                  <a:pt x="13" y="64"/>
                  <a:pt x="15" y="65"/>
                </a:cubicBezTo>
                <a:cubicBezTo>
                  <a:pt x="16" y="66"/>
                  <a:pt x="16" y="66"/>
                  <a:pt x="17" y="66"/>
                </a:cubicBezTo>
                <a:cubicBezTo>
                  <a:pt x="17" y="66"/>
                  <a:pt x="18" y="66"/>
                  <a:pt x="18" y="66"/>
                </a:cubicBezTo>
                <a:cubicBezTo>
                  <a:pt x="20" y="65"/>
                  <a:pt x="23" y="64"/>
                  <a:pt x="25" y="62"/>
                </a:cubicBezTo>
                <a:cubicBezTo>
                  <a:pt x="26" y="62"/>
                  <a:pt x="26" y="62"/>
                  <a:pt x="26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9" y="63"/>
                  <a:pt x="30" y="64"/>
                </a:cubicBezTo>
                <a:cubicBezTo>
                  <a:pt x="30" y="65"/>
                  <a:pt x="30" y="65"/>
                  <a:pt x="30" y="66"/>
                </a:cubicBezTo>
                <a:cubicBezTo>
                  <a:pt x="31" y="68"/>
                  <a:pt x="32" y="69"/>
                  <a:pt x="33" y="71"/>
                </a:cubicBezTo>
                <a:cubicBezTo>
                  <a:pt x="34" y="72"/>
                  <a:pt x="34" y="72"/>
                  <a:pt x="35" y="72"/>
                </a:cubicBezTo>
                <a:cubicBezTo>
                  <a:pt x="35" y="72"/>
                  <a:pt x="36" y="72"/>
                  <a:pt x="36" y="72"/>
                </a:cubicBezTo>
                <a:cubicBezTo>
                  <a:pt x="38" y="72"/>
                  <a:pt x="40" y="72"/>
                  <a:pt x="42" y="72"/>
                </a:cubicBezTo>
                <a:cubicBezTo>
                  <a:pt x="44" y="72"/>
                  <a:pt x="44" y="71"/>
                  <a:pt x="45" y="70"/>
                </a:cubicBezTo>
                <a:cubicBezTo>
                  <a:pt x="46" y="68"/>
                  <a:pt x="47" y="66"/>
                  <a:pt x="47" y="64"/>
                </a:cubicBezTo>
                <a:cubicBezTo>
                  <a:pt x="48" y="62"/>
                  <a:pt x="48" y="61"/>
                  <a:pt x="50" y="61"/>
                </a:cubicBezTo>
                <a:cubicBezTo>
                  <a:pt x="50" y="61"/>
                  <a:pt x="50" y="61"/>
                  <a:pt x="50" y="61"/>
                </a:cubicBezTo>
                <a:cubicBezTo>
                  <a:pt x="51" y="61"/>
                  <a:pt x="51" y="61"/>
                  <a:pt x="51" y="61"/>
                </a:cubicBezTo>
                <a:cubicBezTo>
                  <a:pt x="54" y="62"/>
                  <a:pt x="56" y="62"/>
                  <a:pt x="59" y="63"/>
                </a:cubicBezTo>
                <a:cubicBezTo>
                  <a:pt x="59" y="63"/>
                  <a:pt x="60" y="63"/>
                  <a:pt x="60" y="63"/>
                </a:cubicBezTo>
                <a:cubicBezTo>
                  <a:pt x="61" y="63"/>
                  <a:pt x="61" y="63"/>
                  <a:pt x="62" y="62"/>
                </a:cubicBezTo>
                <a:cubicBezTo>
                  <a:pt x="63" y="61"/>
                  <a:pt x="65" y="59"/>
                  <a:pt x="66" y="58"/>
                </a:cubicBezTo>
                <a:cubicBezTo>
                  <a:pt x="67" y="57"/>
                  <a:pt x="67" y="56"/>
                  <a:pt x="67" y="54"/>
                </a:cubicBezTo>
                <a:cubicBezTo>
                  <a:pt x="66" y="52"/>
                  <a:pt x="65" y="50"/>
                  <a:pt x="64" y="48"/>
                </a:cubicBezTo>
                <a:cubicBezTo>
                  <a:pt x="63" y="47"/>
                  <a:pt x="63" y="46"/>
                  <a:pt x="64" y="45"/>
                </a:cubicBezTo>
                <a:cubicBezTo>
                  <a:pt x="64" y="44"/>
                  <a:pt x="64" y="44"/>
                  <a:pt x="65" y="44"/>
                </a:cubicBezTo>
                <a:cubicBezTo>
                  <a:pt x="66" y="43"/>
                  <a:pt x="68" y="42"/>
                  <a:pt x="69" y="41"/>
                </a:cubicBezTo>
                <a:cubicBezTo>
                  <a:pt x="70" y="41"/>
                  <a:pt x="71" y="40"/>
                  <a:pt x="72" y="40"/>
                </a:cubicBezTo>
                <a:cubicBezTo>
                  <a:pt x="73" y="39"/>
                  <a:pt x="73" y="38"/>
                  <a:pt x="73" y="37"/>
                </a:cubicBezTo>
                <a:cubicBezTo>
                  <a:pt x="73" y="35"/>
                  <a:pt x="73" y="33"/>
                  <a:pt x="73" y="31"/>
                </a:cubicBezTo>
                <a:cubicBezTo>
                  <a:pt x="73" y="29"/>
                  <a:pt x="72" y="28"/>
                  <a:pt x="71" y="28"/>
                </a:cubicBezTo>
                <a:cubicBezTo>
                  <a:pt x="68" y="27"/>
                  <a:pt x="66" y="26"/>
                  <a:pt x="63" y="25"/>
                </a:cubicBezTo>
                <a:cubicBezTo>
                  <a:pt x="63" y="25"/>
                  <a:pt x="63" y="25"/>
                  <a:pt x="63" y="25"/>
                </a:cubicBezTo>
                <a:cubicBezTo>
                  <a:pt x="62" y="24"/>
                  <a:pt x="61" y="23"/>
                  <a:pt x="62" y="22"/>
                </a:cubicBezTo>
                <a:cubicBezTo>
                  <a:pt x="63" y="19"/>
                  <a:pt x="64" y="17"/>
                  <a:pt x="64" y="14"/>
                </a:cubicBezTo>
                <a:cubicBezTo>
                  <a:pt x="65" y="13"/>
                  <a:pt x="64" y="12"/>
                  <a:pt x="63" y="11"/>
                </a:cubicBezTo>
                <a:cubicBezTo>
                  <a:pt x="62" y="10"/>
                  <a:pt x="60" y="9"/>
                  <a:pt x="58" y="7"/>
                </a:cubicBezTo>
                <a:cubicBezTo>
                  <a:pt x="58" y="7"/>
                  <a:pt x="57" y="6"/>
                  <a:pt x="57" y="6"/>
                </a:cubicBezTo>
                <a:cubicBezTo>
                  <a:pt x="56" y="6"/>
                  <a:pt x="56" y="6"/>
                  <a:pt x="56" y="7"/>
                </a:cubicBezTo>
                <a:cubicBezTo>
                  <a:pt x="53" y="8"/>
                  <a:pt x="50" y="9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6" y="10"/>
                  <a:pt x="45" y="10"/>
                  <a:pt x="44" y="8"/>
                </a:cubicBezTo>
                <a:cubicBezTo>
                  <a:pt x="43" y="6"/>
                  <a:pt x="42" y="4"/>
                  <a:pt x="40" y="2"/>
                </a:cubicBezTo>
                <a:cubicBezTo>
                  <a:pt x="40" y="1"/>
                  <a:pt x="39" y="0"/>
                  <a:pt x="38" y="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11"/>
          <p:cNvSpPr>
            <a:spLocks noEditPoints="1"/>
          </p:cNvSpPr>
          <p:nvPr/>
        </p:nvSpPr>
        <p:spPr bwMode="auto">
          <a:xfrm>
            <a:off x="5627215" y="3704353"/>
            <a:ext cx="155440" cy="296860"/>
          </a:xfrm>
          <a:custGeom>
            <a:avLst/>
            <a:gdLst>
              <a:gd name="T0" fmla="*/ 54 w 108"/>
              <a:gd name="T1" fmla="*/ 199 h 206"/>
              <a:gd name="T2" fmla="*/ 43 w 108"/>
              <a:gd name="T3" fmla="*/ 188 h 206"/>
              <a:gd name="T4" fmla="*/ 54 w 108"/>
              <a:gd name="T5" fmla="*/ 177 h 206"/>
              <a:gd name="T6" fmla="*/ 65 w 108"/>
              <a:gd name="T7" fmla="*/ 188 h 206"/>
              <a:gd name="T8" fmla="*/ 54 w 108"/>
              <a:gd name="T9" fmla="*/ 199 h 206"/>
              <a:gd name="T10" fmla="*/ 12 w 108"/>
              <a:gd name="T11" fmla="*/ 167 h 206"/>
              <a:gd name="T12" fmla="*/ 12 w 108"/>
              <a:gd name="T13" fmla="*/ 40 h 206"/>
              <a:gd name="T14" fmla="*/ 96 w 108"/>
              <a:gd name="T15" fmla="*/ 40 h 206"/>
              <a:gd name="T16" fmla="*/ 96 w 108"/>
              <a:gd name="T17" fmla="*/ 167 h 206"/>
              <a:gd name="T18" fmla="*/ 12 w 108"/>
              <a:gd name="T19" fmla="*/ 167 h 206"/>
              <a:gd name="T20" fmla="*/ 41 w 108"/>
              <a:gd name="T21" fmla="*/ 25 h 206"/>
              <a:gd name="T22" fmla="*/ 37 w 108"/>
              <a:gd name="T23" fmla="*/ 21 h 206"/>
              <a:gd name="T24" fmla="*/ 41 w 108"/>
              <a:gd name="T25" fmla="*/ 17 h 206"/>
              <a:gd name="T26" fmla="*/ 68 w 108"/>
              <a:gd name="T27" fmla="*/ 17 h 206"/>
              <a:gd name="T28" fmla="*/ 72 w 108"/>
              <a:gd name="T29" fmla="*/ 21 h 206"/>
              <a:gd name="T30" fmla="*/ 68 w 108"/>
              <a:gd name="T31" fmla="*/ 25 h 206"/>
              <a:gd name="T32" fmla="*/ 41 w 108"/>
              <a:gd name="T33" fmla="*/ 25 h 206"/>
              <a:gd name="T34" fmla="*/ 94 w 108"/>
              <a:gd name="T35" fmla="*/ 0 h 206"/>
              <a:gd name="T36" fmla="*/ 14 w 108"/>
              <a:gd name="T37" fmla="*/ 0 h 206"/>
              <a:gd name="T38" fmla="*/ 0 w 108"/>
              <a:gd name="T39" fmla="*/ 15 h 206"/>
              <a:gd name="T40" fmla="*/ 0 w 108"/>
              <a:gd name="T41" fmla="*/ 192 h 206"/>
              <a:gd name="T42" fmla="*/ 14 w 108"/>
              <a:gd name="T43" fmla="*/ 206 h 206"/>
              <a:gd name="T44" fmla="*/ 94 w 108"/>
              <a:gd name="T45" fmla="*/ 206 h 206"/>
              <a:gd name="T46" fmla="*/ 108 w 108"/>
              <a:gd name="T47" fmla="*/ 192 h 206"/>
              <a:gd name="T48" fmla="*/ 108 w 108"/>
              <a:gd name="T49" fmla="*/ 15 h 206"/>
              <a:gd name="T50" fmla="*/ 94 w 108"/>
              <a:gd name="T51" fmla="*/ 0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08" h="206">
                <a:moveTo>
                  <a:pt x="54" y="199"/>
                </a:moveTo>
                <a:cubicBezTo>
                  <a:pt x="48" y="199"/>
                  <a:pt x="43" y="194"/>
                  <a:pt x="43" y="188"/>
                </a:cubicBezTo>
                <a:cubicBezTo>
                  <a:pt x="43" y="182"/>
                  <a:pt x="48" y="177"/>
                  <a:pt x="54" y="177"/>
                </a:cubicBezTo>
                <a:cubicBezTo>
                  <a:pt x="60" y="177"/>
                  <a:pt x="65" y="182"/>
                  <a:pt x="65" y="188"/>
                </a:cubicBezTo>
                <a:cubicBezTo>
                  <a:pt x="65" y="194"/>
                  <a:pt x="60" y="199"/>
                  <a:pt x="54" y="199"/>
                </a:cubicBezTo>
                <a:moveTo>
                  <a:pt x="12" y="167"/>
                </a:moveTo>
                <a:cubicBezTo>
                  <a:pt x="12" y="40"/>
                  <a:pt x="12" y="40"/>
                  <a:pt x="12" y="40"/>
                </a:cubicBezTo>
                <a:cubicBezTo>
                  <a:pt x="96" y="40"/>
                  <a:pt x="96" y="40"/>
                  <a:pt x="96" y="40"/>
                </a:cubicBezTo>
                <a:cubicBezTo>
                  <a:pt x="96" y="167"/>
                  <a:pt x="96" y="167"/>
                  <a:pt x="96" y="167"/>
                </a:cubicBezTo>
                <a:cubicBezTo>
                  <a:pt x="12" y="167"/>
                  <a:pt x="12" y="167"/>
                  <a:pt x="12" y="167"/>
                </a:cubicBezTo>
                <a:moveTo>
                  <a:pt x="41" y="25"/>
                </a:moveTo>
                <a:cubicBezTo>
                  <a:pt x="39" y="25"/>
                  <a:pt x="37" y="23"/>
                  <a:pt x="37" y="21"/>
                </a:cubicBezTo>
                <a:cubicBezTo>
                  <a:pt x="37" y="19"/>
                  <a:pt x="39" y="17"/>
                  <a:pt x="41" y="17"/>
                </a:cubicBezTo>
                <a:cubicBezTo>
                  <a:pt x="68" y="17"/>
                  <a:pt x="68" y="17"/>
                  <a:pt x="68" y="17"/>
                </a:cubicBezTo>
                <a:cubicBezTo>
                  <a:pt x="70" y="17"/>
                  <a:pt x="72" y="19"/>
                  <a:pt x="72" y="21"/>
                </a:cubicBezTo>
                <a:cubicBezTo>
                  <a:pt x="72" y="23"/>
                  <a:pt x="70" y="25"/>
                  <a:pt x="68" y="25"/>
                </a:cubicBezTo>
                <a:cubicBezTo>
                  <a:pt x="41" y="25"/>
                  <a:pt x="41" y="25"/>
                  <a:pt x="41" y="25"/>
                </a:cubicBezTo>
                <a:moveTo>
                  <a:pt x="94" y="0"/>
                </a:move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7"/>
                  <a:pt x="0" y="15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00"/>
                  <a:pt x="6" y="206"/>
                  <a:pt x="14" y="206"/>
                </a:cubicBezTo>
                <a:cubicBezTo>
                  <a:pt x="94" y="206"/>
                  <a:pt x="94" y="206"/>
                  <a:pt x="94" y="206"/>
                </a:cubicBezTo>
                <a:cubicBezTo>
                  <a:pt x="102" y="206"/>
                  <a:pt x="108" y="200"/>
                  <a:pt x="108" y="192"/>
                </a:cubicBezTo>
                <a:cubicBezTo>
                  <a:pt x="108" y="15"/>
                  <a:pt x="108" y="15"/>
                  <a:pt x="108" y="15"/>
                </a:cubicBezTo>
                <a:cubicBezTo>
                  <a:pt x="108" y="7"/>
                  <a:pt x="102" y="0"/>
                  <a:pt x="94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Freeform 12"/>
          <p:cNvSpPr>
            <a:spLocks noEditPoints="1"/>
          </p:cNvSpPr>
          <p:nvPr/>
        </p:nvSpPr>
        <p:spPr bwMode="auto">
          <a:xfrm>
            <a:off x="7068844" y="3561714"/>
            <a:ext cx="187137" cy="178603"/>
          </a:xfrm>
          <a:custGeom>
            <a:avLst/>
            <a:gdLst>
              <a:gd name="T0" fmla="*/ 86 w 130"/>
              <a:gd name="T1" fmla="*/ 74 h 124"/>
              <a:gd name="T2" fmla="*/ 55 w 130"/>
              <a:gd name="T3" fmla="*/ 44 h 124"/>
              <a:gd name="T4" fmla="*/ 86 w 130"/>
              <a:gd name="T5" fmla="*/ 13 h 124"/>
              <a:gd name="T6" fmla="*/ 116 w 130"/>
              <a:gd name="T7" fmla="*/ 44 h 124"/>
              <a:gd name="T8" fmla="*/ 86 w 130"/>
              <a:gd name="T9" fmla="*/ 74 h 124"/>
              <a:gd name="T10" fmla="*/ 86 w 130"/>
              <a:gd name="T11" fmla="*/ 0 h 124"/>
              <a:gd name="T12" fmla="*/ 42 w 130"/>
              <a:gd name="T13" fmla="*/ 44 h 124"/>
              <a:gd name="T14" fmla="*/ 46 w 130"/>
              <a:gd name="T15" fmla="*/ 62 h 124"/>
              <a:gd name="T16" fmla="*/ 3 w 130"/>
              <a:gd name="T17" fmla="*/ 104 h 124"/>
              <a:gd name="T18" fmla="*/ 3 w 130"/>
              <a:gd name="T19" fmla="*/ 116 h 124"/>
              <a:gd name="T20" fmla="*/ 8 w 130"/>
              <a:gd name="T21" fmla="*/ 121 h 124"/>
              <a:gd name="T22" fmla="*/ 14 w 130"/>
              <a:gd name="T23" fmla="*/ 124 h 124"/>
              <a:gd name="T24" fmla="*/ 20 w 130"/>
              <a:gd name="T25" fmla="*/ 121 h 124"/>
              <a:gd name="T26" fmla="*/ 61 w 130"/>
              <a:gd name="T27" fmla="*/ 80 h 124"/>
              <a:gd name="T28" fmla="*/ 86 w 130"/>
              <a:gd name="T29" fmla="*/ 88 h 124"/>
              <a:gd name="T30" fmla="*/ 130 w 130"/>
              <a:gd name="T31" fmla="*/ 44 h 124"/>
              <a:gd name="T32" fmla="*/ 86 w 130"/>
              <a:gd name="T33" fmla="*/ 0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0" h="124">
                <a:moveTo>
                  <a:pt x="86" y="74"/>
                </a:moveTo>
                <a:cubicBezTo>
                  <a:pt x="69" y="74"/>
                  <a:pt x="55" y="61"/>
                  <a:pt x="55" y="44"/>
                </a:cubicBezTo>
                <a:cubicBezTo>
                  <a:pt x="55" y="27"/>
                  <a:pt x="69" y="13"/>
                  <a:pt x="86" y="13"/>
                </a:cubicBezTo>
                <a:cubicBezTo>
                  <a:pt x="103" y="13"/>
                  <a:pt x="116" y="27"/>
                  <a:pt x="116" y="44"/>
                </a:cubicBezTo>
                <a:cubicBezTo>
                  <a:pt x="116" y="61"/>
                  <a:pt x="103" y="74"/>
                  <a:pt x="86" y="74"/>
                </a:cubicBezTo>
                <a:moveTo>
                  <a:pt x="86" y="0"/>
                </a:moveTo>
                <a:cubicBezTo>
                  <a:pt x="62" y="0"/>
                  <a:pt x="42" y="19"/>
                  <a:pt x="42" y="44"/>
                </a:cubicBezTo>
                <a:cubicBezTo>
                  <a:pt x="42" y="50"/>
                  <a:pt x="43" y="56"/>
                  <a:pt x="46" y="62"/>
                </a:cubicBezTo>
                <a:cubicBezTo>
                  <a:pt x="3" y="104"/>
                  <a:pt x="3" y="104"/>
                  <a:pt x="3" y="104"/>
                </a:cubicBezTo>
                <a:cubicBezTo>
                  <a:pt x="0" y="108"/>
                  <a:pt x="0" y="113"/>
                  <a:pt x="3" y="116"/>
                </a:cubicBezTo>
                <a:cubicBezTo>
                  <a:pt x="8" y="121"/>
                  <a:pt x="8" y="121"/>
                  <a:pt x="8" y="121"/>
                </a:cubicBezTo>
                <a:cubicBezTo>
                  <a:pt x="10" y="123"/>
                  <a:pt x="12" y="124"/>
                  <a:pt x="14" y="124"/>
                </a:cubicBezTo>
                <a:cubicBezTo>
                  <a:pt x="16" y="124"/>
                  <a:pt x="19" y="123"/>
                  <a:pt x="20" y="121"/>
                </a:cubicBezTo>
                <a:cubicBezTo>
                  <a:pt x="61" y="80"/>
                  <a:pt x="61" y="80"/>
                  <a:pt x="61" y="80"/>
                </a:cubicBezTo>
                <a:cubicBezTo>
                  <a:pt x="68" y="85"/>
                  <a:pt x="77" y="88"/>
                  <a:pt x="86" y="88"/>
                </a:cubicBezTo>
                <a:cubicBezTo>
                  <a:pt x="110" y="88"/>
                  <a:pt x="130" y="68"/>
                  <a:pt x="130" y="44"/>
                </a:cubicBezTo>
                <a:cubicBezTo>
                  <a:pt x="130" y="19"/>
                  <a:pt x="110" y="0"/>
                  <a:pt x="86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Freeform 13"/>
          <p:cNvSpPr/>
          <p:nvPr/>
        </p:nvSpPr>
        <p:spPr bwMode="auto">
          <a:xfrm>
            <a:off x="5702191" y="4683319"/>
            <a:ext cx="40231" cy="44499"/>
          </a:xfrm>
          <a:custGeom>
            <a:avLst/>
            <a:gdLst>
              <a:gd name="T0" fmla="*/ 1 w 28"/>
              <a:gd name="T1" fmla="*/ 0 h 31"/>
              <a:gd name="T2" fmla="*/ 0 w 28"/>
              <a:gd name="T3" fmla="*/ 8 h 31"/>
              <a:gd name="T4" fmla="*/ 21 w 28"/>
              <a:gd name="T5" fmla="*/ 31 h 31"/>
              <a:gd name="T6" fmla="*/ 21 w 28"/>
              <a:gd name="T7" fmla="*/ 31 h 31"/>
              <a:gd name="T8" fmla="*/ 28 w 28"/>
              <a:gd name="T9" fmla="*/ 21 h 31"/>
              <a:gd name="T10" fmla="*/ 9 w 28"/>
              <a:gd name="T11" fmla="*/ 1 h 31"/>
              <a:gd name="T12" fmla="*/ 1 w 28"/>
              <a:gd name="T13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" h="31">
                <a:moveTo>
                  <a:pt x="1" y="0"/>
                </a:moveTo>
                <a:cubicBezTo>
                  <a:pt x="0" y="8"/>
                  <a:pt x="0" y="8"/>
                  <a:pt x="0" y="8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31"/>
                  <a:pt x="21" y="31"/>
                  <a:pt x="21" y="31"/>
                </a:cubicBezTo>
                <a:cubicBezTo>
                  <a:pt x="21" y="26"/>
                  <a:pt x="24" y="23"/>
                  <a:pt x="28" y="21"/>
                </a:cubicBezTo>
                <a:cubicBezTo>
                  <a:pt x="9" y="1"/>
                  <a:pt x="9" y="1"/>
                  <a:pt x="9" y="1"/>
                </a:cubicBezTo>
                <a:cubicBezTo>
                  <a:pt x="1" y="0"/>
                  <a:pt x="1" y="0"/>
                  <a:pt x="1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Freeform 14"/>
          <p:cNvSpPr/>
          <p:nvPr/>
        </p:nvSpPr>
        <p:spPr bwMode="auto">
          <a:xfrm>
            <a:off x="5758272" y="4701606"/>
            <a:ext cx="53033" cy="30478"/>
          </a:xfrm>
          <a:custGeom>
            <a:avLst/>
            <a:gdLst>
              <a:gd name="T0" fmla="*/ 30 w 37"/>
              <a:gd name="T1" fmla="*/ 0 h 21"/>
              <a:gd name="T2" fmla="*/ 0 w 37"/>
              <a:gd name="T3" fmla="*/ 10 h 21"/>
              <a:gd name="T4" fmla="*/ 3 w 37"/>
              <a:gd name="T5" fmla="*/ 18 h 21"/>
              <a:gd name="T6" fmla="*/ 3 w 37"/>
              <a:gd name="T7" fmla="*/ 21 h 21"/>
              <a:gd name="T8" fmla="*/ 34 w 37"/>
              <a:gd name="T9" fmla="*/ 10 h 21"/>
              <a:gd name="T10" fmla="*/ 37 w 37"/>
              <a:gd name="T11" fmla="*/ 3 h 21"/>
              <a:gd name="T12" fmla="*/ 30 w 37"/>
              <a:gd name="T13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21">
                <a:moveTo>
                  <a:pt x="30" y="0"/>
                </a:moveTo>
                <a:cubicBezTo>
                  <a:pt x="0" y="10"/>
                  <a:pt x="0" y="10"/>
                  <a:pt x="0" y="10"/>
                </a:cubicBezTo>
                <a:cubicBezTo>
                  <a:pt x="2" y="12"/>
                  <a:pt x="3" y="15"/>
                  <a:pt x="3" y="18"/>
                </a:cubicBezTo>
                <a:cubicBezTo>
                  <a:pt x="3" y="19"/>
                  <a:pt x="3" y="20"/>
                  <a:pt x="3" y="21"/>
                </a:cubicBezTo>
                <a:cubicBezTo>
                  <a:pt x="34" y="10"/>
                  <a:pt x="34" y="10"/>
                  <a:pt x="34" y="10"/>
                </a:cubicBezTo>
                <a:cubicBezTo>
                  <a:pt x="37" y="3"/>
                  <a:pt x="37" y="3"/>
                  <a:pt x="37" y="3"/>
                </a:cubicBezTo>
                <a:cubicBezTo>
                  <a:pt x="30" y="0"/>
                  <a:pt x="30" y="0"/>
                  <a:pt x="30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Freeform 15"/>
          <p:cNvSpPr>
            <a:spLocks noEditPoints="1"/>
          </p:cNvSpPr>
          <p:nvPr/>
        </p:nvSpPr>
        <p:spPr bwMode="auto">
          <a:xfrm>
            <a:off x="5640016" y="4627239"/>
            <a:ext cx="214568" cy="199939"/>
          </a:xfrm>
          <a:custGeom>
            <a:avLst/>
            <a:gdLst>
              <a:gd name="T0" fmla="*/ 70 w 149"/>
              <a:gd name="T1" fmla="*/ 15 h 139"/>
              <a:gd name="T2" fmla="*/ 70 w 149"/>
              <a:gd name="T3" fmla="*/ 6 h 139"/>
              <a:gd name="T4" fmla="*/ 75 w 149"/>
              <a:gd name="T5" fmla="*/ 2 h 139"/>
              <a:gd name="T6" fmla="*/ 79 w 149"/>
              <a:gd name="T7" fmla="*/ 6 h 139"/>
              <a:gd name="T8" fmla="*/ 79 w 149"/>
              <a:gd name="T9" fmla="*/ 15 h 139"/>
              <a:gd name="T10" fmla="*/ 133 w 149"/>
              <a:gd name="T11" fmla="*/ 66 h 139"/>
              <a:gd name="T12" fmla="*/ 142 w 149"/>
              <a:gd name="T13" fmla="*/ 66 h 139"/>
              <a:gd name="T14" fmla="*/ 147 w 149"/>
              <a:gd name="T15" fmla="*/ 70 h 139"/>
              <a:gd name="T16" fmla="*/ 142 w 149"/>
              <a:gd name="T17" fmla="*/ 74 h 139"/>
              <a:gd name="T18" fmla="*/ 133 w 149"/>
              <a:gd name="T19" fmla="*/ 74 h 139"/>
              <a:gd name="T20" fmla="*/ 79 w 149"/>
              <a:gd name="T21" fmla="*/ 124 h 139"/>
              <a:gd name="T22" fmla="*/ 79 w 149"/>
              <a:gd name="T23" fmla="*/ 133 h 139"/>
              <a:gd name="T24" fmla="*/ 75 w 149"/>
              <a:gd name="T25" fmla="*/ 137 h 139"/>
              <a:gd name="T26" fmla="*/ 70 w 149"/>
              <a:gd name="T27" fmla="*/ 133 h 139"/>
              <a:gd name="T28" fmla="*/ 70 w 149"/>
              <a:gd name="T29" fmla="*/ 124 h 139"/>
              <a:gd name="T30" fmla="*/ 16 w 149"/>
              <a:gd name="T31" fmla="*/ 74 h 139"/>
              <a:gd name="T32" fmla="*/ 7 w 149"/>
              <a:gd name="T33" fmla="*/ 74 h 139"/>
              <a:gd name="T34" fmla="*/ 2 w 149"/>
              <a:gd name="T35" fmla="*/ 70 h 139"/>
              <a:gd name="T36" fmla="*/ 7 w 149"/>
              <a:gd name="T37" fmla="*/ 66 h 139"/>
              <a:gd name="T38" fmla="*/ 16 w 149"/>
              <a:gd name="T39" fmla="*/ 66 h 139"/>
              <a:gd name="T40" fmla="*/ 70 w 149"/>
              <a:gd name="T41" fmla="*/ 15 h 139"/>
              <a:gd name="T42" fmla="*/ 75 w 149"/>
              <a:gd name="T43" fmla="*/ 0 h 139"/>
              <a:gd name="T44" fmla="*/ 0 w 149"/>
              <a:gd name="T45" fmla="*/ 70 h 139"/>
              <a:gd name="T46" fmla="*/ 75 w 149"/>
              <a:gd name="T47" fmla="*/ 139 h 139"/>
              <a:gd name="T48" fmla="*/ 149 w 149"/>
              <a:gd name="T49" fmla="*/ 70 h 139"/>
              <a:gd name="T50" fmla="*/ 75 w 149"/>
              <a:gd name="T51" fmla="*/ 0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49" h="139">
                <a:moveTo>
                  <a:pt x="70" y="15"/>
                </a:moveTo>
                <a:cubicBezTo>
                  <a:pt x="70" y="6"/>
                  <a:pt x="70" y="6"/>
                  <a:pt x="70" y="6"/>
                </a:cubicBezTo>
                <a:cubicBezTo>
                  <a:pt x="70" y="4"/>
                  <a:pt x="72" y="2"/>
                  <a:pt x="75" y="2"/>
                </a:cubicBezTo>
                <a:cubicBezTo>
                  <a:pt x="77" y="2"/>
                  <a:pt x="79" y="4"/>
                  <a:pt x="79" y="6"/>
                </a:cubicBezTo>
                <a:cubicBezTo>
                  <a:pt x="79" y="15"/>
                  <a:pt x="79" y="15"/>
                  <a:pt x="79" y="15"/>
                </a:cubicBezTo>
                <a:cubicBezTo>
                  <a:pt x="108" y="17"/>
                  <a:pt x="131" y="39"/>
                  <a:pt x="133" y="66"/>
                </a:cubicBezTo>
                <a:cubicBezTo>
                  <a:pt x="142" y="66"/>
                  <a:pt x="142" y="66"/>
                  <a:pt x="142" y="66"/>
                </a:cubicBezTo>
                <a:cubicBezTo>
                  <a:pt x="145" y="66"/>
                  <a:pt x="147" y="67"/>
                  <a:pt x="147" y="70"/>
                </a:cubicBezTo>
                <a:cubicBezTo>
                  <a:pt x="147" y="72"/>
                  <a:pt x="145" y="74"/>
                  <a:pt x="142" y="74"/>
                </a:cubicBezTo>
                <a:cubicBezTo>
                  <a:pt x="133" y="74"/>
                  <a:pt x="133" y="74"/>
                  <a:pt x="133" y="74"/>
                </a:cubicBezTo>
                <a:cubicBezTo>
                  <a:pt x="131" y="101"/>
                  <a:pt x="108" y="122"/>
                  <a:pt x="79" y="124"/>
                </a:cubicBezTo>
                <a:cubicBezTo>
                  <a:pt x="79" y="133"/>
                  <a:pt x="79" y="133"/>
                  <a:pt x="79" y="133"/>
                </a:cubicBezTo>
                <a:cubicBezTo>
                  <a:pt x="79" y="135"/>
                  <a:pt x="77" y="137"/>
                  <a:pt x="75" y="137"/>
                </a:cubicBezTo>
                <a:cubicBezTo>
                  <a:pt x="72" y="137"/>
                  <a:pt x="70" y="135"/>
                  <a:pt x="70" y="133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41" y="122"/>
                  <a:pt x="18" y="101"/>
                  <a:pt x="16" y="74"/>
                </a:cubicBezTo>
                <a:cubicBezTo>
                  <a:pt x="7" y="74"/>
                  <a:pt x="7" y="74"/>
                  <a:pt x="7" y="74"/>
                </a:cubicBezTo>
                <a:cubicBezTo>
                  <a:pt x="4" y="74"/>
                  <a:pt x="2" y="72"/>
                  <a:pt x="2" y="70"/>
                </a:cubicBezTo>
                <a:cubicBezTo>
                  <a:pt x="2" y="67"/>
                  <a:pt x="4" y="66"/>
                  <a:pt x="7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8" y="39"/>
                  <a:pt x="41" y="17"/>
                  <a:pt x="70" y="15"/>
                </a:cubicBezTo>
                <a:moveTo>
                  <a:pt x="75" y="0"/>
                </a:moveTo>
                <a:cubicBezTo>
                  <a:pt x="34" y="0"/>
                  <a:pt x="0" y="31"/>
                  <a:pt x="0" y="70"/>
                </a:cubicBezTo>
                <a:cubicBezTo>
                  <a:pt x="0" y="108"/>
                  <a:pt x="34" y="139"/>
                  <a:pt x="75" y="139"/>
                </a:cubicBezTo>
                <a:cubicBezTo>
                  <a:pt x="116" y="139"/>
                  <a:pt x="149" y="108"/>
                  <a:pt x="149" y="70"/>
                </a:cubicBezTo>
                <a:cubicBezTo>
                  <a:pt x="149" y="31"/>
                  <a:pt x="116" y="0"/>
                  <a:pt x="7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Freeform 16"/>
          <p:cNvSpPr/>
          <p:nvPr/>
        </p:nvSpPr>
        <p:spPr bwMode="auto">
          <a:xfrm>
            <a:off x="5732061" y="4713187"/>
            <a:ext cx="30478" cy="29259"/>
          </a:xfrm>
          <a:custGeom>
            <a:avLst/>
            <a:gdLst>
              <a:gd name="T0" fmla="*/ 11 w 21"/>
              <a:gd name="T1" fmla="*/ 0 h 20"/>
              <a:gd name="T2" fmla="*/ 7 w 21"/>
              <a:gd name="T3" fmla="*/ 0 h 20"/>
              <a:gd name="T4" fmla="*/ 0 w 21"/>
              <a:gd name="T5" fmla="*/ 10 h 20"/>
              <a:gd name="T6" fmla="*/ 0 w 21"/>
              <a:gd name="T7" fmla="*/ 10 h 20"/>
              <a:gd name="T8" fmla="*/ 11 w 21"/>
              <a:gd name="T9" fmla="*/ 20 h 20"/>
              <a:gd name="T10" fmla="*/ 21 w 21"/>
              <a:gd name="T11" fmla="*/ 13 h 20"/>
              <a:gd name="T12" fmla="*/ 21 w 21"/>
              <a:gd name="T13" fmla="*/ 10 h 20"/>
              <a:gd name="T14" fmla="*/ 18 w 21"/>
              <a:gd name="T15" fmla="*/ 2 h 20"/>
              <a:gd name="T16" fmla="*/ 11 w 21"/>
              <a:gd name="T17" fmla="*/ 0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" h="20">
                <a:moveTo>
                  <a:pt x="11" y="0"/>
                </a:moveTo>
                <a:cubicBezTo>
                  <a:pt x="9" y="0"/>
                  <a:pt x="8" y="0"/>
                  <a:pt x="7" y="0"/>
                </a:cubicBezTo>
                <a:cubicBezTo>
                  <a:pt x="3" y="2"/>
                  <a:pt x="0" y="5"/>
                  <a:pt x="0" y="1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5"/>
                  <a:pt x="5" y="20"/>
                  <a:pt x="11" y="20"/>
                </a:cubicBezTo>
                <a:cubicBezTo>
                  <a:pt x="15" y="20"/>
                  <a:pt x="19" y="17"/>
                  <a:pt x="21" y="13"/>
                </a:cubicBezTo>
                <a:cubicBezTo>
                  <a:pt x="21" y="12"/>
                  <a:pt x="21" y="11"/>
                  <a:pt x="21" y="10"/>
                </a:cubicBezTo>
                <a:cubicBezTo>
                  <a:pt x="21" y="7"/>
                  <a:pt x="20" y="4"/>
                  <a:pt x="18" y="2"/>
                </a:cubicBezTo>
                <a:cubicBezTo>
                  <a:pt x="16" y="1"/>
                  <a:pt x="13" y="0"/>
                  <a:pt x="11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Freeform 17"/>
          <p:cNvSpPr/>
          <p:nvPr/>
        </p:nvSpPr>
        <p:spPr bwMode="auto">
          <a:xfrm>
            <a:off x="5740594" y="4785726"/>
            <a:ext cx="13410" cy="38403"/>
          </a:xfrm>
          <a:custGeom>
            <a:avLst/>
            <a:gdLst>
              <a:gd name="T0" fmla="*/ 5 w 9"/>
              <a:gd name="T1" fmla="*/ 0 h 27"/>
              <a:gd name="T2" fmla="*/ 0 w 9"/>
              <a:gd name="T3" fmla="*/ 4 h 27"/>
              <a:gd name="T4" fmla="*/ 0 w 9"/>
              <a:gd name="T5" fmla="*/ 14 h 27"/>
              <a:gd name="T6" fmla="*/ 0 w 9"/>
              <a:gd name="T7" fmla="*/ 23 h 27"/>
              <a:gd name="T8" fmla="*/ 5 w 9"/>
              <a:gd name="T9" fmla="*/ 27 h 27"/>
              <a:gd name="T10" fmla="*/ 9 w 9"/>
              <a:gd name="T11" fmla="*/ 23 h 27"/>
              <a:gd name="T12" fmla="*/ 9 w 9"/>
              <a:gd name="T13" fmla="*/ 14 h 27"/>
              <a:gd name="T14" fmla="*/ 9 w 9"/>
              <a:gd name="T15" fmla="*/ 4 h 27"/>
              <a:gd name="T16" fmla="*/ 5 w 9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7">
                <a:moveTo>
                  <a:pt x="5" y="0"/>
                </a:moveTo>
                <a:cubicBezTo>
                  <a:pt x="2" y="0"/>
                  <a:pt x="0" y="1"/>
                  <a:pt x="0" y="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7"/>
                  <a:pt x="5" y="27"/>
                </a:cubicBezTo>
                <a:cubicBezTo>
                  <a:pt x="7" y="27"/>
                  <a:pt x="9" y="25"/>
                  <a:pt x="9" y="23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4"/>
                  <a:pt x="9" y="4"/>
                  <a:pt x="9" y="4"/>
                </a:cubicBezTo>
                <a:cubicBezTo>
                  <a:pt x="9" y="1"/>
                  <a:pt x="7" y="0"/>
                  <a:pt x="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Freeform 18"/>
          <p:cNvSpPr/>
          <p:nvPr/>
        </p:nvSpPr>
        <p:spPr bwMode="auto">
          <a:xfrm>
            <a:off x="5740594" y="4629677"/>
            <a:ext cx="13410" cy="40231"/>
          </a:xfrm>
          <a:custGeom>
            <a:avLst/>
            <a:gdLst>
              <a:gd name="T0" fmla="*/ 5 w 9"/>
              <a:gd name="T1" fmla="*/ 0 h 28"/>
              <a:gd name="T2" fmla="*/ 0 w 9"/>
              <a:gd name="T3" fmla="*/ 4 h 28"/>
              <a:gd name="T4" fmla="*/ 0 w 9"/>
              <a:gd name="T5" fmla="*/ 13 h 28"/>
              <a:gd name="T6" fmla="*/ 0 w 9"/>
              <a:gd name="T7" fmla="*/ 24 h 28"/>
              <a:gd name="T8" fmla="*/ 5 w 9"/>
              <a:gd name="T9" fmla="*/ 28 h 28"/>
              <a:gd name="T10" fmla="*/ 9 w 9"/>
              <a:gd name="T11" fmla="*/ 24 h 28"/>
              <a:gd name="T12" fmla="*/ 9 w 9"/>
              <a:gd name="T13" fmla="*/ 13 h 28"/>
              <a:gd name="T14" fmla="*/ 9 w 9"/>
              <a:gd name="T15" fmla="*/ 4 h 28"/>
              <a:gd name="T16" fmla="*/ 5 w 9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" h="28">
                <a:moveTo>
                  <a:pt x="5" y="0"/>
                </a:moveTo>
                <a:cubicBezTo>
                  <a:pt x="2" y="0"/>
                  <a:pt x="0" y="2"/>
                  <a:pt x="0" y="4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6"/>
                  <a:pt x="2" y="28"/>
                  <a:pt x="5" y="28"/>
                </a:cubicBezTo>
                <a:cubicBezTo>
                  <a:pt x="7" y="28"/>
                  <a:pt x="9" y="26"/>
                  <a:pt x="9" y="24"/>
                </a:cubicBezTo>
                <a:cubicBezTo>
                  <a:pt x="9" y="13"/>
                  <a:pt x="9" y="13"/>
                  <a:pt x="9" y="13"/>
                </a:cubicBezTo>
                <a:cubicBezTo>
                  <a:pt x="9" y="4"/>
                  <a:pt x="9" y="4"/>
                  <a:pt x="9" y="4"/>
                </a:cubicBezTo>
                <a:cubicBezTo>
                  <a:pt x="9" y="2"/>
                  <a:pt x="7" y="0"/>
                  <a:pt x="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Freeform 19"/>
          <p:cNvSpPr/>
          <p:nvPr/>
        </p:nvSpPr>
        <p:spPr bwMode="auto">
          <a:xfrm>
            <a:off x="5808866" y="4722331"/>
            <a:ext cx="42670" cy="11582"/>
          </a:xfrm>
          <a:custGeom>
            <a:avLst/>
            <a:gdLst>
              <a:gd name="T0" fmla="*/ 25 w 30"/>
              <a:gd name="T1" fmla="*/ 0 h 8"/>
              <a:gd name="T2" fmla="*/ 16 w 30"/>
              <a:gd name="T3" fmla="*/ 0 h 8"/>
              <a:gd name="T4" fmla="*/ 5 w 30"/>
              <a:gd name="T5" fmla="*/ 0 h 8"/>
              <a:gd name="T6" fmla="*/ 0 w 30"/>
              <a:gd name="T7" fmla="*/ 4 h 8"/>
              <a:gd name="T8" fmla="*/ 5 w 30"/>
              <a:gd name="T9" fmla="*/ 8 h 8"/>
              <a:gd name="T10" fmla="*/ 16 w 30"/>
              <a:gd name="T11" fmla="*/ 8 h 8"/>
              <a:gd name="T12" fmla="*/ 25 w 30"/>
              <a:gd name="T13" fmla="*/ 8 h 8"/>
              <a:gd name="T14" fmla="*/ 30 w 30"/>
              <a:gd name="T15" fmla="*/ 4 h 8"/>
              <a:gd name="T16" fmla="*/ 25 w 30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8">
                <a:moveTo>
                  <a:pt x="25" y="0"/>
                </a:moveTo>
                <a:cubicBezTo>
                  <a:pt x="16" y="0"/>
                  <a:pt x="16" y="0"/>
                  <a:pt x="16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5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8" y="8"/>
                  <a:pt x="30" y="6"/>
                  <a:pt x="30" y="4"/>
                </a:cubicBezTo>
                <a:cubicBezTo>
                  <a:pt x="30" y="1"/>
                  <a:pt x="28" y="0"/>
                  <a:pt x="2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Freeform 20"/>
          <p:cNvSpPr/>
          <p:nvPr/>
        </p:nvSpPr>
        <p:spPr bwMode="auto">
          <a:xfrm>
            <a:off x="5643063" y="4722331"/>
            <a:ext cx="42670" cy="11582"/>
          </a:xfrm>
          <a:custGeom>
            <a:avLst/>
            <a:gdLst>
              <a:gd name="T0" fmla="*/ 25 w 30"/>
              <a:gd name="T1" fmla="*/ 0 h 8"/>
              <a:gd name="T2" fmla="*/ 14 w 30"/>
              <a:gd name="T3" fmla="*/ 0 h 8"/>
              <a:gd name="T4" fmla="*/ 5 w 30"/>
              <a:gd name="T5" fmla="*/ 0 h 8"/>
              <a:gd name="T6" fmla="*/ 0 w 30"/>
              <a:gd name="T7" fmla="*/ 4 h 8"/>
              <a:gd name="T8" fmla="*/ 5 w 30"/>
              <a:gd name="T9" fmla="*/ 8 h 8"/>
              <a:gd name="T10" fmla="*/ 14 w 30"/>
              <a:gd name="T11" fmla="*/ 8 h 8"/>
              <a:gd name="T12" fmla="*/ 25 w 30"/>
              <a:gd name="T13" fmla="*/ 8 h 8"/>
              <a:gd name="T14" fmla="*/ 30 w 30"/>
              <a:gd name="T15" fmla="*/ 4 h 8"/>
              <a:gd name="T16" fmla="*/ 25 w 30"/>
              <a:gd name="T1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" h="8">
                <a:moveTo>
                  <a:pt x="25" y="0"/>
                </a:moveTo>
                <a:cubicBezTo>
                  <a:pt x="14" y="0"/>
                  <a:pt x="14" y="0"/>
                  <a:pt x="14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6"/>
                  <a:pt x="2" y="8"/>
                  <a:pt x="5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8" y="8"/>
                  <a:pt x="30" y="6"/>
                  <a:pt x="30" y="4"/>
                </a:cubicBezTo>
                <a:cubicBezTo>
                  <a:pt x="30" y="1"/>
                  <a:pt x="28" y="0"/>
                  <a:pt x="25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Freeform 22"/>
          <p:cNvSpPr>
            <a:spLocks noEditPoints="1"/>
          </p:cNvSpPr>
          <p:nvPr/>
        </p:nvSpPr>
        <p:spPr bwMode="auto">
          <a:xfrm>
            <a:off x="6832332" y="2118867"/>
            <a:ext cx="201767" cy="292592"/>
          </a:xfrm>
          <a:custGeom>
            <a:avLst/>
            <a:gdLst>
              <a:gd name="T0" fmla="*/ 45 w 140"/>
              <a:gd name="T1" fmla="*/ 199 h 203"/>
              <a:gd name="T2" fmla="*/ 34 w 140"/>
              <a:gd name="T3" fmla="*/ 184 h 203"/>
              <a:gd name="T4" fmla="*/ 25 w 140"/>
              <a:gd name="T5" fmla="*/ 158 h 203"/>
              <a:gd name="T6" fmla="*/ 25 w 140"/>
              <a:gd name="T7" fmla="*/ 142 h 203"/>
              <a:gd name="T8" fmla="*/ 16 w 140"/>
              <a:gd name="T9" fmla="*/ 112 h 203"/>
              <a:gd name="T10" fmla="*/ 3 w 140"/>
              <a:gd name="T11" fmla="*/ 57 h 203"/>
              <a:gd name="T12" fmla="*/ 64 w 140"/>
              <a:gd name="T13" fmla="*/ 0 h 203"/>
              <a:gd name="T14" fmla="*/ 74 w 140"/>
              <a:gd name="T15" fmla="*/ 0 h 203"/>
              <a:gd name="T16" fmla="*/ 118 w 140"/>
              <a:gd name="T17" fmla="*/ 20 h 203"/>
              <a:gd name="T18" fmla="*/ 130 w 140"/>
              <a:gd name="T19" fmla="*/ 101 h 203"/>
              <a:gd name="T20" fmla="*/ 116 w 140"/>
              <a:gd name="T21" fmla="*/ 136 h 203"/>
              <a:gd name="T22" fmla="*/ 116 w 140"/>
              <a:gd name="T23" fmla="*/ 148 h 203"/>
              <a:gd name="T24" fmla="*/ 114 w 140"/>
              <a:gd name="T25" fmla="*/ 161 h 203"/>
              <a:gd name="T26" fmla="*/ 104 w 140"/>
              <a:gd name="T27" fmla="*/ 186 h 203"/>
              <a:gd name="T28" fmla="*/ 83 w 140"/>
              <a:gd name="T29" fmla="*/ 203 h 203"/>
              <a:gd name="T30" fmla="*/ 70 w 140"/>
              <a:gd name="T31" fmla="*/ 140 h 203"/>
              <a:gd name="T32" fmla="*/ 104 w 140"/>
              <a:gd name="T33" fmla="*/ 135 h 203"/>
              <a:gd name="T34" fmla="*/ 108 w 140"/>
              <a:gd name="T35" fmla="*/ 116 h 203"/>
              <a:gd name="T36" fmla="*/ 125 w 140"/>
              <a:gd name="T37" fmla="*/ 59 h 203"/>
              <a:gd name="T38" fmla="*/ 41 w 140"/>
              <a:gd name="T39" fmla="*/ 21 h 203"/>
              <a:gd name="T40" fmla="*/ 24 w 140"/>
              <a:gd name="T41" fmla="*/ 101 h 203"/>
              <a:gd name="T42" fmla="*/ 42 w 140"/>
              <a:gd name="T43" fmla="*/ 140 h 203"/>
              <a:gd name="T44" fmla="*/ 70 w 140"/>
              <a:gd name="T45" fmla="*/ 157 h 203"/>
              <a:gd name="T46" fmla="*/ 103 w 140"/>
              <a:gd name="T47" fmla="*/ 153 h 203"/>
              <a:gd name="T48" fmla="*/ 59 w 140"/>
              <a:gd name="T49" fmla="*/ 146 h 203"/>
              <a:gd name="T50" fmla="*/ 37 w 140"/>
              <a:gd name="T51" fmla="*/ 149 h 203"/>
              <a:gd name="T52" fmla="*/ 61 w 140"/>
              <a:gd name="T53" fmla="*/ 157 h 203"/>
              <a:gd name="T54" fmla="*/ 70 w 140"/>
              <a:gd name="T55" fmla="*/ 162 h 203"/>
              <a:gd name="T56" fmla="*/ 37 w 140"/>
              <a:gd name="T57" fmla="*/ 166 h 203"/>
              <a:gd name="T58" fmla="*/ 82 w 140"/>
              <a:gd name="T59" fmla="*/ 173 h 203"/>
              <a:gd name="T60" fmla="*/ 103 w 140"/>
              <a:gd name="T61" fmla="*/ 170 h 203"/>
              <a:gd name="T62" fmla="*/ 70 w 140"/>
              <a:gd name="T63" fmla="*/ 162 h 203"/>
              <a:gd name="T64" fmla="*/ 48 w 140"/>
              <a:gd name="T65" fmla="*/ 179 h 203"/>
              <a:gd name="T66" fmla="*/ 82 w 140"/>
              <a:gd name="T67" fmla="*/ 19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203">
                <a:moveTo>
                  <a:pt x="56" y="203"/>
                </a:moveTo>
                <a:cubicBezTo>
                  <a:pt x="53" y="202"/>
                  <a:pt x="49" y="201"/>
                  <a:pt x="45" y="199"/>
                </a:cubicBezTo>
                <a:cubicBezTo>
                  <a:pt x="41" y="196"/>
                  <a:pt x="38" y="192"/>
                  <a:pt x="37" y="187"/>
                </a:cubicBezTo>
                <a:cubicBezTo>
                  <a:pt x="36" y="186"/>
                  <a:pt x="35" y="185"/>
                  <a:pt x="34" y="184"/>
                </a:cubicBezTo>
                <a:cubicBezTo>
                  <a:pt x="26" y="180"/>
                  <a:pt x="22" y="170"/>
                  <a:pt x="25" y="161"/>
                </a:cubicBezTo>
                <a:cubicBezTo>
                  <a:pt x="26" y="160"/>
                  <a:pt x="25" y="159"/>
                  <a:pt x="25" y="158"/>
                </a:cubicBezTo>
                <a:cubicBezTo>
                  <a:pt x="24" y="154"/>
                  <a:pt x="23" y="149"/>
                  <a:pt x="25" y="145"/>
                </a:cubicBezTo>
                <a:cubicBezTo>
                  <a:pt x="25" y="144"/>
                  <a:pt x="25" y="143"/>
                  <a:pt x="25" y="142"/>
                </a:cubicBezTo>
                <a:cubicBezTo>
                  <a:pt x="24" y="139"/>
                  <a:pt x="23" y="135"/>
                  <a:pt x="23" y="132"/>
                </a:cubicBezTo>
                <a:cubicBezTo>
                  <a:pt x="22" y="125"/>
                  <a:pt x="19" y="118"/>
                  <a:pt x="16" y="112"/>
                </a:cubicBezTo>
                <a:cubicBezTo>
                  <a:pt x="13" y="106"/>
                  <a:pt x="9" y="100"/>
                  <a:pt x="6" y="93"/>
                </a:cubicBezTo>
                <a:cubicBezTo>
                  <a:pt x="1" y="82"/>
                  <a:pt x="0" y="69"/>
                  <a:pt x="3" y="57"/>
                </a:cubicBezTo>
                <a:cubicBezTo>
                  <a:pt x="7" y="33"/>
                  <a:pt x="21" y="16"/>
                  <a:pt x="43" y="5"/>
                </a:cubicBezTo>
                <a:cubicBezTo>
                  <a:pt x="50" y="2"/>
                  <a:pt x="57" y="1"/>
                  <a:pt x="64" y="0"/>
                </a:cubicBezTo>
                <a:cubicBezTo>
                  <a:pt x="65" y="0"/>
                  <a:pt x="65" y="0"/>
                  <a:pt x="66" y="0"/>
                </a:cubicBezTo>
                <a:cubicBezTo>
                  <a:pt x="69" y="0"/>
                  <a:pt x="71" y="0"/>
                  <a:pt x="74" y="0"/>
                </a:cubicBezTo>
                <a:cubicBezTo>
                  <a:pt x="78" y="1"/>
                  <a:pt x="83" y="1"/>
                  <a:pt x="88" y="2"/>
                </a:cubicBezTo>
                <a:cubicBezTo>
                  <a:pt x="99" y="5"/>
                  <a:pt x="110" y="11"/>
                  <a:pt x="118" y="20"/>
                </a:cubicBezTo>
                <a:cubicBezTo>
                  <a:pt x="127" y="29"/>
                  <a:pt x="133" y="40"/>
                  <a:pt x="136" y="52"/>
                </a:cubicBezTo>
                <a:cubicBezTo>
                  <a:pt x="140" y="69"/>
                  <a:pt x="138" y="86"/>
                  <a:pt x="130" y="101"/>
                </a:cubicBezTo>
                <a:cubicBezTo>
                  <a:pt x="127" y="106"/>
                  <a:pt x="125" y="111"/>
                  <a:pt x="122" y="116"/>
                </a:cubicBezTo>
                <a:cubicBezTo>
                  <a:pt x="119" y="122"/>
                  <a:pt x="117" y="129"/>
                  <a:pt x="116" y="136"/>
                </a:cubicBezTo>
                <a:cubicBezTo>
                  <a:pt x="116" y="137"/>
                  <a:pt x="116" y="138"/>
                  <a:pt x="116" y="139"/>
                </a:cubicBezTo>
                <a:cubicBezTo>
                  <a:pt x="115" y="141"/>
                  <a:pt x="115" y="146"/>
                  <a:pt x="116" y="148"/>
                </a:cubicBezTo>
                <a:cubicBezTo>
                  <a:pt x="116" y="152"/>
                  <a:pt x="116" y="155"/>
                  <a:pt x="114" y="158"/>
                </a:cubicBezTo>
                <a:cubicBezTo>
                  <a:pt x="114" y="159"/>
                  <a:pt x="114" y="160"/>
                  <a:pt x="114" y="161"/>
                </a:cubicBezTo>
                <a:cubicBezTo>
                  <a:pt x="118" y="170"/>
                  <a:pt x="114" y="180"/>
                  <a:pt x="105" y="184"/>
                </a:cubicBezTo>
                <a:cubicBezTo>
                  <a:pt x="105" y="185"/>
                  <a:pt x="104" y="185"/>
                  <a:pt x="104" y="186"/>
                </a:cubicBezTo>
                <a:cubicBezTo>
                  <a:pt x="100" y="196"/>
                  <a:pt x="94" y="201"/>
                  <a:pt x="84" y="20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74" y="203"/>
                  <a:pt x="65" y="203"/>
                  <a:pt x="56" y="203"/>
                </a:cubicBezTo>
                <a:moveTo>
                  <a:pt x="70" y="140"/>
                </a:moveTo>
                <a:cubicBezTo>
                  <a:pt x="79" y="140"/>
                  <a:pt x="88" y="140"/>
                  <a:pt x="98" y="140"/>
                </a:cubicBezTo>
                <a:cubicBezTo>
                  <a:pt x="101" y="140"/>
                  <a:pt x="103" y="138"/>
                  <a:pt x="104" y="135"/>
                </a:cubicBezTo>
                <a:cubicBezTo>
                  <a:pt x="104" y="135"/>
                  <a:pt x="104" y="134"/>
                  <a:pt x="104" y="133"/>
                </a:cubicBezTo>
                <a:cubicBezTo>
                  <a:pt x="105" y="127"/>
                  <a:pt x="106" y="121"/>
                  <a:pt x="108" y="116"/>
                </a:cubicBezTo>
                <a:cubicBezTo>
                  <a:pt x="111" y="109"/>
                  <a:pt x="114" y="103"/>
                  <a:pt x="118" y="97"/>
                </a:cubicBezTo>
                <a:cubicBezTo>
                  <a:pt x="124" y="85"/>
                  <a:pt x="127" y="72"/>
                  <a:pt x="125" y="59"/>
                </a:cubicBezTo>
                <a:cubicBezTo>
                  <a:pt x="122" y="43"/>
                  <a:pt x="114" y="30"/>
                  <a:pt x="101" y="22"/>
                </a:cubicBezTo>
                <a:cubicBezTo>
                  <a:pt x="81" y="9"/>
                  <a:pt x="61" y="9"/>
                  <a:pt x="41" y="21"/>
                </a:cubicBezTo>
                <a:cubicBezTo>
                  <a:pt x="21" y="33"/>
                  <a:pt x="11" y="56"/>
                  <a:pt x="15" y="79"/>
                </a:cubicBezTo>
                <a:cubicBezTo>
                  <a:pt x="17" y="87"/>
                  <a:pt x="20" y="94"/>
                  <a:pt x="24" y="101"/>
                </a:cubicBezTo>
                <a:cubicBezTo>
                  <a:pt x="31" y="112"/>
                  <a:pt x="35" y="122"/>
                  <a:pt x="36" y="135"/>
                </a:cubicBezTo>
                <a:cubicBezTo>
                  <a:pt x="36" y="139"/>
                  <a:pt x="38" y="140"/>
                  <a:pt x="42" y="140"/>
                </a:cubicBezTo>
                <a:cubicBezTo>
                  <a:pt x="52" y="140"/>
                  <a:pt x="61" y="140"/>
                  <a:pt x="70" y="140"/>
                </a:cubicBezTo>
                <a:moveTo>
                  <a:pt x="70" y="157"/>
                </a:moveTo>
                <a:cubicBezTo>
                  <a:pt x="79" y="157"/>
                  <a:pt x="88" y="157"/>
                  <a:pt x="97" y="157"/>
                </a:cubicBezTo>
                <a:cubicBezTo>
                  <a:pt x="100" y="157"/>
                  <a:pt x="102" y="156"/>
                  <a:pt x="103" y="153"/>
                </a:cubicBezTo>
                <a:cubicBezTo>
                  <a:pt x="104" y="150"/>
                  <a:pt x="102" y="146"/>
                  <a:pt x="97" y="146"/>
                </a:cubicBezTo>
                <a:cubicBezTo>
                  <a:pt x="84" y="146"/>
                  <a:pt x="71" y="146"/>
                  <a:pt x="59" y="146"/>
                </a:cubicBezTo>
                <a:cubicBezTo>
                  <a:pt x="53" y="146"/>
                  <a:pt x="48" y="146"/>
                  <a:pt x="43" y="146"/>
                </a:cubicBezTo>
                <a:cubicBezTo>
                  <a:pt x="40" y="146"/>
                  <a:pt x="38" y="147"/>
                  <a:pt x="37" y="149"/>
                </a:cubicBezTo>
                <a:cubicBezTo>
                  <a:pt x="35" y="153"/>
                  <a:pt x="38" y="157"/>
                  <a:pt x="43" y="157"/>
                </a:cubicBezTo>
                <a:cubicBezTo>
                  <a:pt x="49" y="157"/>
                  <a:pt x="55" y="157"/>
                  <a:pt x="61" y="157"/>
                </a:cubicBezTo>
                <a:cubicBezTo>
                  <a:pt x="64" y="157"/>
                  <a:pt x="67" y="157"/>
                  <a:pt x="70" y="157"/>
                </a:cubicBezTo>
                <a:moveTo>
                  <a:pt x="70" y="162"/>
                </a:moveTo>
                <a:cubicBezTo>
                  <a:pt x="61" y="162"/>
                  <a:pt x="52" y="162"/>
                  <a:pt x="43" y="162"/>
                </a:cubicBezTo>
                <a:cubicBezTo>
                  <a:pt x="40" y="162"/>
                  <a:pt x="38" y="163"/>
                  <a:pt x="37" y="166"/>
                </a:cubicBezTo>
                <a:cubicBezTo>
                  <a:pt x="35" y="170"/>
                  <a:pt x="38" y="173"/>
                  <a:pt x="43" y="173"/>
                </a:cubicBezTo>
                <a:cubicBezTo>
                  <a:pt x="56" y="173"/>
                  <a:pt x="69" y="173"/>
                  <a:pt x="82" y="173"/>
                </a:cubicBezTo>
                <a:cubicBezTo>
                  <a:pt x="87" y="173"/>
                  <a:pt x="92" y="173"/>
                  <a:pt x="97" y="173"/>
                </a:cubicBezTo>
                <a:cubicBezTo>
                  <a:pt x="100" y="173"/>
                  <a:pt x="102" y="172"/>
                  <a:pt x="103" y="170"/>
                </a:cubicBezTo>
                <a:cubicBezTo>
                  <a:pt x="104" y="166"/>
                  <a:pt x="102" y="162"/>
                  <a:pt x="97" y="162"/>
                </a:cubicBezTo>
                <a:cubicBezTo>
                  <a:pt x="88" y="162"/>
                  <a:pt x="79" y="162"/>
                  <a:pt x="70" y="162"/>
                </a:cubicBezTo>
                <a:moveTo>
                  <a:pt x="92" y="179"/>
                </a:moveTo>
                <a:cubicBezTo>
                  <a:pt x="77" y="179"/>
                  <a:pt x="62" y="179"/>
                  <a:pt x="48" y="179"/>
                </a:cubicBezTo>
                <a:cubicBezTo>
                  <a:pt x="48" y="185"/>
                  <a:pt x="52" y="190"/>
                  <a:pt x="58" y="190"/>
                </a:cubicBezTo>
                <a:cubicBezTo>
                  <a:pt x="66" y="190"/>
                  <a:pt x="74" y="190"/>
                  <a:pt x="82" y="190"/>
                </a:cubicBezTo>
                <a:cubicBezTo>
                  <a:pt x="88" y="190"/>
                  <a:pt x="92" y="185"/>
                  <a:pt x="92" y="179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Freeform 24"/>
          <p:cNvSpPr>
            <a:spLocks noEditPoints="1"/>
          </p:cNvSpPr>
          <p:nvPr/>
        </p:nvSpPr>
        <p:spPr bwMode="auto">
          <a:xfrm>
            <a:off x="4295309" y="4843025"/>
            <a:ext cx="202376" cy="292592"/>
          </a:xfrm>
          <a:custGeom>
            <a:avLst/>
            <a:gdLst>
              <a:gd name="T0" fmla="*/ 45 w 140"/>
              <a:gd name="T1" fmla="*/ 199 h 203"/>
              <a:gd name="T2" fmla="*/ 34 w 140"/>
              <a:gd name="T3" fmla="*/ 185 h 203"/>
              <a:gd name="T4" fmla="*/ 25 w 140"/>
              <a:gd name="T5" fmla="*/ 159 h 203"/>
              <a:gd name="T6" fmla="*/ 25 w 140"/>
              <a:gd name="T7" fmla="*/ 142 h 203"/>
              <a:gd name="T8" fmla="*/ 16 w 140"/>
              <a:gd name="T9" fmla="*/ 112 h 203"/>
              <a:gd name="T10" fmla="*/ 2 w 140"/>
              <a:gd name="T11" fmla="*/ 57 h 203"/>
              <a:gd name="T12" fmla="*/ 64 w 140"/>
              <a:gd name="T13" fmla="*/ 1 h 203"/>
              <a:gd name="T14" fmla="*/ 74 w 140"/>
              <a:gd name="T15" fmla="*/ 0 h 203"/>
              <a:gd name="T16" fmla="*/ 118 w 140"/>
              <a:gd name="T17" fmla="*/ 20 h 203"/>
              <a:gd name="T18" fmla="*/ 130 w 140"/>
              <a:gd name="T19" fmla="*/ 102 h 203"/>
              <a:gd name="T20" fmla="*/ 116 w 140"/>
              <a:gd name="T21" fmla="*/ 137 h 203"/>
              <a:gd name="T22" fmla="*/ 115 w 140"/>
              <a:gd name="T23" fmla="*/ 148 h 203"/>
              <a:gd name="T24" fmla="*/ 114 w 140"/>
              <a:gd name="T25" fmla="*/ 161 h 203"/>
              <a:gd name="T26" fmla="*/ 103 w 140"/>
              <a:gd name="T27" fmla="*/ 186 h 203"/>
              <a:gd name="T28" fmla="*/ 83 w 140"/>
              <a:gd name="T29" fmla="*/ 203 h 203"/>
              <a:gd name="T30" fmla="*/ 70 w 140"/>
              <a:gd name="T31" fmla="*/ 141 h 203"/>
              <a:gd name="T32" fmla="*/ 103 w 140"/>
              <a:gd name="T33" fmla="*/ 136 h 203"/>
              <a:gd name="T34" fmla="*/ 108 w 140"/>
              <a:gd name="T35" fmla="*/ 116 h 203"/>
              <a:gd name="T36" fmla="*/ 124 w 140"/>
              <a:gd name="T37" fmla="*/ 60 h 203"/>
              <a:gd name="T38" fmla="*/ 40 w 140"/>
              <a:gd name="T39" fmla="*/ 21 h 203"/>
              <a:gd name="T40" fmla="*/ 24 w 140"/>
              <a:gd name="T41" fmla="*/ 102 h 203"/>
              <a:gd name="T42" fmla="*/ 42 w 140"/>
              <a:gd name="T43" fmla="*/ 141 h 203"/>
              <a:gd name="T44" fmla="*/ 70 w 140"/>
              <a:gd name="T45" fmla="*/ 157 h 203"/>
              <a:gd name="T46" fmla="*/ 102 w 140"/>
              <a:gd name="T47" fmla="*/ 154 h 203"/>
              <a:gd name="T48" fmla="*/ 58 w 140"/>
              <a:gd name="T49" fmla="*/ 146 h 203"/>
              <a:gd name="T50" fmla="*/ 37 w 140"/>
              <a:gd name="T51" fmla="*/ 150 h 203"/>
              <a:gd name="T52" fmla="*/ 61 w 140"/>
              <a:gd name="T53" fmla="*/ 157 h 203"/>
              <a:gd name="T54" fmla="*/ 70 w 140"/>
              <a:gd name="T55" fmla="*/ 163 h 203"/>
              <a:gd name="T56" fmla="*/ 37 w 140"/>
              <a:gd name="T57" fmla="*/ 166 h 203"/>
              <a:gd name="T58" fmla="*/ 82 w 140"/>
              <a:gd name="T59" fmla="*/ 174 h 203"/>
              <a:gd name="T60" fmla="*/ 102 w 140"/>
              <a:gd name="T61" fmla="*/ 171 h 203"/>
              <a:gd name="T62" fmla="*/ 70 w 140"/>
              <a:gd name="T63" fmla="*/ 163 h 203"/>
              <a:gd name="T64" fmla="*/ 47 w 140"/>
              <a:gd name="T65" fmla="*/ 180 h 203"/>
              <a:gd name="T66" fmla="*/ 81 w 140"/>
              <a:gd name="T67" fmla="*/ 191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0" h="203">
                <a:moveTo>
                  <a:pt x="56" y="203"/>
                </a:moveTo>
                <a:cubicBezTo>
                  <a:pt x="52" y="202"/>
                  <a:pt x="48" y="201"/>
                  <a:pt x="45" y="199"/>
                </a:cubicBezTo>
                <a:cubicBezTo>
                  <a:pt x="41" y="196"/>
                  <a:pt x="38" y="192"/>
                  <a:pt x="36" y="188"/>
                </a:cubicBezTo>
                <a:cubicBezTo>
                  <a:pt x="36" y="186"/>
                  <a:pt x="35" y="185"/>
                  <a:pt x="34" y="185"/>
                </a:cubicBezTo>
                <a:cubicBezTo>
                  <a:pt x="25" y="181"/>
                  <a:pt x="21" y="170"/>
                  <a:pt x="25" y="162"/>
                </a:cubicBezTo>
                <a:cubicBezTo>
                  <a:pt x="25" y="161"/>
                  <a:pt x="25" y="159"/>
                  <a:pt x="25" y="159"/>
                </a:cubicBezTo>
                <a:cubicBezTo>
                  <a:pt x="23" y="154"/>
                  <a:pt x="23" y="150"/>
                  <a:pt x="25" y="146"/>
                </a:cubicBezTo>
                <a:cubicBezTo>
                  <a:pt x="25" y="144"/>
                  <a:pt x="25" y="143"/>
                  <a:pt x="25" y="142"/>
                </a:cubicBezTo>
                <a:cubicBezTo>
                  <a:pt x="24" y="139"/>
                  <a:pt x="23" y="136"/>
                  <a:pt x="23" y="133"/>
                </a:cubicBezTo>
                <a:cubicBezTo>
                  <a:pt x="22" y="125"/>
                  <a:pt x="19" y="119"/>
                  <a:pt x="16" y="112"/>
                </a:cubicBezTo>
                <a:cubicBezTo>
                  <a:pt x="12" y="106"/>
                  <a:pt x="9" y="100"/>
                  <a:pt x="6" y="94"/>
                </a:cubicBezTo>
                <a:cubicBezTo>
                  <a:pt x="1" y="82"/>
                  <a:pt x="0" y="70"/>
                  <a:pt x="2" y="57"/>
                </a:cubicBezTo>
                <a:cubicBezTo>
                  <a:pt x="7" y="33"/>
                  <a:pt x="20" y="16"/>
                  <a:pt x="43" y="6"/>
                </a:cubicBezTo>
                <a:cubicBezTo>
                  <a:pt x="49" y="3"/>
                  <a:pt x="57" y="1"/>
                  <a:pt x="64" y="1"/>
                </a:cubicBezTo>
                <a:cubicBezTo>
                  <a:pt x="64" y="1"/>
                  <a:pt x="65" y="0"/>
                  <a:pt x="66" y="0"/>
                </a:cubicBezTo>
                <a:cubicBezTo>
                  <a:pt x="68" y="0"/>
                  <a:pt x="71" y="0"/>
                  <a:pt x="74" y="0"/>
                </a:cubicBezTo>
                <a:cubicBezTo>
                  <a:pt x="78" y="1"/>
                  <a:pt x="83" y="2"/>
                  <a:pt x="87" y="3"/>
                </a:cubicBezTo>
                <a:cubicBezTo>
                  <a:pt x="99" y="6"/>
                  <a:pt x="109" y="12"/>
                  <a:pt x="118" y="20"/>
                </a:cubicBezTo>
                <a:cubicBezTo>
                  <a:pt x="127" y="29"/>
                  <a:pt x="133" y="40"/>
                  <a:pt x="136" y="52"/>
                </a:cubicBezTo>
                <a:cubicBezTo>
                  <a:pt x="140" y="70"/>
                  <a:pt x="138" y="86"/>
                  <a:pt x="130" y="102"/>
                </a:cubicBezTo>
                <a:cubicBezTo>
                  <a:pt x="127" y="107"/>
                  <a:pt x="124" y="111"/>
                  <a:pt x="122" y="116"/>
                </a:cubicBezTo>
                <a:cubicBezTo>
                  <a:pt x="118" y="123"/>
                  <a:pt x="117" y="130"/>
                  <a:pt x="116" y="137"/>
                </a:cubicBezTo>
                <a:cubicBezTo>
                  <a:pt x="116" y="138"/>
                  <a:pt x="116" y="139"/>
                  <a:pt x="116" y="140"/>
                </a:cubicBezTo>
                <a:cubicBezTo>
                  <a:pt x="115" y="142"/>
                  <a:pt x="115" y="147"/>
                  <a:pt x="115" y="148"/>
                </a:cubicBezTo>
                <a:cubicBezTo>
                  <a:pt x="116" y="152"/>
                  <a:pt x="115" y="155"/>
                  <a:pt x="114" y="159"/>
                </a:cubicBezTo>
                <a:cubicBezTo>
                  <a:pt x="114" y="160"/>
                  <a:pt x="114" y="161"/>
                  <a:pt x="114" y="161"/>
                </a:cubicBezTo>
                <a:cubicBezTo>
                  <a:pt x="118" y="171"/>
                  <a:pt x="114" y="181"/>
                  <a:pt x="105" y="185"/>
                </a:cubicBezTo>
                <a:cubicBezTo>
                  <a:pt x="104" y="185"/>
                  <a:pt x="104" y="186"/>
                  <a:pt x="103" y="186"/>
                </a:cubicBezTo>
                <a:cubicBezTo>
                  <a:pt x="100" y="196"/>
                  <a:pt x="93" y="202"/>
                  <a:pt x="83" y="203"/>
                </a:cubicBezTo>
                <a:cubicBezTo>
                  <a:pt x="83" y="203"/>
                  <a:pt x="83" y="203"/>
                  <a:pt x="83" y="203"/>
                </a:cubicBezTo>
                <a:cubicBezTo>
                  <a:pt x="74" y="203"/>
                  <a:pt x="65" y="203"/>
                  <a:pt x="56" y="203"/>
                </a:cubicBezTo>
                <a:moveTo>
                  <a:pt x="70" y="141"/>
                </a:moveTo>
                <a:cubicBezTo>
                  <a:pt x="79" y="141"/>
                  <a:pt x="88" y="141"/>
                  <a:pt x="97" y="141"/>
                </a:cubicBezTo>
                <a:cubicBezTo>
                  <a:pt x="101" y="141"/>
                  <a:pt x="103" y="139"/>
                  <a:pt x="103" y="136"/>
                </a:cubicBezTo>
                <a:cubicBezTo>
                  <a:pt x="104" y="135"/>
                  <a:pt x="104" y="134"/>
                  <a:pt x="104" y="134"/>
                </a:cubicBezTo>
                <a:cubicBezTo>
                  <a:pt x="104" y="128"/>
                  <a:pt x="105" y="122"/>
                  <a:pt x="108" y="116"/>
                </a:cubicBezTo>
                <a:cubicBezTo>
                  <a:pt x="111" y="110"/>
                  <a:pt x="114" y="103"/>
                  <a:pt x="118" y="97"/>
                </a:cubicBezTo>
                <a:cubicBezTo>
                  <a:pt x="124" y="85"/>
                  <a:pt x="126" y="73"/>
                  <a:pt x="124" y="60"/>
                </a:cubicBezTo>
                <a:cubicBezTo>
                  <a:pt x="122" y="44"/>
                  <a:pt x="114" y="31"/>
                  <a:pt x="100" y="22"/>
                </a:cubicBezTo>
                <a:cubicBezTo>
                  <a:pt x="81" y="10"/>
                  <a:pt x="60" y="9"/>
                  <a:pt x="40" y="21"/>
                </a:cubicBezTo>
                <a:cubicBezTo>
                  <a:pt x="20" y="33"/>
                  <a:pt x="11" y="56"/>
                  <a:pt x="15" y="80"/>
                </a:cubicBezTo>
                <a:cubicBezTo>
                  <a:pt x="16" y="88"/>
                  <a:pt x="20" y="95"/>
                  <a:pt x="24" y="102"/>
                </a:cubicBezTo>
                <a:cubicBezTo>
                  <a:pt x="30" y="112"/>
                  <a:pt x="34" y="123"/>
                  <a:pt x="36" y="135"/>
                </a:cubicBezTo>
                <a:cubicBezTo>
                  <a:pt x="36" y="139"/>
                  <a:pt x="38" y="141"/>
                  <a:pt x="42" y="141"/>
                </a:cubicBezTo>
                <a:cubicBezTo>
                  <a:pt x="51" y="141"/>
                  <a:pt x="60" y="141"/>
                  <a:pt x="70" y="141"/>
                </a:cubicBezTo>
                <a:moveTo>
                  <a:pt x="70" y="157"/>
                </a:moveTo>
                <a:cubicBezTo>
                  <a:pt x="79" y="157"/>
                  <a:pt x="88" y="157"/>
                  <a:pt x="97" y="157"/>
                </a:cubicBezTo>
                <a:cubicBezTo>
                  <a:pt x="99" y="157"/>
                  <a:pt x="101" y="156"/>
                  <a:pt x="102" y="154"/>
                </a:cubicBezTo>
                <a:cubicBezTo>
                  <a:pt x="104" y="150"/>
                  <a:pt x="101" y="146"/>
                  <a:pt x="97" y="146"/>
                </a:cubicBezTo>
                <a:cubicBezTo>
                  <a:pt x="84" y="146"/>
                  <a:pt x="71" y="146"/>
                  <a:pt x="58" y="146"/>
                </a:cubicBezTo>
                <a:cubicBezTo>
                  <a:pt x="53" y="146"/>
                  <a:pt x="48" y="146"/>
                  <a:pt x="42" y="146"/>
                </a:cubicBezTo>
                <a:cubicBezTo>
                  <a:pt x="40" y="146"/>
                  <a:pt x="38" y="147"/>
                  <a:pt x="37" y="150"/>
                </a:cubicBezTo>
                <a:cubicBezTo>
                  <a:pt x="35" y="153"/>
                  <a:pt x="38" y="157"/>
                  <a:pt x="42" y="157"/>
                </a:cubicBezTo>
                <a:cubicBezTo>
                  <a:pt x="48" y="157"/>
                  <a:pt x="55" y="157"/>
                  <a:pt x="61" y="157"/>
                </a:cubicBezTo>
                <a:cubicBezTo>
                  <a:pt x="64" y="157"/>
                  <a:pt x="67" y="157"/>
                  <a:pt x="70" y="157"/>
                </a:cubicBezTo>
                <a:moveTo>
                  <a:pt x="70" y="163"/>
                </a:moveTo>
                <a:cubicBezTo>
                  <a:pt x="61" y="163"/>
                  <a:pt x="51" y="163"/>
                  <a:pt x="42" y="163"/>
                </a:cubicBezTo>
                <a:cubicBezTo>
                  <a:pt x="40" y="163"/>
                  <a:pt x="38" y="164"/>
                  <a:pt x="37" y="166"/>
                </a:cubicBezTo>
                <a:cubicBezTo>
                  <a:pt x="35" y="170"/>
                  <a:pt x="38" y="174"/>
                  <a:pt x="42" y="174"/>
                </a:cubicBezTo>
                <a:cubicBezTo>
                  <a:pt x="56" y="174"/>
                  <a:pt x="69" y="174"/>
                  <a:pt x="82" y="174"/>
                </a:cubicBezTo>
                <a:cubicBezTo>
                  <a:pt x="87" y="174"/>
                  <a:pt x="92" y="174"/>
                  <a:pt x="97" y="174"/>
                </a:cubicBezTo>
                <a:cubicBezTo>
                  <a:pt x="100" y="174"/>
                  <a:pt x="101" y="173"/>
                  <a:pt x="102" y="171"/>
                </a:cubicBezTo>
                <a:cubicBezTo>
                  <a:pt x="104" y="167"/>
                  <a:pt x="101" y="163"/>
                  <a:pt x="97" y="163"/>
                </a:cubicBezTo>
                <a:cubicBezTo>
                  <a:pt x="88" y="163"/>
                  <a:pt x="79" y="163"/>
                  <a:pt x="70" y="163"/>
                </a:cubicBezTo>
                <a:moveTo>
                  <a:pt x="92" y="180"/>
                </a:moveTo>
                <a:cubicBezTo>
                  <a:pt x="77" y="180"/>
                  <a:pt x="62" y="180"/>
                  <a:pt x="47" y="180"/>
                </a:cubicBezTo>
                <a:cubicBezTo>
                  <a:pt x="48" y="186"/>
                  <a:pt x="52" y="190"/>
                  <a:pt x="58" y="191"/>
                </a:cubicBezTo>
                <a:cubicBezTo>
                  <a:pt x="66" y="191"/>
                  <a:pt x="74" y="191"/>
                  <a:pt x="81" y="191"/>
                </a:cubicBezTo>
                <a:cubicBezTo>
                  <a:pt x="87" y="190"/>
                  <a:pt x="92" y="186"/>
                  <a:pt x="92" y="180"/>
                </a:cubicBezTo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Freeform 26"/>
          <p:cNvSpPr/>
          <p:nvPr/>
        </p:nvSpPr>
        <p:spPr bwMode="auto">
          <a:xfrm>
            <a:off x="6239831" y="4778411"/>
            <a:ext cx="171288" cy="184699"/>
          </a:xfrm>
          <a:custGeom>
            <a:avLst/>
            <a:gdLst>
              <a:gd name="T0" fmla="*/ 115 w 119"/>
              <a:gd name="T1" fmla="*/ 5 h 128"/>
              <a:gd name="T2" fmla="*/ 117 w 119"/>
              <a:gd name="T3" fmla="*/ 11 h 128"/>
              <a:gd name="T4" fmla="*/ 110 w 119"/>
              <a:gd name="T5" fmla="*/ 64 h 128"/>
              <a:gd name="T6" fmla="*/ 28 w 119"/>
              <a:gd name="T7" fmla="*/ 127 h 128"/>
              <a:gd name="T8" fmla="*/ 11 w 119"/>
              <a:gd name="T9" fmla="*/ 128 h 128"/>
              <a:gd name="T10" fmla="*/ 1 w 119"/>
              <a:gd name="T11" fmla="*/ 118 h 128"/>
              <a:gd name="T12" fmla="*/ 8 w 119"/>
              <a:gd name="T13" fmla="*/ 107 h 128"/>
              <a:gd name="T14" fmla="*/ 14 w 119"/>
              <a:gd name="T15" fmla="*/ 106 h 128"/>
              <a:gd name="T16" fmla="*/ 41 w 119"/>
              <a:gd name="T17" fmla="*/ 102 h 128"/>
              <a:gd name="T18" fmla="*/ 81 w 119"/>
              <a:gd name="T19" fmla="*/ 72 h 128"/>
              <a:gd name="T20" fmla="*/ 94 w 119"/>
              <a:gd name="T21" fmla="*/ 40 h 128"/>
              <a:gd name="T22" fmla="*/ 96 w 119"/>
              <a:gd name="T23" fmla="*/ 20 h 128"/>
              <a:gd name="T24" fmla="*/ 96 w 119"/>
              <a:gd name="T25" fmla="*/ 11 h 128"/>
              <a:gd name="T26" fmla="*/ 102 w 119"/>
              <a:gd name="T27" fmla="*/ 2 h 128"/>
              <a:gd name="T28" fmla="*/ 115 w 119"/>
              <a:gd name="T29" fmla="*/ 5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9" h="128">
                <a:moveTo>
                  <a:pt x="115" y="5"/>
                </a:moveTo>
                <a:cubicBezTo>
                  <a:pt x="116" y="6"/>
                  <a:pt x="117" y="8"/>
                  <a:pt x="117" y="11"/>
                </a:cubicBezTo>
                <a:cubicBezTo>
                  <a:pt x="119" y="30"/>
                  <a:pt x="117" y="48"/>
                  <a:pt x="110" y="64"/>
                </a:cubicBezTo>
                <a:cubicBezTo>
                  <a:pt x="94" y="100"/>
                  <a:pt x="66" y="121"/>
                  <a:pt x="28" y="127"/>
                </a:cubicBezTo>
                <a:cubicBezTo>
                  <a:pt x="22" y="128"/>
                  <a:pt x="16" y="128"/>
                  <a:pt x="11" y="128"/>
                </a:cubicBezTo>
                <a:cubicBezTo>
                  <a:pt x="5" y="128"/>
                  <a:pt x="1" y="124"/>
                  <a:pt x="1" y="118"/>
                </a:cubicBezTo>
                <a:cubicBezTo>
                  <a:pt x="0" y="113"/>
                  <a:pt x="3" y="108"/>
                  <a:pt x="8" y="107"/>
                </a:cubicBezTo>
                <a:cubicBezTo>
                  <a:pt x="10" y="106"/>
                  <a:pt x="12" y="106"/>
                  <a:pt x="14" y="106"/>
                </a:cubicBezTo>
                <a:cubicBezTo>
                  <a:pt x="23" y="106"/>
                  <a:pt x="32" y="105"/>
                  <a:pt x="41" y="102"/>
                </a:cubicBezTo>
                <a:cubicBezTo>
                  <a:pt x="57" y="96"/>
                  <a:pt x="71" y="86"/>
                  <a:pt x="81" y="72"/>
                </a:cubicBezTo>
                <a:cubicBezTo>
                  <a:pt x="87" y="62"/>
                  <a:pt x="92" y="52"/>
                  <a:pt x="94" y="40"/>
                </a:cubicBezTo>
                <a:cubicBezTo>
                  <a:pt x="96" y="34"/>
                  <a:pt x="96" y="27"/>
                  <a:pt x="96" y="20"/>
                </a:cubicBezTo>
                <a:cubicBezTo>
                  <a:pt x="96" y="17"/>
                  <a:pt x="95" y="14"/>
                  <a:pt x="96" y="11"/>
                </a:cubicBezTo>
                <a:cubicBezTo>
                  <a:pt x="96" y="7"/>
                  <a:pt x="98" y="4"/>
                  <a:pt x="102" y="2"/>
                </a:cubicBezTo>
                <a:cubicBezTo>
                  <a:pt x="106" y="0"/>
                  <a:pt x="111" y="1"/>
                  <a:pt x="11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Freeform 27"/>
          <p:cNvSpPr/>
          <p:nvPr/>
        </p:nvSpPr>
        <p:spPr bwMode="auto">
          <a:xfrm>
            <a:off x="6235564" y="4781459"/>
            <a:ext cx="115209" cy="124961"/>
          </a:xfrm>
          <a:custGeom>
            <a:avLst/>
            <a:gdLst>
              <a:gd name="T0" fmla="*/ 62 w 80"/>
              <a:gd name="T1" fmla="*/ 68 h 87"/>
              <a:gd name="T2" fmla="*/ 18 w 80"/>
              <a:gd name="T3" fmla="*/ 86 h 87"/>
              <a:gd name="T4" fmla="*/ 7 w 80"/>
              <a:gd name="T5" fmla="*/ 85 h 87"/>
              <a:gd name="T6" fmla="*/ 1 w 80"/>
              <a:gd name="T7" fmla="*/ 73 h 87"/>
              <a:gd name="T8" fmla="*/ 11 w 80"/>
              <a:gd name="T9" fmla="*/ 63 h 87"/>
              <a:gd name="T10" fmla="*/ 20 w 80"/>
              <a:gd name="T11" fmla="*/ 62 h 87"/>
              <a:gd name="T12" fmla="*/ 56 w 80"/>
              <a:gd name="T13" fmla="*/ 22 h 87"/>
              <a:gd name="T14" fmla="*/ 56 w 80"/>
              <a:gd name="T15" fmla="*/ 12 h 87"/>
              <a:gd name="T16" fmla="*/ 67 w 80"/>
              <a:gd name="T17" fmla="*/ 1 h 87"/>
              <a:gd name="T18" fmla="*/ 79 w 80"/>
              <a:gd name="T19" fmla="*/ 10 h 87"/>
              <a:gd name="T20" fmla="*/ 80 w 80"/>
              <a:gd name="T21" fmla="*/ 22 h 87"/>
              <a:gd name="T22" fmla="*/ 72 w 80"/>
              <a:gd name="T23" fmla="*/ 55 h 87"/>
              <a:gd name="T24" fmla="*/ 62 w 80"/>
              <a:gd name="T25" fmla="*/ 68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" h="87">
                <a:moveTo>
                  <a:pt x="62" y="68"/>
                </a:moveTo>
                <a:cubicBezTo>
                  <a:pt x="50" y="80"/>
                  <a:pt x="35" y="86"/>
                  <a:pt x="18" y="86"/>
                </a:cubicBezTo>
                <a:cubicBezTo>
                  <a:pt x="14" y="87"/>
                  <a:pt x="11" y="87"/>
                  <a:pt x="7" y="85"/>
                </a:cubicBezTo>
                <a:cubicBezTo>
                  <a:pt x="3" y="83"/>
                  <a:pt x="0" y="78"/>
                  <a:pt x="1" y="73"/>
                </a:cubicBezTo>
                <a:cubicBezTo>
                  <a:pt x="2" y="68"/>
                  <a:pt x="6" y="63"/>
                  <a:pt x="11" y="63"/>
                </a:cubicBezTo>
                <a:cubicBezTo>
                  <a:pt x="14" y="63"/>
                  <a:pt x="17" y="63"/>
                  <a:pt x="20" y="62"/>
                </a:cubicBezTo>
                <a:cubicBezTo>
                  <a:pt x="41" y="61"/>
                  <a:pt x="56" y="44"/>
                  <a:pt x="56" y="22"/>
                </a:cubicBezTo>
                <a:cubicBezTo>
                  <a:pt x="56" y="19"/>
                  <a:pt x="56" y="15"/>
                  <a:pt x="56" y="12"/>
                </a:cubicBezTo>
                <a:cubicBezTo>
                  <a:pt x="56" y="6"/>
                  <a:pt x="61" y="1"/>
                  <a:pt x="67" y="1"/>
                </a:cubicBezTo>
                <a:cubicBezTo>
                  <a:pt x="72" y="0"/>
                  <a:pt x="78" y="4"/>
                  <a:pt x="79" y="10"/>
                </a:cubicBezTo>
                <a:cubicBezTo>
                  <a:pt x="80" y="14"/>
                  <a:pt x="80" y="18"/>
                  <a:pt x="80" y="22"/>
                </a:cubicBezTo>
                <a:cubicBezTo>
                  <a:pt x="80" y="33"/>
                  <a:pt x="78" y="45"/>
                  <a:pt x="72" y="55"/>
                </a:cubicBezTo>
                <a:cubicBezTo>
                  <a:pt x="69" y="59"/>
                  <a:pt x="66" y="64"/>
                  <a:pt x="62" y="6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Freeform 28"/>
          <p:cNvSpPr/>
          <p:nvPr/>
        </p:nvSpPr>
        <p:spPr bwMode="auto">
          <a:xfrm>
            <a:off x="6229468" y="4781459"/>
            <a:ext cx="60348" cy="61567"/>
          </a:xfrm>
          <a:custGeom>
            <a:avLst/>
            <a:gdLst>
              <a:gd name="T0" fmla="*/ 34 w 42"/>
              <a:gd name="T1" fmla="*/ 7 h 43"/>
              <a:gd name="T2" fmla="*/ 35 w 42"/>
              <a:gd name="T3" fmla="*/ 34 h 43"/>
              <a:gd name="T4" fmla="*/ 8 w 42"/>
              <a:gd name="T5" fmla="*/ 35 h 43"/>
              <a:gd name="T6" fmla="*/ 7 w 42"/>
              <a:gd name="T7" fmla="*/ 8 h 43"/>
              <a:gd name="T8" fmla="*/ 34 w 42"/>
              <a:gd name="T9" fmla="*/ 7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2" h="43">
                <a:moveTo>
                  <a:pt x="34" y="7"/>
                </a:moveTo>
                <a:cubicBezTo>
                  <a:pt x="42" y="15"/>
                  <a:pt x="42" y="27"/>
                  <a:pt x="35" y="34"/>
                </a:cubicBezTo>
                <a:cubicBezTo>
                  <a:pt x="28" y="42"/>
                  <a:pt x="16" y="43"/>
                  <a:pt x="8" y="35"/>
                </a:cubicBezTo>
                <a:cubicBezTo>
                  <a:pt x="0" y="28"/>
                  <a:pt x="0" y="16"/>
                  <a:pt x="7" y="8"/>
                </a:cubicBezTo>
                <a:cubicBezTo>
                  <a:pt x="14" y="1"/>
                  <a:pt x="26" y="0"/>
                  <a:pt x="3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Freeform 29"/>
          <p:cNvSpPr/>
          <p:nvPr/>
        </p:nvSpPr>
        <p:spPr bwMode="auto">
          <a:xfrm>
            <a:off x="7444947" y="1729353"/>
            <a:ext cx="214568" cy="142639"/>
          </a:xfrm>
          <a:custGeom>
            <a:avLst/>
            <a:gdLst>
              <a:gd name="T0" fmla="*/ 1 w 149"/>
              <a:gd name="T1" fmla="*/ 92 h 99"/>
              <a:gd name="T2" fmla="*/ 1 w 149"/>
              <a:gd name="T3" fmla="*/ 85 h 99"/>
              <a:gd name="T4" fmla="*/ 27 w 149"/>
              <a:gd name="T5" fmla="*/ 38 h 99"/>
              <a:gd name="T6" fmla="*/ 125 w 149"/>
              <a:gd name="T7" fmla="*/ 8 h 99"/>
              <a:gd name="T8" fmla="*/ 142 w 149"/>
              <a:gd name="T9" fmla="*/ 13 h 99"/>
              <a:gd name="T10" fmla="*/ 148 w 149"/>
              <a:gd name="T11" fmla="*/ 26 h 99"/>
              <a:gd name="T12" fmla="*/ 136 w 149"/>
              <a:gd name="T13" fmla="*/ 34 h 99"/>
              <a:gd name="T14" fmla="*/ 131 w 149"/>
              <a:gd name="T15" fmla="*/ 32 h 99"/>
              <a:gd name="T16" fmla="*/ 104 w 149"/>
              <a:gd name="T17" fmla="*/ 27 h 99"/>
              <a:gd name="T18" fmla="*/ 56 w 149"/>
              <a:gd name="T19" fmla="*/ 41 h 99"/>
              <a:gd name="T20" fmla="*/ 32 w 149"/>
              <a:gd name="T21" fmla="*/ 66 h 99"/>
              <a:gd name="T22" fmla="*/ 24 w 149"/>
              <a:gd name="T23" fmla="*/ 84 h 99"/>
              <a:gd name="T24" fmla="*/ 21 w 149"/>
              <a:gd name="T25" fmla="*/ 92 h 99"/>
              <a:gd name="T26" fmla="*/ 11 w 149"/>
              <a:gd name="T27" fmla="*/ 99 h 99"/>
              <a:gd name="T28" fmla="*/ 1 w 149"/>
              <a:gd name="T29" fmla="*/ 92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9" h="99">
                <a:moveTo>
                  <a:pt x="1" y="92"/>
                </a:moveTo>
                <a:cubicBezTo>
                  <a:pt x="0" y="90"/>
                  <a:pt x="0" y="87"/>
                  <a:pt x="1" y="85"/>
                </a:cubicBezTo>
                <a:cubicBezTo>
                  <a:pt x="6" y="67"/>
                  <a:pt x="14" y="51"/>
                  <a:pt x="27" y="38"/>
                </a:cubicBezTo>
                <a:cubicBezTo>
                  <a:pt x="54" y="10"/>
                  <a:pt x="87" y="0"/>
                  <a:pt x="125" y="8"/>
                </a:cubicBezTo>
                <a:cubicBezTo>
                  <a:pt x="131" y="9"/>
                  <a:pt x="136" y="11"/>
                  <a:pt x="142" y="13"/>
                </a:cubicBezTo>
                <a:cubicBezTo>
                  <a:pt x="147" y="15"/>
                  <a:pt x="149" y="20"/>
                  <a:pt x="148" y="26"/>
                </a:cubicBezTo>
                <a:cubicBezTo>
                  <a:pt x="146" y="31"/>
                  <a:pt x="141" y="34"/>
                  <a:pt x="136" y="34"/>
                </a:cubicBezTo>
                <a:cubicBezTo>
                  <a:pt x="134" y="33"/>
                  <a:pt x="133" y="33"/>
                  <a:pt x="131" y="32"/>
                </a:cubicBezTo>
                <a:cubicBezTo>
                  <a:pt x="122" y="29"/>
                  <a:pt x="113" y="27"/>
                  <a:pt x="104" y="27"/>
                </a:cubicBezTo>
                <a:cubicBezTo>
                  <a:pt x="86" y="27"/>
                  <a:pt x="71" y="31"/>
                  <a:pt x="56" y="41"/>
                </a:cubicBezTo>
                <a:cubicBezTo>
                  <a:pt x="47" y="48"/>
                  <a:pt x="39" y="56"/>
                  <a:pt x="32" y="66"/>
                </a:cubicBezTo>
                <a:cubicBezTo>
                  <a:pt x="29" y="71"/>
                  <a:pt x="26" y="78"/>
                  <a:pt x="24" y="84"/>
                </a:cubicBezTo>
                <a:cubicBezTo>
                  <a:pt x="23" y="87"/>
                  <a:pt x="22" y="90"/>
                  <a:pt x="21" y="92"/>
                </a:cubicBezTo>
                <a:cubicBezTo>
                  <a:pt x="19" y="96"/>
                  <a:pt x="16" y="98"/>
                  <a:pt x="11" y="99"/>
                </a:cubicBezTo>
                <a:cubicBezTo>
                  <a:pt x="7" y="99"/>
                  <a:pt x="3" y="96"/>
                  <a:pt x="1" y="92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Freeform 30"/>
          <p:cNvSpPr/>
          <p:nvPr/>
        </p:nvSpPr>
        <p:spPr bwMode="auto">
          <a:xfrm>
            <a:off x="7499808" y="1791529"/>
            <a:ext cx="142639" cy="100578"/>
          </a:xfrm>
          <a:custGeom>
            <a:avLst/>
            <a:gdLst>
              <a:gd name="T0" fmla="*/ 38 w 99"/>
              <a:gd name="T1" fmla="*/ 7 h 70"/>
              <a:gd name="T2" fmla="*/ 86 w 99"/>
              <a:gd name="T3" fmla="*/ 6 h 70"/>
              <a:gd name="T4" fmla="*/ 95 w 99"/>
              <a:gd name="T5" fmla="*/ 10 h 70"/>
              <a:gd name="T6" fmla="*/ 97 w 99"/>
              <a:gd name="T7" fmla="*/ 24 h 70"/>
              <a:gd name="T8" fmla="*/ 84 w 99"/>
              <a:gd name="T9" fmla="*/ 30 h 70"/>
              <a:gd name="T10" fmla="*/ 76 w 99"/>
              <a:gd name="T11" fmla="*/ 28 h 70"/>
              <a:gd name="T12" fmla="*/ 27 w 99"/>
              <a:gd name="T13" fmla="*/ 52 h 70"/>
              <a:gd name="T14" fmla="*/ 24 w 99"/>
              <a:gd name="T15" fmla="*/ 62 h 70"/>
              <a:gd name="T16" fmla="*/ 10 w 99"/>
              <a:gd name="T17" fmla="*/ 68 h 70"/>
              <a:gd name="T18" fmla="*/ 1 w 99"/>
              <a:gd name="T19" fmla="*/ 56 h 70"/>
              <a:gd name="T20" fmla="*/ 5 w 99"/>
              <a:gd name="T21" fmla="*/ 44 h 70"/>
              <a:gd name="T22" fmla="*/ 24 w 99"/>
              <a:gd name="T23" fmla="*/ 16 h 70"/>
              <a:gd name="T24" fmla="*/ 37 w 99"/>
              <a:gd name="T25" fmla="*/ 7 h 70"/>
              <a:gd name="T26" fmla="*/ 38 w 99"/>
              <a:gd name="T27" fmla="*/ 7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9" h="70">
                <a:moveTo>
                  <a:pt x="38" y="7"/>
                </a:moveTo>
                <a:cubicBezTo>
                  <a:pt x="53" y="0"/>
                  <a:pt x="69" y="0"/>
                  <a:pt x="86" y="6"/>
                </a:cubicBezTo>
                <a:cubicBezTo>
                  <a:pt x="89" y="7"/>
                  <a:pt x="93" y="8"/>
                  <a:pt x="95" y="10"/>
                </a:cubicBezTo>
                <a:cubicBezTo>
                  <a:pt x="99" y="14"/>
                  <a:pt x="99" y="20"/>
                  <a:pt x="97" y="24"/>
                </a:cubicBezTo>
                <a:cubicBezTo>
                  <a:pt x="94" y="29"/>
                  <a:pt x="89" y="31"/>
                  <a:pt x="84" y="30"/>
                </a:cubicBezTo>
                <a:cubicBezTo>
                  <a:pt x="81" y="29"/>
                  <a:pt x="78" y="28"/>
                  <a:pt x="76" y="28"/>
                </a:cubicBezTo>
                <a:cubicBezTo>
                  <a:pt x="55" y="21"/>
                  <a:pt x="34" y="32"/>
                  <a:pt x="27" y="52"/>
                </a:cubicBezTo>
                <a:cubicBezTo>
                  <a:pt x="26" y="56"/>
                  <a:pt x="25" y="59"/>
                  <a:pt x="24" y="62"/>
                </a:cubicBezTo>
                <a:cubicBezTo>
                  <a:pt x="22" y="67"/>
                  <a:pt x="16" y="70"/>
                  <a:pt x="10" y="68"/>
                </a:cubicBezTo>
                <a:cubicBezTo>
                  <a:pt x="4" y="67"/>
                  <a:pt x="0" y="61"/>
                  <a:pt x="1" y="56"/>
                </a:cubicBezTo>
                <a:cubicBezTo>
                  <a:pt x="2" y="52"/>
                  <a:pt x="3" y="48"/>
                  <a:pt x="5" y="44"/>
                </a:cubicBezTo>
                <a:cubicBezTo>
                  <a:pt x="9" y="33"/>
                  <a:pt x="15" y="24"/>
                  <a:pt x="24" y="16"/>
                </a:cubicBezTo>
                <a:cubicBezTo>
                  <a:pt x="28" y="13"/>
                  <a:pt x="33" y="10"/>
                  <a:pt x="37" y="7"/>
                </a:cubicBezTo>
                <a:lnTo>
                  <a:pt x="38" y="7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Freeform 31"/>
          <p:cNvSpPr/>
          <p:nvPr/>
        </p:nvSpPr>
        <p:spPr bwMode="auto">
          <a:xfrm>
            <a:off x="7560155" y="1856143"/>
            <a:ext cx="62176" cy="62176"/>
          </a:xfrm>
          <a:custGeom>
            <a:avLst/>
            <a:gdLst>
              <a:gd name="T0" fmla="*/ 4 w 43"/>
              <a:gd name="T1" fmla="*/ 30 h 43"/>
              <a:gd name="T2" fmla="*/ 13 w 43"/>
              <a:gd name="T3" fmla="*/ 5 h 43"/>
              <a:gd name="T4" fmla="*/ 39 w 43"/>
              <a:gd name="T5" fmla="*/ 13 h 43"/>
              <a:gd name="T6" fmla="*/ 30 w 43"/>
              <a:gd name="T7" fmla="*/ 39 h 43"/>
              <a:gd name="T8" fmla="*/ 4 w 43"/>
              <a:gd name="T9" fmla="*/ 30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" h="43">
                <a:moveTo>
                  <a:pt x="4" y="30"/>
                </a:moveTo>
                <a:cubicBezTo>
                  <a:pt x="0" y="21"/>
                  <a:pt x="4" y="9"/>
                  <a:pt x="13" y="5"/>
                </a:cubicBezTo>
                <a:cubicBezTo>
                  <a:pt x="22" y="0"/>
                  <a:pt x="34" y="4"/>
                  <a:pt x="39" y="13"/>
                </a:cubicBezTo>
                <a:cubicBezTo>
                  <a:pt x="43" y="22"/>
                  <a:pt x="39" y="34"/>
                  <a:pt x="30" y="39"/>
                </a:cubicBezTo>
                <a:cubicBezTo>
                  <a:pt x="21" y="43"/>
                  <a:pt x="9" y="40"/>
                  <a:pt x="4" y="3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Freeform 32"/>
          <p:cNvSpPr/>
          <p:nvPr/>
        </p:nvSpPr>
        <p:spPr bwMode="auto">
          <a:xfrm>
            <a:off x="4990826" y="4994808"/>
            <a:ext cx="210910" cy="131057"/>
          </a:xfrm>
          <a:custGeom>
            <a:avLst/>
            <a:gdLst>
              <a:gd name="T0" fmla="*/ 108 w 146"/>
              <a:gd name="T1" fmla="*/ 0 h 91"/>
              <a:gd name="T2" fmla="*/ 109 w 146"/>
              <a:gd name="T3" fmla="*/ 1 h 91"/>
              <a:gd name="T4" fmla="*/ 145 w 146"/>
              <a:gd name="T5" fmla="*/ 28 h 91"/>
              <a:gd name="T6" fmla="*/ 146 w 146"/>
              <a:gd name="T7" fmla="*/ 29 h 91"/>
              <a:gd name="T8" fmla="*/ 107 w 146"/>
              <a:gd name="T9" fmla="*/ 58 h 91"/>
              <a:gd name="T10" fmla="*/ 107 w 146"/>
              <a:gd name="T11" fmla="*/ 39 h 91"/>
              <a:gd name="T12" fmla="*/ 106 w 146"/>
              <a:gd name="T13" fmla="*/ 39 h 91"/>
              <a:gd name="T14" fmla="*/ 49 w 146"/>
              <a:gd name="T15" fmla="*/ 39 h 91"/>
              <a:gd name="T16" fmla="*/ 20 w 146"/>
              <a:gd name="T17" fmla="*/ 70 h 91"/>
              <a:gd name="T18" fmla="*/ 21 w 146"/>
              <a:gd name="T19" fmla="*/ 77 h 91"/>
              <a:gd name="T20" fmla="*/ 21 w 146"/>
              <a:gd name="T21" fmla="*/ 79 h 91"/>
              <a:gd name="T22" fmla="*/ 6 w 146"/>
              <a:gd name="T23" fmla="*/ 91 h 91"/>
              <a:gd name="T24" fmla="*/ 2 w 146"/>
              <a:gd name="T25" fmla="*/ 82 h 91"/>
              <a:gd name="T26" fmla="*/ 1 w 146"/>
              <a:gd name="T27" fmla="*/ 73 h 91"/>
              <a:gd name="T28" fmla="*/ 0 w 146"/>
              <a:gd name="T29" fmla="*/ 71 h 91"/>
              <a:gd name="T30" fmla="*/ 0 w 146"/>
              <a:gd name="T31" fmla="*/ 65 h 91"/>
              <a:gd name="T32" fmla="*/ 1 w 146"/>
              <a:gd name="T33" fmla="*/ 60 h 91"/>
              <a:gd name="T34" fmla="*/ 18 w 146"/>
              <a:gd name="T35" fmla="*/ 30 h 91"/>
              <a:gd name="T36" fmla="*/ 50 w 146"/>
              <a:gd name="T37" fmla="*/ 19 h 91"/>
              <a:gd name="T38" fmla="*/ 105 w 146"/>
              <a:gd name="T39" fmla="*/ 19 h 91"/>
              <a:gd name="T40" fmla="*/ 107 w 146"/>
              <a:gd name="T41" fmla="*/ 19 h 91"/>
              <a:gd name="T42" fmla="*/ 107 w 146"/>
              <a:gd name="T43" fmla="*/ 0 h 91"/>
              <a:gd name="T44" fmla="*/ 108 w 146"/>
              <a:gd name="T45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6" h="91">
                <a:moveTo>
                  <a:pt x="108" y="0"/>
                </a:moveTo>
                <a:cubicBezTo>
                  <a:pt x="108" y="0"/>
                  <a:pt x="108" y="1"/>
                  <a:pt x="109" y="1"/>
                </a:cubicBezTo>
                <a:cubicBezTo>
                  <a:pt x="121" y="10"/>
                  <a:pt x="133" y="19"/>
                  <a:pt x="145" y="28"/>
                </a:cubicBezTo>
                <a:cubicBezTo>
                  <a:pt x="145" y="28"/>
                  <a:pt x="145" y="28"/>
                  <a:pt x="146" y="29"/>
                </a:cubicBezTo>
                <a:cubicBezTo>
                  <a:pt x="133" y="39"/>
                  <a:pt x="120" y="48"/>
                  <a:pt x="107" y="58"/>
                </a:cubicBezTo>
                <a:cubicBezTo>
                  <a:pt x="107" y="52"/>
                  <a:pt x="107" y="45"/>
                  <a:pt x="107" y="39"/>
                </a:cubicBezTo>
                <a:cubicBezTo>
                  <a:pt x="107" y="39"/>
                  <a:pt x="106" y="39"/>
                  <a:pt x="106" y="39"/>
                </a:cubicBezTo>
                <a:cubicBezTo>
                  <a:pt x="87" y="39"/>
                  <a:pt x="68" y="39"/>
                  <a:pt x="49" y="39"/>
                </a:cubicBezTo>
                <a:cubicBezTo>
                  <a:pt x="32" y="39"/>
                  <a:pt x="19" y="53"/>
                  <a:pt x="20" y="70"/>
                </a:cubicBezTo>
                <a:cubicBezTo>
                  <a:pt x="20" y="72"/>
                  <a:pt x="21" y="75"/>
                  <a:pt x="21" y="77"/>
                </a:cubicBezTo>
                <a:cubicBezTo>
                  <a:pt x="21" y="78"/>
                  <a:pt x="21" y="79"/>
                  <a:pt x="21" y="79"/>
                </a:cubicBezTo>
                <a:cubicBezTo>
                  <a:pt x="16" y="83"/>
                  <a:pt x="11" y="87"/>
                  <a:pt x="6" y="91"/>
                </a:cubicBezTo>
                <a:cubicBezTo>
                  <a:pt x="5" y="88"/>
                  <a:pt x="3" y="85"/>
                  <a:pt x="2" y="82"/>
                </a:cubicBezTo>
                <a:cubicBezTo>
                  <a:pt x="2" y="79"/>
                  <a:pt x="1" y="76"/>
                  <a:pt x="1" y="73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69"/>
                  <a:pt x="0" y="67"/>
                  <a:pt x="0" y="65"/>
                </a:cubicBezTo>
                <a:cubicBezTo>
                  <a:pt x="0" y="63"/>
                  <a:pt x="1" y="62"/>
                  <a:pt x="1" y="60"/>
                </a:cubicBezTo>
                <a:cubicBezTo>
                  <a:pt x="3" y="48"/>
                  <a:pt x="9" y="38"/>
                  <a:pt x="18" y="30"/>
                </a:cubicBezTo>
                <a:cubicBezTo>
                  <a:pt x="28" y="23"/>
                  <a:pt x="38" y="19"/>
                  <a:pt x="50" y="19"/>
                </a:cubicBezTo>
                <a:cubicBezTo>
                  <a:pt x="68" y="19"/>
                  <a:pt x="87" y="19"/>
                  <a:pt x="105" y="19"/>
                </a:cubicBezTo>
                <a:cubicBezTo>
                  <a:pt x="106" y="19"/>
                  <a:pt x="107" y="19"/>
                  <a:pt x="107" y="19"/>
                </a:cubicBezTo>
                <a:cubicBezTo>
                  <a:pt x="107" y="13"/>
                  <a:pt x="107" y="6"/>
                  <a:pt x="107" y="0"/>
                </a:cubicBezTo>
                <a:cubicBezTo>
                  <a:pt x="108" y="0"/>
                  <a:pt x="108" y="0"/>
                  <a:pt x="108" y="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Freeform 33"/>
          <p:cNvSpPr/>
          <p:nvPr/>
        </p:nvSpPr>
        <p:spPr bwMode="auto">
          <a:xfrm>
            <a:off x="5005455" y="5059421"/>
            <a:ext cx="210301" cy="131057"/>
          </a:xfrm>
          <a:custGeom>
            <a:avLst/>
            <a:gdLst>
              <a:gd name="T0" fmla="*/ 39 w 146"/>
              <a:gd name="T1" fmla="*/ 91 h 91"/>
              <a:gd name="T2" fmla="*/ 38 w 146"/>
              <a:gd name="T3" fmla="*/ 90 h 91"/>
              <a:gd name="T4" fmla="*/ 1 w 146"/>
              <a:gd name="T5" fmla="*/ 63 h 91"/>
              <a:gd name="T6" fmla="*/ 0 w 146"/>
              <a:gd name="T7" fmla="*/ 62 h 91"/>
              <a:gd name="T8" fmla="*/ 39 w 146"/>
              <a:gd name="T9" fmla="*/ 33 h 91"/>
              <a:gd name="T10" fmla="*/ 39 w 146"/>
              <a:gd name="T11" fmla="*/ 52 h 91"/>
              <a:gd name="T12" fmla="*/ 40 w 146"/>
              <a:gd name="T13" fmla="*/ 52 h 91"/>
              <a:gd name="T14" fmla="*/ 97 w 146"/>
              <a:gd name="T15" fmla="*/ 52 h 91"/>
              <a:gd name="T16" fmla="*/ 126 w 146"/>
              <a:gd name="T17" fmla="*/ 21 h 91"/>
              <a:gd name="T18" fmla="*/ 125 w 146"/>
              <a:gd name="T19" fmla="*/ 13 h 91"/>
              <a:gd name="T20" fmla="*/ 125 w 146"/>
              <a:gd name="T21" fmla="*/ 12 h 91"/>
              <a:gd name="T22" fmla="*/ 140 w 146"/>
              <a:gd name="T23" fmla="*/ 0 h 91"/>
              <a:gd name="T24" fmla="*/ 144 w 146"/>
              <a:gd name="T25" fmla="*/ 9 h 91"/>
              <a:gd name="T26" fmla="*/ 146 w 146"/>
              <a:gd name="T27" fmla="*/ 18 h 91"/>
              <a:gd name="T28" fmla="*/ 146 w 146"/>
              <a:gd name="T29" fmla="*/ 19 h 91"/>
              <a:gd name="T30" fmla="*/ 146 w 146"/>
              <a:gd name="T31" fmla="*/ 26 h 91"/>
              <a:gd name="T32" fmla="*/ 145 w 146"/>
              <a:gd name="T33" fmla="*/ 30 h 91"/>
              <a:gd name="T34" fmla="*/ 128 w 146"/>
              <a:gd name="T35" fmla="*/ 61 h 91"/>
              <a:gd name="T36" fmla="*/ 96 w 146"/>
              <a:gd name="T37" fmla="*/ 71 h 91"/>
              <a:gd name="T38" fmla="*/ 41 w 146"/>
              <a:gd name="T39" fmla="*/ 71 h 91"/>
              <a:gd name="T40" fmla="*/ 39 w 146"/>
              <a:gd name="T41" fmla="*/ 71 h 91"/>
              <a:gd name="T42" fmla="*/ 39 w 146"/>
              <a:gd name="T43" fmla="*/ 91 h 91"/>
              <a:gd name="T44" fmla="*/ 39 w 146"/>
              <a:gd name="T45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46" h="91">
                <a:moveTo>
                  <a:pt x="39" y="91"/>
                </a:moveTo>
                <a:cubicBezTo>
                  <a:pt x="38" y="91"/>
                  <a:pt x="38" y="90"/>
                  <a:pt x="38" y="90"/>
                </a:cubicBezTo>
                <a:cubicBezTo>
                  <a:pt x="26" y="81"/>
                  <a:pt x="13" y="72"/>
                  <a:pt x="1" y="63"/>
                </a:cubicBezTo>
                <a:cubicBezTo>
                  <a:pt x="1" y="63"/>
                  <a:pt x="1" y="62"/>
                  <a:pt x="0" y="62"/>
                </a:cubicBezTo>
                <a:cubicBezTo>
                  <a:pt x="13" y="52"/>
                  <a:pt x="26" y="42"/>
                  <a:pt x="39" y="33"/>
                </a:cubicBezTo>
                <a:cubicBezTo>
                  <a:pt x="39" y="39"/>
                  <a:pt x="39" y="45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59" y="52"/>
                  <a:pt x="78" y="52"/>
                  <a:pt x="97" y="52"/>
                </a:cubicBezTo>
                <a:cubicBezTo>
                  <a:pt x="114" y="52"/>
                  <a:pt x="127" y="38"/>
                  <a:pt x="126" y="21"/>
                </a:cubicBezTo>
                <a:cubicBezTo>
                  <a:pt x="126" y="19"/>
                  <a:pt x="125" y="16"/>
                  <a:pt x="125" y="13"/>
                </a:cubicBezTo>
                <a:cubicBezTo>
                  <a:pt x="125" y="13"/>
                  <a:pt x="125" y="12"/>
                  <a:pt x="125" y="12"/>
                </a:cubicBezTo>
                <a:cubicBezTo>
                  <a:pt x="130" y="8"/>
                  <a:pt x="135" y="4"/>
                  <a:pt x="140" y="0"/>
                </a:cubicBezTo>
                <a:cubicBezTo>
                  <a:pt x="142" y="3"/>
                  <a:pt x="143" y="6"/>
                  <a:pt x="144" y="9"/>
                </a:cubicBezTo>
                <a:cubicBezTo>
                  <a:pt x="145" y="12"/>
                  <a:pt x="145" y="15"/>
                  <a:pt x="146" y="18"/>
                </a:cubicBezTo>
                <a:cubicBezTo>
                  <a:pt x="146" y="19"/>
                  <a:pt x="146" y="19"/>
                  <a:pt x="146" y="19"/>
                </a:cubicBezTo>
                <a:cubicBezTo>
                  <a:pt x="146" y="21"/>
                  <a:pt x="146" y="24"/>
                  <a:pt x="146" y="26"/>
                </a:cubicBezTo>
                <a:cubicBezTo>
                  <a:pt x="146" y="27"/>
                  <a:pt x="145" y="29"/>
                  <a:pt x="145" y="30"/>
                </a:cubicBezTo>
                <a:cubicBezTo>
                  <a:pt x="143" y="43"/>
                  <a:pt x="137" y="53"/>
                  <a:pt x="128" y="61"/>
                </a:cubicBezTo>
                <a:cubicBezTo>
                  <a:pt x="119" y="68"/>
                  <a:pt x="108" y="72"/>
                  <a:pt x="96" y="71"/>
                </a:cubicBezTo>
                <a:cubicBezTo>
                  <a:pt x="78" y="71"/>
                  <a:pt x="59" y="71"/>
                  <a:pt x="41" y="71"/>
                </a:cubicBezTo>
                <a:cubicBezTo>
                  <a:pt x="40" y="71"/>
                  <a:pt x="40" y="71"/>
                  <a:pt x="39" y="71"/>
                </a:cubicBezTo>
                <a:cubicBezTo>
                  <a:pt x="39" y="78"/>
                  <a:pt x="39" y="84"/>
                  <a:pt x="39" y="91"/>
                </a:cubicBezTo>
                <a:cubicBezTo>
                  <a:pt x="39" y="91"/>
                  <a:pt x="39" y="91"/>
                  <a:pt x="39" y="91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Freeform 34"/>
          <p:cNvSpPr>
            <a:spLocks noEditPoints="1"/>
          </p:cNvSpPr>
          <p:nvPr/>
        </p:nvSpPr>
        <p:spPr bwMode="auto">
          <a:xfrm>
            <a:off x="7693042" y="1752517"/>
            <a:ext cx="648580" cy="648580"/>
          </a:xfrm>
          <a:custGeom>
            <a:avLst/>
            <a:gdLst>
              <a:gd name="T0" fmla="*/ 447 w 450"/>
              <a:gd name="T1" fmla="*/ 224 h 450"/>
              <a:gd name="T2" fmla="*/ 446 w 450"/>
              <a:gd name="T3" fmla="*/ 186 h 450"/>
              <a:gd name="T4" fmla="*/ 435 w 450"/>
              <a:gd name="T5" fmla="*/ 164 h 450"/>
              <a:gd name="T6" fmla="*/ 425 w 450"/>
              <a:gd name="T7" fmla="*/ 131 h 450"/>
              <a:gd name="T8" fmla="*/ 407 w 450"/>
              <a:gd name="T9" fmla="*/ 100 h 450"/>
              <a:gd name="T10" fmla="*/ 388 w 450"/>
              <a:gd name="T11" fmla="*/ 70 h 450"/>
              <a:gd name="T12" fmla="*/ 351 w 450"/>
              <a:gd name="T13" fmla="*/ 39 h 450"/>
              <a:gd name="T14" fmla="*/ 331 w 450"/>
              <a:gd name="T15" fmla="*/ 27 h 450"/>
              <a:gd name="T16" fmla="*/ 299 w 450"/>
              <a:gd name="T17" fmla="*/ 13 h 450"/>
              <a:gd name="T18" fmla="*/ 252 w 450"/>
              <a:gd name="T19" fmla="*/ 2 h 450"/>
              <a:gd name="T20" fmla="*/ 228 w 450"/>
              <a:gd name="T21" fmla="*/ 2 h 450"/>
              <a:gd name="T22" fmla="*/ 193 w 450"/>
              <a:gd name="T23" fmla="*/ 6 h 450"/>
              <a:gd name="T24" fmla="*/ 182 w 450"/>
              <a:gd name="T25" fmla="*/ 8 h 450"/>
              <a:gd name="T26" fmla="*/ 148 w 450"/>
              <a:gd name="T27" fmla="*/ 14 h 450"/>
              <a:gd name="T28" fmla="*/ 125 w 450"/>
              <a:gd name="T29" fmla="*/ 24 h 450"/>
              <a:gd name="T30" fmla="*/ 115 w 450"/>
              <a:gd name="T31" fmla="*/ 51 h 450"/>
              <a:gd name="T32" fmla="*/ 88 w 450"/>
              <a:gd name="T33" fmla="*/ 51 h 450"/>
              <a:gd name="T34" fmla="*/ 69 w 450"/>
              <a:gd name="T35" fmla="*/ 65 h 450"/>
              <a:gd name="T36" fmla="*/ 66 w 450"/>
              <a:gd name="T37" fmla="*/ 92 h 450"/>
              <a:gd name="T38" fmla="*/ 40 w 450"/>
              <a:gd name="T39" fmla="*/ 100 h 450"/>
              <a:gd name="T40" fmla="*/ 28 w 450"/>
              <a:gd name="T41" fmla="*/ 120 h 450"/>
              <a:gd name="T42" fmla="*/ 32 w 450"/>
              <a:gd name="T43" fmla="*/ 147 h 450"/>
              <a:gd name="T44" fmla="*/ 12 w 450"/>
              <a:gd name="T45" fmla="*/ 164 h 450"/>
              <a:gd name="T46" fmla="*/ 3 w 450"/>
              <a:gd name="T47" fmla="*/ 185 h 450"/>
              <a:gd name="T48" fmla="*/ 17 w 450"/>
              <a:gd name="T49" fmla="*/ 209 h 450"/>
              <a:gd name="T50" fmla="*/ 2 w 450"/>
              <a:gd name="T51" fmla="*/ 231 h 450"/>
              <a:gd name="T52" fmla="*/ 4 w 450"/>
              <a:gd name="T53" fmla="*/ 254 h 450"/>
              <a:gd name="T54" fmla="*/ 7 w 450"/>
              <a:gd name="T55" fmla="*/ 265 h 450"/>
              <a:gd name="T56" fmla="*/ 15 w 450"/>
              <a:gd name="T57" fmla="*/ 299 h 450"/>
              <a:gd name="T58" fmla="*/ 23 w 450"/>
              <a:gd name="T59" fmla="*/ 320 h 450"/>
              <a:gd name="T60" fmla="*/ 41 w 450"/>
              <a:gd name="T61" fmla="*/ 348 h 450"/>
              <a:gd name="T62" fmla="*/ 48 w 450"/>
              <a:gd name="T63" fmla="*/ 358 h 450"/>
              <a:gd name="T64" fmla="*/ 70 w 450"/>
              <a:gd name="T65" fmla="*/ 384 h 450"/>
              <a:gd name="T66" fmla="*/ 95 w 450"/>
              <a:gd name="T67" fmla="*/ 408 h 450"/>
              <a:gd name="T68" fmla="*/ 116 w 450"/>
              <a:gd name="T69" fmla="*/ 418 h 450"/>
              <a:gd name="T70" fmla="*/ 147 w 450"/>
              <a:gd name="T71" fmla="*/ 433 h 450"/>
              <a:gd name="T72" fmla="*/ 180 w 450"/>
              <a:gd name="T73" fmla="*/ 440 h 450"/>
              <a:gd name="T74" fmla="*/ 191 w 450"/>
              <a:gd name="T75" fmla="*/ 443 h 450"/>
              <a:gd name="T76" fmla="*/ 226 w 450"/>
              <a:gd name="T77" fmla="*/ 449 h 450"/>
              <a:gd name="T78" fmla="*/ 250 w 450"/>
              <a:gd name="T79" fmla="*/ 448 h 450"/>
              <a:gd name="T80" fmla="*/ 295 w 450"/>
              <a:gd name="T81" fmla="*/ 438 h 450"/>
              <a:gd name="T82" fmla="*/ 325 w 450"/>
              <a:gd name="T83" fmla="*/ 421 h 450"/>
              <a:gd name="T84" fmla="*/ 354 w 450"/>
              <a:gd name="T85" fmla="*/ 384 h 450"/>
              <a:gd name="T86" fmla="*/ 381 w 450"/>
              <a:gd name="T87" fmla="*/ 380 h 450"/>
              <a:gd name="T88" fmla="*/ 406 w 450"/>
              <a:gd name="T89" fmla="*/ 355 h 450"/>
              <a:gd name="T90" fmla="*/ 425 w 450"/>
              <a:gd name="T91" fmla="*/ 325 h 450"/>
              <a:gd name="T92" fmla="*/ 431 w 450"/>
              <a:gd name="T93" fmla="*/ 304 h 450"/>
              <a:gd name="T94" fmla="*/ 421 w 450"/>
              <a:gd name="T95" fmla="*/ 276 h 450"/>
              <a:gd name="T96" fmla="*/ 445 w 450"/>
              <a:gd name="T97" fmla="*/ 257 h 450"/>
              <a:gd name="T98" fmla="*/ 447 w 450"/>
              <a:gd name="T99" fmla="*/ 234 h 450"/>
              <a:gd name="T100" fmla="*/ 280 w 450"/>
              <a:gd name="T101" fmla="*/ 313 h 450"/>
              <a:gd name="T102" fmla="*/ 277 w 450"/>
              <a:gd name="T103" fmla="*/ 75 h 450"/>
              <a:gd name="T104" fmla="*/ 120 w 450"/>
              <a:gd name="T105" fmla="*/ 170 h 450"/>
              <a:gd name="T106" fmla="*/ 125 w 450"/>
              <a:gd name="T107" fmla="*/ 287 h 450"/>
              <a:gd name="T108" fmla="*/ 231 w 450"/>
              <a:gd name="T109" fmla="*/ 399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0" h="450">
                <a:moveTo>
                  <a:pt x="447" y="234"/>
                </a:moveTo>
                <a:cubicBezTo>
                  <a:pt x="448" y="234"/>
                  <a:pt x="449" y="234"/>
                  <a:pt x="449" y="234"/>
                </a:cubicBezTo>
                <a:cubicBezTo>
                  <a:pt x="450" y="230"/>
                  <a:pt x="449" y="226"/>
                  <a:pt x="449" y="222"/>
                </a:cubicBezTo>
                <a:cubicBezTo>
                  <a:pt x="449" y="222"/>
                  <a:pt x="448" y="223"/>
                  <a:pt x="447" y="223"/>
                </a:cubicBezTo>
                <a:cubicBezTo>
                  <a:pt x="447" y="223"/>
                  <a:pt x="447" y="224"/>
                  <a:pt x="447" y="224"/>
                </a:cubicBezTo>
                <a:cubicBezTo>
                  <a:pt x="447" y="224"/>
                  <a:pt x="447" y="224"/>
                  <a:pt x="447" y="224"/>
                </a:cubicBezTo>
                <a:cubicBezTo>
                  <a:pt x="435" y="224"/>
                  <a:pt x="427" y="219"/>
                  <a:pt x="427" y="213"/>
                </a:cubicBezTo>
                <a:cubicBezTo>
                  <a:pt x="426" y="206"/>
                  <a:pt x="435" y="200"/>
                  <a:pt x="443" y="199"/>
                </a:cubicBezTo>
                <a:cubicBezTo>
                  <a:pt x="443" y="199"/>
                  <a:pt x="443" y="199"/>
                  <a:pt x="443" y="199"/>
                </a:cubicBezTo>
                <a:cubicBezTo>
                  <a:pt x="444" y="198"/>
                  <a:pt x="444" y="198"/>
                  <a:pt x="444" y="198"/>
                </a:cubicBezTo>
                <a:cubicBezTo>
                  <a:pt x="445" y="198"/>
                  <a:pt x="446" y="198"/>
                  <a:pt x="447" y="198"/>
                </a:cubicBezTo>
                <a:cubicBezTo>
                  <a:pt x="447" y="194"/>
                  <a:pt x="446" y="190"/>
                  <a:pt x="446" y="186"/>
                </a:cubicBezTo>
                <a:cubicBezTo>
                  <a:pt x="445" y="187"/>
                  <a:pt x="444" y="187"/>
                  <a:pt x="443" y="187"/>
                </a:cubicBezTo>
                <a:cubicBezTo>
                  <a:pt x="442" y="188"/>
                  <a:pt x="442" y="188"/>
                  <a:pt x="442" y="188"/>
                </a:cubicBezTo>
                <a:cubicBezTo>
                  <a:pt x="442" y="188"/>
                  <a:pt x="442" y="188"/>
                  <a:pt x="442" y="188"/>
                </a:cubicBezTo>
                <a:cubicBezTo>
                  <a:pt x="432" y="188"/>
                  <a:pt x="422" y="187"/>
                  <a:pt x="421" y="180"/>
                </a:cubicBezTo>
                <a:cubicBezTo>
                  <a:pt x="419" y="174"/>
                  <a:pt x="427" y="166"/>
                  <a:pt x="435" y="164"/>
                </a:cubicBezTo>
                <a:cubicBezTo>
                  <a:pt x="435" y="164"/>
                  <a:pt x="435" y="164"/>
                  <a:pt x="435" y="164"/>
                </a:cubicBezTo>
                <a:cubicBezTo>
                  <a:pt x="436" y="164"/>
                  <a:pt x="436" y="164"/>
                  <a:pt x="436" y="164"/>
                </a:cubicBezTo>
                <a:cubicBezTo>
                  <a:pt x="438" y="163"/>
                  <a:pt x="439" y="163"/>
                  <a:pt x="440" y="163"/>
                </a:cubicBezTo>
                <a:cubicBezTo>
                  <a:pt x="439" y="159"/>
                  <a:pt x="438" y="155"/>
                  <a:pt x="437" y="151"/>
                </a:cubicBezTo>
                <a:cubicBezTo>
                  <a:pt x="436" y="152"/>
                  <a:pt x="435" y="152"/>
                  <a:pt x="434" y="153"/>
                </a:cubicBezTo>
                <a:cubicBezTo>
                  <a:pt x="424" y="157"/>
                  <a:pt x="414" y="155"/>
                  <a:pt x="412" y="149"/>
                </a:cubicBezTo>
                <a:cubicBezTo>
                  <a:pt x="409" y="143"/>
                  <a:pt x="415" y="135"/>
                  <a:pt x="425" y="131"/>
                </a:cubicBezTo>
                <a:cubicBezTo>
                  <a:pt x="426" y="130"/>
                  <a:pt x="427" y="130"/>
                  <a:pt x="428" y="130"/>
                </a:cubicBezTo>
                <a:cubicBezTo>
                  <a:pt x="426" y="126"/>
                  <a:pt x="424" y="122"/>
                  <a:pt x="423" y="119"/>
                </a:cubicBezTo>
                <a:cubicBezTo>
                  <a:pt x="422" y="119"/>
                  <a:pt x="421" y="120"/>
                  <a:pt x="420" y="120"/>
                </a:cubicBezTo>
                <a:cubicBezTo>
                  <a:pt x="419" y="121"/>
                  <a:pt x="419" y="121"/>
                  <a:pt x="419" y="121"/>
                </a:cubicBezTo>
                <a:cubicBezTo>
                  <a:pt x="410" y="126"/>
                  <a:pt x="401" y="126"/>
                  <a:pt x="397" y="121"/>
                </a:cubicBezTo>
                <a:cubicBezTo>
                  <a:pt x="394" y="115"/>
                  <a:pt x="398" y="106"/>
                  <a:pt x="407" y="100"/>
                </a:cubicBezTo>
                <a:cubicBezTo>
                  <a:pt x="408" y="99"/>
                  <a:pt x="409" y="99"/>
                  <a:pt x="410" y="98"/>
                </a:cubicBezTo>
                <a:cubicBezTo>
                  <a:pt x="408" y="95"/>
                  <a:pt x="406" y="92"/>
                  <a:pt x="403" y="89"/>
                </a:cubicBezTo>
                <a:cubicBezTo>
                  <a:pt x="402" y="89"/>
                  <a:pt x="402" y="90"/>
                  <a:pt x="401" y="91"/>
                </a:cubicBezTo>
                <a:cubicBezTo>
                  <a:pt x="393" y="98"/>
                  <a:pt x="383" y="99"/>
                  <a:pt x="379" y="94"/>
                </a:cubicBezTo>
                <a:cubicBezTo>
                  <a:pt x="374" y="89"/>
                  <a:pt x="377" y="80"/>
                  <a:pt x="385" y="73"/>
                </a:cubicBezTo>
                <a:cubicBezTo>
                  <a:pt x="386" y="72"/>
                  <a:pt x="387" y="71"/>
                  <a:pt x="388" y="70"/>
                </a:cubicBezTo>
                <a:cubicBezTo>
                  <a:pt x="385" y="68"/>
                  <a:pt x="382" y="65"/>
                  <a:pt x="379" y="62"/>
                </a:cubicBezTo>
                <a:cubicBezTo>
                  <a:pt x="379" y="63"/>
                  <a:pt x="378" y="63"/>
                  <a:pt x="377" y="64"/>
                </a:cubicBezTo>
                <a:cubicBezTo>
                  <a:pt x="371" y="72"/>
                  <a:pt x="361" y="76"/>
                  <a:pt x="356" y="71"/>
                </a:cubicBezTo>
                <a:cubicBezTo>
                  <a:pt x="351" y="67"/>
                  <a:pt x="352" y="57"/>
                  <a:pt x="359" y="49"/>
                </a:cubicBezTo>
                <a:cubicBezTo>
                  <a:pt x="360" y="48"/>
                  <a:pt x="361" y="47"/>
                  <a:pt x="361" y="46"/>
                </a:cubicBezTo>
                <a:cubicBezTo>
                  <a:pt x="358" y="44"/>
                  <a:pt x="355" y="42"/>
                  <a:pt x="351" y="39"/>
                </a:cubicBezTo>
                <a:cubicBezTo>
                  <a:pt x="351" y="40"/>
                  <a:pt x="351" y="41"/>
                  <a:pt x="350" y="42"/>
                </a:cubicBezTo>
                <a:cubicBezTo>
                  <a:pt x="345" y="51"/>
                  <a:pt x="336" y="56"/>
                  <a:pt x="330" y="52"/>
                </a:cubicBezTo>
                <a:cubicBezTo>
                  <a:pt x="324" y="49"/>
                  <a:pt x="324" y="39"/>
                  <a:pt x="329" y="30"/>
                </a:cubicBezTo>
                <a:cubicBezTo>
                  <a:pt x="329" y="30"/>
                  <a:pt x="329" y="30"/>
                  <a:pt x="329" y="30"/>
                </a:cubicBezTo>
                <a:cubicBezTo>
                  <a:pt x="330" y="30"/>
                  <a:pt x="330" y="30"/>
                  <a:pt x="330" y="30"/>
                </a:cubicBezTo>
                <a:cubicBezTo>
                  <a:pt x="330" y="29"/>
                  <a:pt x="331" y="28"/>
                  <a:pt x="331" y="27"/>
                </a:cubicBezTo>
                <a:cubicBezTo>
                  <a:pt x="328" y="25"/>
                  <a:pt x="324" y="23"/>
                  <a:pt x="321" y="22"/>
                </a:cubicBezTo>
                <a:cubicBezTo>
                  <a:pt x="320" y="22"/>
                  <a:pt x="320" y="23"/>
                  <a:pt x="320" y="24"/>
                </a:cubicBezTo>
                <a:cubicBezTo>
                  <a:pt x="316" y="34"/>
                  <a:pt x="307" y="40"/>
                  <a:pt x="301" y="37"/>
                </a:cubicBezTo>
                <a:cubicBezTo>
                  <a:pt x="295" y="35"/>
                  <a:pt x="294" y="26"/>
                  <a:pt x="297" y="16"/>
                </a:cubicBezTo>
                <a:cubicBezTo>
                  <a:pt x="297" y="16"/>
                  <a:pt x="297" y="15"/>
                  <a:pt x="297" y="15"/>
                </a:cubicBezTo>
                <a:cubicBezTo>
                  <a:pt x="298" y="14"/>
                  <a:pt x="298" y="13"/>
                  <a:pt x="299" y="13"/>
                </a:cubicBezTo>
                <a:cubicBezTo>
                  <a:pt x="295" y="11"/>
                  <a:pt x="291" y="10"/>
                  <a:pt x="287" y="9"/>
                </a:cubicBezTo>
                <a:cubicBezTo>
                  <a:pt x="287" y="10"/>
                  <a:pt x="287" y="10"/>
                  <a:pt x="287" y="11"/>
                </a:cubicBezTo>
                <a:cubicBezTo>
                  <a:pt x="284" y="21"/>
                  <a:pt x="277" y="29"/>
                  <a:pt x="271" y="27"/>
                </a:cubicBezTo>
                <a:cubicBezTo>
                  <a:pt x="264" y="26"/>
                  <a:pt x="261" y="16"/>
                  <a:pt x="263" y="6"/>
                </a:cubicBezTo>
                <a:cubicBezTo>
                  <a:pt x="264" y="5"/>
                  <a:pt x="264" y="4"/>
                  <a:pt x="264" y="4"/>
                </a:cubicBezTo>
                <a:cubicBezTo>
                  <a:pt x="260" y="3"/>
                  <a:pt x="256" y="2"/>
                  <a:pt x="252" y="2"/>
                </a:cubicBezTo>
                <a:cubicBezTo>
                  <a:pt x="252" y="2"/>
                  <a:pt x="252" y="3"/>
                  <a:pt x="252" y="4"/>
                </a:cubicBezTo>
                <a:cubicBezTo>
                  <a:pt x="252" y="4"/>
                  <a:pt x="252" y="5"/>
                  <a:pt x="252" y="6"/>
                </a:cubicBezTo>
                <a:cubicBezTo>
                  <a:pt x="251" y="15"/>
                  <a:pt x="245" y="22"/>
                  <a:pt x="239" y="22"/>
                </a:cubicBezTo>
                <a:cubicBezTo>
                  <a:pt x="233" y="21"/>
                  <a:pt x="228" y="13"/>
                  <a:pt x="228" y="4"/>
                </a:cubicBezTo>
                <a:cubicBezTo>
                  <a:pt x="228" y="4"/>
                  <a:pt x="228" y="4"/>
                  <a:pt x="228" y="4"/>
                </a:cubicBezTo>
                <a:cubicBezTo>
                  <a:pt x="228" y="4"/>
                  <a:pt x="228" y="2"/>
                  <a:pt x="228" y="2"/>
                </a:cubicBezTo>
                <a:cubicBezTo>
                  <a:pt x="228" y="1"/>
                  <a:pt x="228" y="1"/>
                  <a:pt x="228" y="0"/>
                </a:cubicBezTo>
                <a:cubicBezTo>
                  <a:pt x="225" y="0"/>
                  <a:pt x="221" y="0"/>
                  <a:pt x="217" y="0"/>
                </a:cubicBezTo>
                <a:cubicBezTo>
                  <a:pt x="217" y="1"/>
                  <a:pt x="217" y="1"/>
                  <a:pt x="217" y="1"/>
                </a:cubicBezTo>
                <a:cubicBezTo>
                  <a:pt x="217" y="2"/>
                  <a:pt x="217" y="3"/>
                  <a:pt x="217" y="4"/>
                </a:cubicBezTo>
                <a:cubicBezTo>
                  <a:pt x="217" y="14"/>
                  <a:pt x="213" y="21"/>
                  <a:pt x="207" y="22"/>
                </a:cubicBezTo>
                <a:cubicBezTo>
                  <a:pt x="201" y="22"/>
                  <a:pt x="195" y="16"/>
                  <a:pt x="193" y="6"/>
                </a:cubicBezTo>
                <a:cubicBezTo>
                  <a:pt x="193" y="6"/>
                  <a:pt x="193" y="6"/>
                  <a:pt x="193" y="6"/>
                </a:cubicBezTo>
                <a:cubicBezTo>
                  <a:pt x="193" y="6"/>
                  <a:pt x="193" y="4"/>
                  <a:pt x="193" y="4"/>
                </a:cubicBezTo>
                <a:cubicBezTo>
                  <a:pt x="193" y="3"/>
                  <a:pt x="193" y="3"/>
                  <a:pt x="193" y="2"/>
                </a:cubicBezTo>
                <a:cubicBezTo>
                  <a:pt x="189" y="3"/>
                  <a:pt x="185" y="3"/>
                  <a:pt x="182" y="4"/>
                </a:cubicBezTo>
                <a:cubicBezTo>
                  <a:pt x="182" y="5"/>
                  <a:pt x="182" y="5"/>
                  <a:pt x="182" y="5"/>
                </a:cubicBezTo>
                <a:cubicBezTo>
                  <a:pt x="182" y="6"/>
                  <a:pt x="182" y="7"/>
                  <a:pt x="182" y="8"/>
                </a:cubicBezTo>
                <a:cubicBezTo>
                  <a:pt x="184" y="17"/>
                  <a:pt x="181" y="25"/>
                  <a:pt x="175" y="27"/>
                </a:cubicBezTo>
                <a:cubicBezTo>
                  <a:pt x="169" y="28"/>
                  <a:pt x="163" y="22"/>
                  <a:pt x="159" y="14"/>
                </a:cubicBezTo>
                <a:cubicBezTo>
                  <a:pt x="159" y="13"/>
                  <a:pt x="159" y="12"/>
                  <a:pt x="158" y="11"/>
                </a:cubicBezTo>
                <a:cubicBezTo>
                  <a:pt x="158" y="10"/>
                  <a:pt x="158" y="10"/>
                  <a:pt x="158" y="10"/>
                </a:cubicBezTo>
                <a:cubicBezTo>
                  <a:pt x="155" y="11"/>
                  <a:pt x="151" y="12"/>
                  <a:pt x="147" y="14"/>
                </a:cubicBezTo>
                <a:cubicBezTo>
                  <a:pt x="148" y="14"/>
                  <a:pt x="148" y="14"/>
                  <a:pt x="148" y="14"/>
                </a:cubicBezTo>
                <a:cubicBezTo>
                  <a:pt x="148" y="14"/>
                  <a:pt x="148" y="15"/>
                  <a:pt x="148" y="16"/>
                </a:cubicBezTo>
                <a:cubicBezTo>
                  <a:pt x="148" y="16"/>
                  <a:pt x="149" y="17"/>
                  <a:pt x="149" y="17"/>
                </a:cubicBezTo>
                <a:cubicBezTo>
                  <a:pt x="151" y="26"/>
                  <a:pt x="149" y="34"/>
                  <a:pt x="144" y="37"/>
                </a:cubicBezTo>
                <a:cubicBezTo>
                  <a:pt x="139" y="39"/>
                  <a:pt x="132" y="35"/>
                  <a:pt x="127" y="27"/>
                </a:cubicBezTo>
                <a:cubicBezTo>
                  <a:pt x="127" y="27"/>
                  <a:pt x="127" y="27"/>
                  <a:pt x="127" y="27"/>
                </a:cubicBezTo>
                <a:cubicBezTo>
                  <a:pt x="127" y="25"/>
                  <a:pt x="126" y="25"/>
                  <a:pt x="125" y="24"/>
                </a:cubicBezTo>
                <a:cubicBezTo>
                  <a:pt x="125" y="23"/>
                  <a:pt x="125" y="23"/>
                  <a:pt x="125" y="23"/>
                </a:cubicBezTo>
                <a:cubicBezTo>
                  <a:pt x="122" y="25"/>
                  <a:pt x="119" y="27"/>
                  <a:pt x="115" y="28"/>
                </a:cubicBezTo>
                <a:cubicBezTo>
                  <a:pt x="116" y="29"/>
                  <a:pt x="116" y="30"/>
                  <a:pt x="116" y="30"/>
                </a:cubicBezTo>
                <a:cubicBezTo>
                  <a:pt x="116" y="30"/>
                  <a:pt x="116" y="30"/>
                  <a:pt x="116" y="30"/>
                </a:cubicBezTo>
                <a:cubicBezTo>
                  <a:pt x="117" y="31"/>
                  <a:pt x="117" y="31"/>
                  <a:pt x="117" y="32"/>
                </a:cubicBezTo>
                <a:cubicBezTo>
                  <a:pt x="121" y="40"/>
                  <a:pt x="120" y="48"/>
                  <a:pt x="115" y="51"/>
                </a:cubicBezTo>
                <a:cubicBezTo>
                  <a:pt x="110" y="54"/>
                  <a:pt x="103" y="51"/>
                  <a:pt x="97" y="44"/>
                </a:cubicBezTo>
                <a:cubicBezTo>
                  <a:pt x="97" y="43"/>
                  <a:pt x="96" y="42"/>
                  <a:pt x="95" y="41"/>
                </a:cubicBezTo>
                <a:cubicBezTo>
                  <a:pt x="92" y="43"/>
                  <a:pt x="89" y="45"/>
                  <a:pt x="86" y="48"/>
                </a:cubicBezTo>
                <a:cubicBezTo>
                  <a:pt x="86" y="48"/>
                  <a:pt x="87" y="49"/>
                  <a:pt x="87" y="49"/>
                </a:cubicBezTo>
                <a:cubicBezTo>
                  <a:pt x="87" y="49"/>
                  <a:pt x="87" y="49"/>
                  <a:pt x="87" y="49"/>
                </a:cubicBezTo>
                <a:cubicBezTo>
                  <a:pt x="88" y="50"/>
                  <a:pt x="88" y="51"/>
                  <a:pt x="88" y="51"/>
                </a:cubicBezTo>
                <a:cubicBezTo>
                  <a:pt x="88" y="51"/>
                  <a:pt x="88" y="51"/>
                  <a:pt x="88" y="51"/>
                </a:cubicBezTo>
                <a:cubicBezTo>
                  <a:pt x="93" y="58"/>
                  <a:pt x="93" y="66"/>
                  <a:pt x="89" y="70"/>
                </a:cubicBezTo>
                <a:cubicBezTo>
                  <a:pt x="85" y="73"/>
                  <a:pt x="77" y="72"/>
                  <a:pt x="71" y="66"/>
                </a:cubicBezTo>
                <a:cubicBezTo>
                  <a:pt x="71" y="66"/>
                  <a:pt x="71" y="66"/>
                  <a:pt x="71" y="66"/>
                </a:cubicBezTo>
                <a:cubicBezTo>
                  <a:pt x="70" y="66"/>
                  <a:pt x="70" y="65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69" y="64"/>
                  <a:pt x="68" y="64"/>
                  <a:pt x="68" y="63"/>
                </a:cubicBezTo>
                <a:cubicBezTo>
                  <a:pt x="65" y="66"/>
                  <a:pt x="63" y="69"/>
                  <a:pt x="60" y="71"/>
                </a:cubicBezTo>
                <a:cubicBezTo>
                  <a:pt x="61" y="72"/>
                  <a:pt x="61" y="72"/>
                  <a:pt x="61" y="73"/>
                </a:cubicBezTo>
                <a:cubicBezTo>
                  <a:pt x="62" y="73"/>
                  <a:pt x="62" y="73"/>
                  <a:pt x="62" y="73"/>
                </a:cubicBezTo>
                <a:cubicBezTo>
                  <a:pt x="62" y="73"/>
                  <a:pt x="62" y="74"/>
                  <a:pt x="63" y="74"/>
                </a:cubicBezTo>
                <a:cubicBezTo>
                  <a:pt x="68" y="81"/>
                  <a:pt x="70" y="88"/>
                  <a:pt x="66" y="92"/>
                </a:cubicBezTo>
                <a:cubicBezTo>
                  <a:pt x="63" y="96"/>
                  <a:pt x="55" y="96"/>
                  <a:pt x="48" y="92"/>
                </a:cubicBezTo>
                <a:cubicBezTo>
                  <a:pt x="48" y="92"/>
                  <a:pt x="47" y="91"/>
                  <a:pt x="46" y="91"/>
                </a:cubicBezTo>
                <a:cubicBezTo>
                  <a:pt x="46" y="91"/>
                  <a:pt x="46" y="91"/>
                  <a:pt x="46" y="91"/>
                </a:cubicBezTo>
                <a:cubicBezTo>
                  <a:pt x="46" y="91"/>
                  <a:pt x="45" y="90"/>
                  <a:pt x="45" y="90"/>
                </a:cubicBezTo>
                <a:cubicBezTo>
                  <a:pt x="42" y="93"/>
                  <a:pt x="40" y="96"/>
                  <a:pt x="38" y="99"/>
                </a:cubicBezTo>
                <a:cubicBezTo>
                  <a:pt x="39" y="99"/>
                  <a:pt x="39" y="100"/>
                  <a:pt x="40" y="100"/>
                </a:cubicBezTo>
                <a:cubicBezTo>
                  <a:pt x="40" y="100"/>
                  <a:pt x="40" y="100"/>
                  <a:pt x="40" y="100"/>
                </a:cubicBezTo>
                <a:cubicBezTo>
                  <a:pt x="40" y="101"/>
                  <a:pt x="41" y="101"/>
                  <a:pt x="41" y="101"/>
                </a:cubicBezTo>
                <a:cubicBezTo>
                  <a:pt x="47" y="107"/>
                  <a:pt x="50" y="114"/>
                  <a:pt x="47" y="118"/>
                </a:cubicBezTo>
                <a:cubicBezTo>
                  <a:pt x="44" y="123"/>
                  <a:pt x="37" y="124"/>
                  <a:pt x="30" y="121"/>
                </a:cubicBezTo>
                <a:cubicBezTo>
                  <a:pt x="30" y="121"/>
                  <a:pt x="30" y="121"/>
                  <a:pt x="30" y="121"/>
                </a:cubicBezTo>
                <a:cubicBezTo>
                  <a:pt x="29" y="121"/>
                  <a:pt x="28" y="121"/>
                  <a:pt x="28" y="120"/>
                </a:cubicBezTo>
                <a:cubicBezTo>
                  <a:pt x="28" y="120"/>
                  <a:pt x="28" y="120"/>
                  <a:pt x="28" y="120"/>
                </a:cubicBezTo>
                <a:cubicBezTo>
                  <a:pt x="27" y="120"/>
                  <a:pt x="27" y="120"/>
                  <a:pt x="26" y="119"/>
                </a:cubicBezTo>
                <a:cubicBezTo>
                  <a:pt x="24" y="123"/>
                  <a:pt x="22" y="126"/>
                  <a:pt x="21" y="129"/>
                </a:cubicBezTo>
                <a:cubicBezTo>
                  <a:pt x="22" y="130"/>
                  <a:pt x="24" y="131"/>
                  <a:pt x="24" y="131"/>
                </a:cubicBezTo>
                <a:cubicBezTo>
                  <a:pt x="24" y="131"/>
                  <a:pt x="24" y="131"/>
                  <a:pt x="24" y="131"/>
                </a:cubicBezTo>
                <a:cubicBezTo>
                  <a:pt x="32" y="136"/>
                  <a:pt x="34" y="142"/>
                  <a:pt x="32" y="147"/>
                </a:cubicBezTo>
                <a:cubicBezTo>
                  <a:pt x="30" y="152"/>
                  <a:pt x="24" y="154"/>
                  <a:pt x="16" y="152"/>
                </a:cubicBezTo>
                <a:cubicBezTo>
                  <a:pt x="15" y="152"/>
                  <a:pt x="15" y="152"/>
                  <a:pt x="14" y="152"/>
                </a:cubicBezTo>
                <a:cubicBezTo>
                  <a:pt x="14" y="152"/>
                  <a:pt x="14" y="152"/>
                  <a:pt x="14" y="152"/>
                </a:cubicBezTo>
                <a:cubicBezTo>
                  <a:pt x="13" y="152"/>
                  <a:pt x="13" y="152"/>
                  <a:pt x="12" y="151"/>
                </a:cubicBezTo>
                <a:cubicBezTo>
                  <a:pt x="11" y="155"/>
                  <a:pt x="10" y="159"/>
                  <a:pt x="9" y="162"/>
                </a:cubicBezTo>
                <a:cubicBezTo>
                  <a:pt x="10" y="163"/>
                  <a:pt x="11" y="163"/>
                  <a:pt x="12" y="164"/>
                </a:cubicBezTo>
                <a:cubicBezTo>
                  <a:pt x="19" y="167"/>
                  <a:pt x="23" y="172"/>
                  <a:pt x="22" y="177"/>
                </a:cubicBezTo>
                <a:cubicBezTo>
                  <a:pt x="21" y="182"/>
                  <a:pt x="15" y="185"/>
                  <a:pt x="7" y="185"/>
                </a:cubicBezTo>
                <a:cubicBezTo>
                  <a:pt x="7" y="185"/>
                  <a:pt x="7" y="185"/>
                  <a:pt x="7" y="185"/>
                </a:cubicBezTo>
                <a:cubicBezTo>
                  <a:pt x="7" y="185"/>
                  <a:pt x="6" y="185"/>
                  <a:pt x="5" y="185"/>
                </a:cubicBezTo>
                <a:cubicBezTo>
                  <a:pt x="5" y="185"/>
                  <a:pt x="5" y="185"/>
                  <a:pt x="5" y="185"/>
                </a:cubicBezTo>
                <a:cubicBezTo>
                  <a:pt x="5" y="185"/>
                  <a:pt x="4" y="185"/>
                  <a:pt x="3" y="185"/>
                </a:cubicBezTo>
                <a:cubicBezTo>
                  <a:pt x="3" y="189"/>
                  <a:pt x="2" y="193"/>
                  <a:pt x="2" y="196"/>
                </a:cubicBezTo>
                <a:cubicBezTo>
                  <a:pt x="2" y="196"/>
                  <a:pt x="3" y="197"/>
                  <a:pt x="4" y="197"/>
                </a:cubicBezTo>
                <a:cubicBezTo>
                  <a:pt x="4" y="197"/>
                  <a:pt x="4" y="197"/>
                  <a:pt x="4" y="197"/>
                </a:cubicBezTo>
                <a:cubicBezTo>
                  <a:pt x="4" y="197"/>
                  <a:pt x="5" y="197"/>
                  <a:pt x="5" y="197"/>
                </a:cubicBezTo>
                <a:cubicBezTo>
                  <a:pt x="5" y="197"/>
                  <a:pt x="5" y="197"/>
                  <a:pt x="5" y="197"/>
                </a:cubicBezTo>
                <a:cubicBezTo>
                  <a:pt x="12" y="199"/>
                  <a:pt x="17" y="204"/>
                  <a:pt x="17" y="209"/>
                </a:cubicBezTo>
                <a:cubicBezTo>
                  <a:pt x="16" y="214"/>
                  <a:pt x="11" y="218"/>
                  <a:pt x="4" y="219"/>
                </a:cubicBezTo>
                <a:cubicBezTo>
                  <a:pt x="3" y="219"/>
                  <a:pt x="3" y="220"/>
                  <a:pt x="2" y="220"/>
                </a:cubicBezTo>
                <a:cubicBezTo>
                  <a:pt x="2" y="220"/>
                  <a:pt x="2" y="220"/>
                  <a:pt x="2" y="220"/>
                </a:cubicBezTo>
                <a:cubicBezTo>
                  <a:pt x="1" y="220"/>
                  <a:pt x="0" y="220"/>
                  <a:pt x="0" y="220"/>
                </a:cubicBezTo>
                <a:cubicBezTo>
                  <a:pt x="0" y="224"/>
                  <a:pt x="0" y="227"/>
                  <a:pt x="0" y="231"/>
                </a:cubicBezTo>
                <a:cubicBezTo>
                  <a:pt x="0" y="231"/>
                  <a:pt x="1" y="231"/>
                  <a:pt x="2" y="231"/>
                </a:cubicBezTo>
                <a:cubicBezTo>
                  <a:pt x="2" y="231"/>
                  <a:pt x="2" y="231"/>
                  <a:pt x="2" y="231"/>
                </a:cubicBezTo>
                <a:cubicBezTo>
                  <a:pt x="3" y="231"/>
                  <a:pt x="3" y="231"/>
                  <a:pt x="4" y="231"/>
                </a:cubicBezTo>
                <a:cubicBezTo>
                  <a:pt x="11" y="233"/>
                  <a:pt x="16" y="236"/>
                  <a:pt x="16" y="241"/>
                </a:cubicBezTo>
                <a:cubicBezTo>
                  <a:pt x="17" y="246"/>
                  <a:pt x="12" y="251"/>
                  <a:pt x="6" y="253"/>
                </a:cubicBezTo>
                <a:cubicBezTo>
                  <a:pt x="6" y="253"/>
                  <a:pt x="6" y="253"/>
                  <a:pt x="6" y="253"/>
                </a:cubicBezTo>
                <a:cubicBezTo>
                  <a:pt x="5" y="254"/>
                  <a:pt x="4" y="254"/>
                  <a:pt x="4" y="254"/>
                </a:cubicBezTo>
                <a:cubicBezTo>
                  <a:pt x="4" y="254"/>
                  <a:pt x="4" y="254"/>
                  <a:pt x="4" y="254"/>
                </a:cubicBezTo>
                <a:cubicBezTo>
                  <a:pt x="3" y="254"/>
                  <a:pt x="2" y="254"/>
                  <a:pt x="2" y="255"/>
                </a:cubicBezTo>
                <a:cubicBezTo>
                  <a:pt x="2" y="258"/>
                  <a:pt x="3" y="262"/>
                  <a:pt x="3" y="266"/>
                </a:cubicBezTo>
                <a:cubicBezTo>
                  <a:pt x="4" y="266"/>
                  <a:pt x="5" y="265"/>
                  <a:pt x="5" y="265"/>
                </a:cubicBezTo>
                <a:cubicBezTo>
                  <a:pt x="6" y="265"/>
                  <a:pt x="6" y="265"/>
                  <a:pt x="6" y="265"/>
                </a:cubicBezTo>
                <a:cubicBezTo>
                  <a:pt x="6" y="265"/>
                  <a:pt x="7" y="265"/>
                  <a:pt x="7" y="265"/>
                </a:cubicBezTo>
                <a:cubicBezTo>
                  <a:pt x="14" y="266"/>
                  <a:pt x="20" y="268"/>
                  <a:pt x="21" y="273"/>
                </a:cubicBezTo>
                <a:cubicBezTo>
                  <a:pt x="22" y="278"/>
                  <a:pt x="19" y="283"/>
                  <a:pt x="13" y="287"/>
                </a:cubicBezTo>
                <a:cubicBezTo>
                  <a:pt x="13" y="287"/>
                  <a:pt x="13" y="287"/>
                  <a:pt x="13" y="287"/>
                </a:cubicBezTo>
                <a:cubicBezTo>
                  <a:pt x="11" y="287"/>
                  <a:pt x="10" y="288"/>
                  <a:pt x="9" y="288"/>
                </a:cubicBezTo>
                <a:cubicBezTo>
                  <a:pt x="10" y="292"/>
                  <a:pt x="11" y="296"/>
                  <a:pt x="12" y="299"/>
                </a:cubicBezTo>
                <a:cubicBezTo>
                  <a:pt x="13" y="299"/>
                  <a:pt x="14" y="299"/>
                  <a:pt x="15" y="299"/>
                </a:cubicBezTo>
                <a:cubicBezTo>
                  <a:pt x="16" y="298"/>
                  <a:pt x="16" y="298"/>
                  <a:pt x="16" y="298"/>
                </a:cubicBezTo>
                <a:cubicBezTo>
                  <a:pt x="23" y="297"/>
                  <a:pt x="29" y="299"/>
                  <a:pt x="31" y="304"/>
                </a:cubicBezTo>
                <a:cubicBezTo>
                  <a:pt x="33" y="308"/>
                  <a:pt x="30" y="314"/>
                  <a:pt x="25" y="319"/>
                </a:cubicBezTo>
                <a:cubicBezTo>
                  <a:pt x="25" y="319"/>
                  <a:pt x="25" y="319"/>
                  <a:pt x="25" y="319"/>
                </a:cubicBezTo>
                <a:cubicBezTo>
                  <a:pt x="24" y="319"/>
                  <a:pt x="24" y="319"/>
                  <a:pt x="23" y="320"/>
                </a:cubicBezTo>
                <a:cubicBezTo>
                  <a:pt x="23" y="320"/>
                  <a:pt x="23" y="320"/>
                  <a:pt x="23" y="320"/>
                </a:cubicBezTo>
                <a:cubicBezTo>
                  <a:pt x="22" y="320"/>
                  <a:pt x="22" y="321"/>
                  <a:pt x="21" y="321"/>
                </a:cubicBezTo>
                <a:cubicBezTo>
                  <a:pt x="23" y="324"/>
                  <a:pt x="25" y="328"/>
                  <a:pt x="26" y="331"/>
                </a:cubicBezTo>
                <a:cubicBezTo>
                  <a:pt x="27" y="331"/>
                  <a:pt x="28" y="330"/>
                  <a:pt x="29" y="330"/>
                </a:cubicBezTo>
                <a:cubicBezTo>
                  <a:pt x="30" y="330"/>
                  <a:pt x="30" y="330"/>
                  <a:pt x="30" y="330"/>
                </a:cubicBezTo>
                <a:cubicBezTo>
                  <a:pt x="37" y="328"/>
                  <a:pt x="43" y="329"/>
                  <a:pt x="45" y="333"/>
                </a:cubicBezTo>
                <a:cubicBezTo>
                  <a:pt x="48" y="337"/>
                  <a:pt x="46" y="343"/>
                  <a:pt x="41" y="348"/>
                </a:cubicBezTo>
                <a:cubicBezTo>
                  <a:pt x="41" y="349"/>
                  <a:pt x="41" y="349"/>
                  <a:pt x="40" y="350"/>
                </a:cubicBezTo>
                <a:cubicBezTo>
                  <a:pt x="40" y="350"/>
                  <a:pt x="40" y="350"/>
                  <a:pt x="40" y="350"/>
                </a:cubicBezTo>
                <a:cubicBezTo>
                  <a:pt x="40" y="350"/>
                  <a:pt x="39" y="351"/>
                  <a:pt x="39" y="351"/>
                </a:cubicBezTo>
                <a:cubicBezTo>
                  <a:pt x="41" y="354"/>
                  <a:pt x="43" y="357"/>
                  <a:pt x="45" y="360"/>
                </a:cubicBezTo>
                <a:cubicBezTo>
                  <a:pt x="46" y="360"/>
                  <a:pt x="47" y="359"/>
                  <a:pt x="47" y="359"/>
                </a:cubicBezTo>
                <a:cubicBezTo>
                  <a:pt x="48" y="358"/>
                  <a:pt x="48" y="358"/>
                  <a:pt x="48" y="358"/>
                </a:cubicBezTo>
                <a:cubicBezTo>
                  <a:pt x="55" y="355"/>
                  <a:pt x="61" y="355"/>
                  <a:pt x="64" y="359"/>
                </a:cubicBezTo>
                <a:cubicBezTo>
                  <a:pt x="68" y="363"/>
                  <a:pt x="67" y="369"/>
                  <a:pt x="62" y="375"/>
                </a:cubicBezTo>
                <a:cubicBezTo>
                  <a:pt x="62" y="376"/>
                  <a:pt x="62" y="376"/>
                  <a:pt x="62" y="376"/>
                </a:cubicBezTo>
                <a:cubicBezTo>
                  <a:pt x="61" y="377"/>
                  <a:pt x="61" y="377"/>
                  <a:pt x="60" y="378"/>
                </a:cubicBezTo>
                <a:cubicBezTo>
                  <a:pt x="63" y="381"/>
                  <a:pt x="65" y="384"/>
                  <a:pt x="68" y="386"/>
                </a:cubicBezTo>
                <a:cubicBezTo>
                  <a:pt x="69" y="386"/>
                  <a:pt x="69" y="385"/>
                  <a:pt x="70" y="384"/>
                </a:cubicBezTo>
                <a:cubicBezTo>
                  <a:pt x="71" y="384"/>
                  <a:pt x="71" y="384"/>
                  <a:pt x="71" y="384"/>
                </a:cubicBezTo>
                <a:cubicBezTo>
                  <a:pt x="77" y="380"/>
                  <a:pt x="83" y="379"/>
                  <a:pt x="87" y="382"/>
                </a:cubicBezTo>
                <a:cubicBezTo>
                  <a:pt x="91" y="385"/>
                  <a:pt x="91" y="392"/>
                  <a:pt x="88" y="398"/>
                </a:cubicBezTo>
                <a:cubicBezTo>
                  <a:pt x="87" y="399"/>
                  <a:pt x="87" y="399"/>
                  <a:pt x="87" y="399"/>
                </a:cubicBezTo>
                <a:cubicBezTo>
                  <a:pt x="87" y="400"/>
                  <a:pt x="86" y="401"/>
                  <a:pt x="86" y="402"/>
                </a:cubicBezTo>
                <a:cubicBezTo>
                  <a:pt x="89" y="404"/>
                  <a:pt x="92" y="406"/>
                  <a:pt x="95" y="408"/>
                </a:cubicBezTo>
                <a:cubicBezTo>
                  <a:pt x="95" y="408"/>
                  <a:pt x="96" y="407"/>
                  <a:pt x="96" y="407"/>
                </a:cubicBezTo>
                <a:cubicBezTo>
                  <a:pt x="96" y="407"/>
                  <a:pt x="96" y="407"/>
                  <a:pt x="96" y="407"/>
                </a:cubicBezTo>
                <a:cubicBezTo>
                  <a:pt x="97" y="406"/>
                  <a:pt x="97" y="406"/>
                  <a:pt x="97" y="405"/>
                </a:cubicBezTo>
                <a:cubicBezTo>
                  <a:pt x="102" y="400"/>
                  <a:pt x="109" y="399"/>
                  <a:pt x="113" y="401"/>
                </a:cubicBezTo>
                <a:cubicBezTo>
                  <a:pt x="117" y="404"/>
                  <a:pt x="118" y="410"/>
                  <a:pt x="116" y="417"/>
                </a:cubicBezTo>
                <a:cubicBezTo>
                  <a:pt x="116" y="418"/>
                  <a:pt x="116" y="418"/>
                  <a:pt x="116" y="418"/>
                </a:cubicBezTo>
                <a:cubicBezTo>
                  <a:pt x="115" y="419"/>
                  <a:pt x="115" y="420"/>
                  <a:pt x="115" y="421"/>
                </a:cubicBezTo>
                <a:cubicBezTo>
                  <a:pt x="118" y="423"/>
                  <a:pt x="121" y="424"/>
                  <a:pt x="125" y="426"/>
                </a:cubicBezTo>
                <a:cubicBezTo>
                  <a:pt x="125" y="425"/>
                  <a:pt x="126" y="424"/>
                  <a:pt x="127" y="423"/>
                </a:cubicBezTo>
                <a:cubicBezTo>
                  <a:pt x="131" y="417"/>
                  <a:pt x="137" y="414"/>
                  <a:pt x="141" y="416"/>
                </a:cubicBezTo>
                <a:cubicBezTo>
                  <a:pt x="146" y="418"/>
                  <a:pt x="148" y="424"/>
                  <a:pt x="147" y="432"/>
                </a:cubicBezTo>
                <a:cubicBezTo>
                  <a:pt x="147" y="432"/>
                  <a:pt x="147" y="433"/>
                  <a:pt x="147" y="433"/>
                </a:cubicBezTo>
                <a:cubicBezTo>
                  <a:pt x="147" y="434"/>
                  <a:pt x="147" y="434"/>
                  <a:pt x="147" y="434"/>
                </a:cubicBezTo>
                <a:cubicBezTo>
                  <a:pt x="147" y="434"/>
                  <a:pt x="147" y="435"/>
                  <a:pt x="146" y="435"/>
                </a:cubicBezTo>
                <a:cubicBezTo>
                  <a:pt x="150" y="437"/>
                  <a:pt x="153" y="438"/>
                  <a:pt x="157" y="439"/>
                </a:cubicBezTo>
                <a:cubicBezTo>
                  <a:pt x="157" y="438"/>
                  <a:pt x="158" y="437"/>
                  <a:pt x="158" y="436"/>
                </a:cubicBezTo>
                <a:cubicBezTo>
                  <a:pt x="162" y="429"/>
                  <a:pt x="167" y="424"/>
                  <a:pt x="172" y="426"/>
                </a:cubicBezTo>
                <a:cubicBezTo>
                  <a:pt x="177" y="427"/>
                  <a:pt x="180" y="433"/>
                  <a:pt x="180" y="440"/>
                </a:cubicBezTo>
                <a:cubicBezTo>
                  <a:pt x="180" y="442"/>
                  <a:pt x="180" y="443"/>
                  <a:pt x="180" y="444"/>
                </a:cubicBezTo>
                <a:cubicBezTo>
                  <a:pt x="184" y="445"/>
                  <a:pt x="187" y="446"/>
                  <a:pt x="191" y="447"/>
                </a:cubicBezTo>
                <a:cubicBezTo>
                  <a:pt x="191" y="446"/>
                  <a:pt x="191" y="446"/>
                  <a:pt x="191" y="445"/>
                </a:cubicBezTo>
                <a:cubicBezTo>
                  <a:pt x="191" y="445"/>
                  <a:pt x="191" y="445"/>
                  <a:pt x="191" y="445"/>
                </a:cubicBezTo>
                <a:cubicBezTo>
                  <a:pt x="191" y="444"/>
                  <a:pt x="191" y="444"/>
                  <a:pt x="191" y="443"/>
                </a:cubicBezTo>
                <a:cubicBezTo>
                  <a:pt x="191" y="443"/>
                  <a:pt x="191" y="443"/>
                  <a:pt x="191" y="443"/>
                </a:cubicBezTo>
                <a:cubicBezTo>
                  <a:pt x="191" y="436"/>
                  <a:pt x="198" y="431"/>
                  <a:pt x="203" y="431"/>
                </a:cubicBezTo>
                <a:cubicBezTo>
                  <a:pt x="209" y="432"/>
                  <a:pt x="213" y="438"/>
                  <a:pt x="214" y="445"/>
                </a:cubicBezTo>
                <a:cubicBezTo>
                  <a:pt x="214" y="446"/>
                  <a:pt x="214" y="447"/>
                  <a:pt x="214" y="447"/>
                </a:cubicBezTo>
                <a:cubicBezTo>
                  <a:pt x="214" y="447"/>
                  <a:pt x="214" y="447"/>
                  <a:pt x="214" y="447"/>
                </a:cubicBezTo>
                <a:cubicBezTo>
                  <a:pt x="214" y="448"/>
                  <a:pt x="215" y="449"/>
                  <a:pt x="215" y="449"/>
                </a:cubicBezTo>
                <a:cubicBezTo>
                  <a:pt x="218" y="449"/>
                  <a:pt x="222" y="450"/>
                  <a:pt x="226" y="449"/>
                </a:cubicBezTo>
                <a:cubicBezTo>
                  <a:pt x="226" y="449"/>
                  <a:pt x="226" y="448"/>
                  <a:pt x="226" y="448"/>
                </a:cubicBezTo>
                <a:cubicBezTo>
                  <a:pt x="226" y="447"/>
                  <a:pt x="226" y="447"/>
                  <a:pt x="226" y="447"/>
                </a:cubicBezTo>
                <a:cubicBezTo>
                  <a:pt x="226" y="447"/>
                  <a:pt x="226" y="446"/>
                  <a:pt x="226" y="446"/>
                </a:cubicBezTo>
                <a:cubicBezTo>
                  <a:pt x="227" y="438"/>
                  <a:pt x="231" y="432"/>
                  <a:pt x="236" y="432"/>
                </a:cubicBezTo>
                <a:cubicBezTo>
                  <a:pt x="241" y="431"/>
                  <a:pt x="247" y="437"/>
                  <a:pt x="249" y="444"/>
                </a:cubicBezTo>
                <a:cubicBezTo>
                  <a:pt x="249" y="446"/>
                  <a:pt x="249" y="447"/>
                  <a:pt x="250" y="448"/>
                </a:cubicBezTo>
                <a:cubicBezTo>
                  <a:pt x="253" y="448"/>
                  <a:pt x="257" y="447"/>
                  <a:pt x="261" y="447"/>
                </a:cubicBezTo>
                <a:cubicBezTo>
                  <a:pt x="260" y="445"/>
                  <a:pt x="260" y="444"/>
                  <a:pt x="260" y="443"/>
                </a:cubicBezTo>
                <a:cubicBezTo>
                  <a:pt x="260" y="435"/>
                  <a:pt x="263" y="428"/>
                  <a:pt x="268" y="427"/>
                </a:cubicBezTo>
                <a:cubicBezTo>
                  <a:pt x="273" y="425"/>
                  <a:pt x="279" y="430"/>
                  <a:pt x="283" y="438"/>
                </a:cubicBezTo>
                <a:cubicBezTo>
                  <a:pt x="283" y="439"/>
                  <a:pt x="284" y="440"/>
                  <a:pt x="284" y="441"/>
                </a:cubicBezTo>
                <a:cubicBezTo>
                  <a:pt x="288" y="441"/>
                  <a:pt x="291" y="439"/>
                  <a:pt x="295" y="438"/>
                </a:cubicBezTo>
                <a:cubicBezTo>
                  <a:pt x="294" y="437"/>
                  <a:pt x="294" y="436"/>
                  <a:pt x="294" y="435"/>
                </a:cubicBezTo>
                <a:cubicBezTo>
                  <a:pt x="292" y="427"/>
                  <a:pt x="294" y="419"/>
                  <a:pt x="299" y="417"/>
                </a:cubicBezTo>
                <a:cubicBezTo>
                  <a:pt x="304" y="415"/>
                  <a:pt x="311" y="419"/>
                  <a:pt x="315" y="426"/>
                </a:cubicBezTo>
                <a:cubicBezTo>
                  <a:pt x="316" y="427"/>
                  <a:pt x="316" y="428"/>
                  <a:pt x="317" y="430"/>
                </a:cubicBezTo>
                <a:cubicBezTo>
                  <a:pt x="320" y="428"/>
                  <a:pt x="324" y="426"/>
                  <a:pt x="327" y="425"/>
                </a:cubicBezTo>
                <a:cubicBezTo>
                  <a:pt x="327" y="423"/>
                  <a:pt x="326" y="422"/>
                  <a:pt x="325" y="421"/>
                </a:cubicBezTo>
                <a:cubicBezTo>
                  <a:pt x="322" y="413"/>
                  <a:pt x="323" y="406"/>
                  <a:pt x="327" y="403"/>
                </a:cubicBezTo>
                <a:cubicBezTo>
                  <a:pt x="332" y="400"/>
                  <a:pt x="340" y="403"/>
                  <a:pt x="346" y="409"/>
                </a:cubicBezTo>
                <a:cubicBezTo>
                  <a:pt x="346" y="410"/>
                  <a:pt x="347" y="411"/>
                  <a:pt x="348" y="413"/>
                </a:cubicBezTo>
                <a:cubicBezTo>
                  <a:pt x="351" y="410"/>
                  <a:pt x="354" y="408"/>
                  <a:pt x="357" y="406"/>
                </a:cubicBezTo>
                <a:cubicBezTo>
                  <a:pt x="356" y="405"/>
                  <a:pt x="356" y="404"/>
                  <a:pt x="355" y="403"/>
                </a:cubicBezTo>
                <a:cubicBezTo>
                  <a:pt x="350" y="396"/>
                  <a:pt x="349" y="388"/>
                  <a:pt x="354" y="384"/>
                </a:cubicBezTo>
                <a:cubicBezTo>
                  <a:pt x="358" y="380"/>
                  <a:pt x="366" y="382"/>
                  <a:pt x="373" y="388"/>
                </a:cubicBezTo>
                <a:cubicBezTo>
                  <a:pt x="374" y="389"/>
                  <a:pt x="375" y="390"/>
                  <a:pt x="375" y="390"/>
                </a:cubicBezTo>
                <a:cubicBezTo>
                  <a:pt x="376" y="391"/>
                  <a:pt x="376" y="391"/>
                  <a:pt x="376" y="391"/>
                </a:cubicBezTo>
                <a:cubicBezTo>
                  <a:pt x="379" y="388"/>
                  <a:pt x="381" y="386"/>
                  <a:pt x="384" y="383"/>
                </a:cubicBezTo>
                <a:cubicBezTo>
                  <a:pt x="384" y="383"/>
                  <a:pt x="384" y="383"/>
                  <a:pt x="384" y="383"/>
                </a:cubicBezTo>
                <a:cubicBezTo>
                  <a:pt x="383" y="382"/>
                  <a:pt x="382" y="381"/>
                  <a:pt x="381" y="380"/>
                </a:cubicBezTo>
                <a:cubicBezTo>
                  <a:pt x="375" y="374"/>
                  <a:pt x="373" y="366"/>
                  <a:pt x="377" y="361"/>
                </a:cubicBezTo>
                <a:cubicBezTo>
                  <a:pt x="381" y="357"/>
                  <a:pt x="389" y="357"/>
                  <a:pt x="397" y="363"/>
                </a:cubicBezTo>
                <a:cubicBezTo>
                  <a:pt x="398" y="363"/>
                  <a:pt x="398" y="364"/>
                  <a:pt x="399" y="364"/>
                </a:cubicBezTo>
                <a:cubicBezTo>
                  <a:pt x="400" y="365"/>
                  <a:pt x="400" y="365"/>
                  <a:pt x="400" y="365"/>
                </a:cubicBezTo>
                <a:cubicBezTo>
                  <a:pt x="402" y="362"/>
                  <a:pt x="405" y="359"/>
                  <a:pt x="407" y="356"/>
                </a:cubicBezTo>
                <a:cubicBezTo>
                  <a:pt x="406" y="355"/>
                  <a:pt x="406" y="355"/>
                  <a:pt x="406" y="355"/>
                </a:cubicBezTo>
                <a:cubicBezTo>
                  <a:pt x="405" y="355"/>
                  <a:pt x="405" y="354"/>
                  <a:pt x="404" y="354"/>
                </a:cubicBezTo>
                <a:cubicBezTo>
                  <a:pt x="396" y="348"/>
                  <a:pt x="393" y="340"/>
                  <a:pt x="396" y="335"/>
                </a:cubicBezTo>
                <a:cubicBezTo>
                  <a:pt x="399" y="330"/>
                  <a:pt x="408" y="329"/>
                  <a:pt x="417" y="334"/>
                </a:cubicBezTo>
                <a:cubicBezTo>
                  <a:pt x="417" y="334"/>
                  <a:pt x="418" y="334"/>
                  <a:pt x="419" y="335"/>
                </a:cubicBezTo>
                <a:cubicBezTo>
                  <a:pt x="419" y="335"/>
                  <a:pt x="419" y="335"/>
                  <a:pt x="420" y="336"/>
                </a:cubicBezTo>
                <a:cubicBezTo>
                  <a:pt x="422" y="332"/>
                  <a:pt x="424" y="329"/>
                  <a:pt x="425" y="325"/>
                </a:cubicBezTo>
                <a:cubicBezTo>
                  <a:pt x="425" y="325"/>
                  <a:pt x="425" y="325"/>
                  <a:pt x="425" y="325"/>
                </a:cubicBezTo>
                <a:cubicBezTo>
                  <a:pt x="424" y="325"/>
                  <a:pt x="423" y="324"/>
                  <a:pt x="423" y="324"/>
                </a:cubicBezTo>
                <a:cubicBezTo>
                  <a:pt x="423" y="324"/>
                  <a:pt x="423" y="324"/>
                  <a:pt x="423" y="324"/>
                </a:cubicBezTo>
                <a:cubicBezTo>
                  <a:pt x="413" y="320"/>
                  <a:pt x="409" y="313"/>
                  <a:pt x="411" y="308"/>
                </a:cubicBezTo>
                <a:cubicBezTo>
                  <a:pt x="413" y="302"/>
                  <a:pt x="422" y="296"/>
                  <a:pt x="432" y="304"/>
                </a:cubicBezTo>
                <a:cubicBezTo>
                  <a:pt x="431" y="304"/>
                  <a:pt x="431" y="304"/>
                  <a:pt x="431" y="304"/>
                </a:cubicBezTo>
                <a:cubicBezTo>
                  <a:pt x="432" y="304"/>
                  <a:pt x="433" y="303"/>
                  <a:pt x="433" y="304"/>
                </a:cubicBezTo>
                <a:cubicBezTo>
                  <a:pt x="434" y="304"/>
                  <a:pt x="434" y="304"/>
                  <a:pt x="435" y="304"/>
                </a:cubicBezTo>
                <a:cubicBezTo>
                  <a:pt x="436" y="300"/>
                  <a:pt x="438" y="296"/>
                  <a:pt x="439" y="293"/>
                </a:cubicBezTo>
                <a:cubicBezTo>
                  <a:pt x="438" y="293"/>
                  <a:pt x="438" y="292"/>
                  <a:pt x="437" y="292"/>
                </a:cubicBezTo>
                <a:cubicBezTo>
                  <a:pt x="436" y="292"/>
                  <a:pt x="436" y="292"/>
                  <a:pt x="435" y="292"/>
                </a:cubicBezTo>
                <a:cubicBezTo>
                  <a:pt x="426" y="289"/>
                  <a:pt x="420" y="282"/>
                  <a:pt x="421" y="276"/>
                </a:cubicBezTo>
                <a:cubicBezTo>
                  <a:pt x="423" y="270"/>
                  <a:pt x="432" y="267"/>
                  <a:pt x="442" y="268"/>
                </a:cubicBezTo>
                <a:cubicBezTo>
                  <a:pt x="442" y="268"/>
                  <a:pt x="442" y="268"/>
                  <a:pt x="442" y="268"/>
                </a:cubicBezTo>
                <a:cubicBezTo>
                  <a:pt x="442" y="268"/>
                  <a:pt x="442" y="269"/>
                  <a:pt x="443" y="269"/>
                </a:cubicBezTo>
                <a:cubicBezTo>
                  <a:pt x="444" y="269"/>
                  <a:pt x="444" y="269"/>
                  <a:pt x="445" y="269"/>
                </a:cubicBezTo>
                <a:cubicBezTo>
                  <a:pt x="446" y="265"/>
                  <a:pt x="446" y="261"/>
                  <a:pt x="447" y="258"/>
                </a:cubicBezTo>
                <a:cubicBezTo>
                  <a:pt x="446" y="258"/>
                  <a:pt x="445" y="257"/>
                  <a:pt x="445" y="257"/>
                </a:cubicBezTo>
                <a:cubicBezTo>
                  <a:pt x="444" y="257"/>
                  <a:pt x="443" y="256"/>
                  <a:pt x="443" y="256"/>
                </a:cubicBezTo>
                <a:cubicBezTo>
                  <a:pt x="443" y="256"/>
                  <a:pt x="443" y="256"/>
                  <a:pt x="443" y="256"/>
                </a:cubicBezTo>
                <a:cubicBezTo>
                  <a:pt x="433" y="256"/>
                  <a:pt x="427" y="250"/>
                  <a:pt x="427" y="244"/>
                </a:cubicBezTo>
                <a:cubicBezTo>
                  <a:pt x="427" y="237"/>
                  <a:pt x="435" y="233"/>
                  <a:pt x="447" y="234"/>
                </a:cubicBezTo>
                <a:cubicBezTo>
                  <a:pt x="447" y="234"/>
                  <a:pt x="447" y="234"/>
                  <a:pt x="447" y="234"/>
                </a:cubicBezTo>
                <a:cubicBezTo>
                  <a:pt x="447" y="234"/>
                  <a:pt x="447" y="234"/>
                  <a:pt x="447" y="234"/>
                </a:cubicBezTo>
                <a:moveTo>
                  <a:pt x="319" y="97"/>
                </a:moveTo>
                <a:cubicBezTo>
                  <a:pt x="333" y="88"/>
                  <a:pt x="355" y="106"/>
                  <a:pt x="372" y="132"/>
                </a:cubicBezTo>
                <a:cubicBezTo>
                  <a:pt x="388" y="159"/>
                  <a:pt x="395" y="187"/>
                  <a:pt x="381" y="196"/>
                </a:cubicBezTo>
                <a:cubicBezTo>
                  <a:pt x="369" y="203"/>
                  <a:pt x="340" y="187"/>
                  <a:pt x="324" y="162"/>
                </a:cubicBezTo>
                <a:cubicBezTo>
                  <a:pt x="309" y="138"/>
                  <a:pt x="307" y="104"/>
                  <a:pt x="319" y="97"/>
                </a:cubicBezTo>
                <a:moveTo>
                  <a:pt x="280" y="313"/>
                </a:moveTo>
                <a:cubicBezTo>
                  <a:pt x="231" y="344"/>
                  <a:pt x="167" y="329"/>
                  <a:pt x="136" y="280"/>
                </a:cubicBezTo>
                <a:cubicBezTo>
                  <a:pt x="106" y="231"/>
                  <a:pt x="120" y="167"/>
                  <a:pt x="169" y="137"/>
                </a:cubicBezTo>
                <a:cubicBezTo>
                  <a:pt x="218" y="106"/>
                  <a:pt x="282" y="121"/>
                  <a:pt x="313" y="169"/>
                </a:cubicBezTo>
                <a:cubicBezTo>
                  <a:pt x="343" y="218"/>
                  <a:pt x="329" y="283"/>
                  <a:pt x="280" y="313"/>
                </a:cubicBezTo>
                <a:moveTo>
                  <a:pt x="218" y="51"/>
                </a:moveTo>
                <a:cubicBezTo>
                  <a:pt x="249" y="50"/>
                  <a:pt x="277" y="58"/>
                  <a:pt x="277" y="75"/>
                </a:cubicBezTo>
                <a:cubicBezTo>
                  <a:pt x="278" y="89"/>
                  <a:pt x="249" y="106"/>
                  <a:pt x="220" y="107"/>
                </a:cubicBezTo>
                <a:cubicBezTo>
                  <a:pt x="191" y="108"/>
                  <a:pt x="161" y="93"/>
                  <a:pt x="161" y="79"/>
                </a:cubicBezTo>
                <a:cubicBezTo>
                  <a:pt x="160" y="62"/>
                  <a:pt x="187" y="52"/>
                  <a:pt x="218" y="51"/>
                </a:cubicBezTo>
                <a:moveTo>
                  <a:pt x="71" y="144"/>
                </a:moveTo>
                <a:cubicBezTo>
                  <a:pt x="85" y="116"/>
                  <a:pt x="106" y="96"/>
                  <a:pt x="121" y="104"/>
                </a:cubicBezTo>
                <a:cubicBezTo>
                  <a:pt x="133" y="110"/>
                  <a:pt x="134" y="144"/>
                  <a:pt x="120" y="170"/>
                </a:cubicBezTo>
                <a:cubicBezTo>
                  <a:pt x="107" y="195"/>
                  <a:pt x="79" y="214"/>
                  <a:pt x="66" y="207"/>
                </a:cubicBezTo>
                <a:cubicBezTo>
                  <a:pt x="51" y="199"/>
                  <a:pt x="56" y="171"/>
                  <a:pt x="71" y="144"/>
                </a:cubicBezTo>
                <a:moveTo>
                  <a:pt x="130" y="353"/>
                </a:moveTo>
                <a:cubicBezTo>
                  <a:pt x="116" y="362"/>
                  <a:pt x="94" y="343"/>
                  <a:pt x="77" y="317"/>
                </a:cubicBezTo>
                <a:cubicBezTo>
                  <a:pt x="61" y="291"/>
                  <a:pt x="54" y="263"/>
                  <a:pt x="68" y="254"/>
                </a:cubicBezTo>
                <a:cubicBezTo>
                  <a:pt x="80" y="247"/>
                  <a:pt x="109" y="263"/>
                  <a:pt x="125" y="287"/>
                </a:cubicBezTo>
                <a:cubicBezTo>
                  <a:pt x="140" y="312"/>
                  <a:pt x="142" y="346"/>
                  <a:pt x="130" y="353"/>
                </a:cubicBezTo>
                <a:moveTo>
                  <a:pt x="231" y="399"/>
                </a:moveTo>
                <a:cubicBezTo>
                  <a:pt x="200" y="400"/>
                  <a:pt x="172" y="392"/>
                  <a:pt x="172" y="375"/>
                </a:cubicBezTo>
                <a:cubicBezTo>
                  <a:pt x="171" y="361"/>
                  <a:pt x="200" y="344"/>
                  <a:pt x="229" y="343"/>
                </a:cubicBezTo>
                <a:cubicBezTo>
                  <a:pt x="258" y="342"/>
                  <a:pt x="288" y="357"/>
                  <a:pt x="288" y="371"/>
                </a:cubicBezTo>
                <a:cubicBezTo>
                  <a:pt x="289" y="387"/>
                  <a:pt x="262" y="397"/>
                  <a:pt x="231" y="399"/>
                </a:cubicBezTo>
                <a:moveTo>
                  <a:pt x="378" y="306"/>
                </a:moveTo>
                <a:cubicBezTo>
                  <a:pt x="364" y="334"/>
                  <a:pt x="343" y="354"/>
                  <a:pt x="328" y="346"/>
                </a:cubicBezTo>
                <a:cubicBezTo>
                  <a:pt x="316" y="339"/>
                  <a:pt x="315" y="306"/>
                  <a:pt x="329" y="280"/>
                </a:cubicBezTo>
                <a:cubicBezTo>
                  <a:pt x="342" y="254"/>
                  <a:pt x="370" y="236"/>
                  <a:pt x="383" y="243"/>
                </a:cubicBezTo>
                <a:cubicBezTo>
                  <a:pt x="398" y="250"/>
                  <a:pt x="393" y="279"/>
                  <a:pt x="378" y="306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Freeform 35"/>
          <p:cNvSpPr>
            <a:spLocks noEditPoints="1"/>
          </p:cNvSpPr>
          <p:nvPr/>
        </p:nvSpPr>
        <p:spPr bwMode="auto">
          <a:xfrm>
            <a:off x="6944492" y="2310271"/>
            <a:ext cx="891189" cy="892408"/>
          </a:xfrm>
          <a:custGeom>
            <a:avLst/>
            <a:gdLst>
              <a:gd name="T0" fmla="*/ 207 w 618"/>
              <a:gd name="T1" fmla="*/ 17 h 619"/>
              <a:gd name="T2" fmla="*/ 187 w 618"/>
              <a:gd name="T3" fmla="*/ 58 h 619"/>
              <a:gd name="T4" fmla="*/ 140 w 618"/>
              <a:gd name="T5" fmla="*/ 72 h 619"/>
              <a:gd name="T6" fmla="*/ 105 w 618"/>
              <a:gd name="T7" fmla="*/ 77 h 619"/>
              <a:gd name="T8" fmla="*/ 60 w 618"/>
              <a:gd name="T9" fmla="*/ 126 h 619"/>
              <a:gd name="T10" fmla="*/ 67 w 618"/>
              <a:gd name="T11" fmla="*/ 170 h 619"/>
              <a:gd name="T12" fmla="*/ 13 w 618"/>
              <a:gd name="T13" fmla="*/ 220 h 619"/>
              <a:gd name="T14" fmla="*/ 30 w 618"/>
              <a:gd name="T15" fmla="*/ 291 h 619"/>
              <a:gd name="T16" fmla="*/ 0 w 618"/>
              <a:gd name="T17" fmla="*/ 324 h 619"/>
              <a:gd name="T18" fmla="*/ 10 w 618"/>
              <a:gd name="T19" fmla="*/ 390 h 619"/>
              <a:gd name="T20" fmla="*/ 49 w 618"/>
              <a:gd name="T21" fmla="*/ 413 h 619"/>
              <a:gd name="T22" fmla="*/ 55 w 618"/>
              <a:gd name="T23" fmla="*/ 485 h 619"/>
              <a:gd name="T24" fmla="*/ 121 w 618"/>
              <a:gd name="T25" fmla="*/ 516 h 619"/>
              <a:gd name="T26" fmla="*/ 128 w 618"/>
              <a:gd name="T27" fmla="*/ 561 h 619"/>
              <a:gd name="T28" fmla="*/ 186 w 618"/>
              <a:gd name="T29" fmla="*/ 594 h 619"/>
              <a:gd name="T30" fmla="*/ 228 w 618"/>
              <a:gd name="T31" fmla="*/ 577 h 619"/>
              <a:gd name="T32" fmla="*/ 288 w 618"/>
              <a:gd name="T33" fmla="*/ 618 h 619"/>
              <a:gd name="T34" fmla="*/ 307 w 618"/>
              <a:gd name="T35" fmla="*/ 602 h 619"/>
              <a:gd name="T36" fmla="*/ 368 w 618"/>
              <a:gd name="T37" fmla="*/ 614 h 619"/>
              <a:gd name="T38" fmla="*/ 393 w 618"/>
              <a:gd name="T39" fmla="*/ 577 h 619"/>
              <a:gd name="T40" fmla="*/ 455 w 618"/>
              <a:gd name="T41" fmla="*/ 583 h 619"/>
              <a:gd name="T42" fmla="*/ 468 w 618"/>
              <a:gd name="T43" fmla="*/ 540 h 619"/>
              <a:gd name="T44" fmla="*/ 538 w 618"/>
              <a:gd name="T45" fmla="*/ 519 h 619"/>
              <a:gd name="T46" fmla="*/ 553 w 618"/>
              <a:gd name="T47" fmla="*/ 448 h 619"/>
              <a:gd name="T48" fmla="*/ 595 w 618"/>
              <a:gd name="T49" fmla="*/ 430 h 619"/>
              <a:gd name="T50" fmla="*/ 576 w 618"/>
              <a:gd name="T51" fmla="*/ 395 h 619"/>
              <a:gd name="T52" fmla="*/ 616 w 618"/>
              <a:gd name="T53" fmla="*/ 354 h 619"/>
              <a:gd name="T54" fmla="*/ 589 w 618"/>
              <a:gd name="T55" fmla="*/ 286 h 619"/>
              <a:gd name="T56" fmla="*/ 614 w 618"/>
              <a:gd name="T57" fmla="*/ 249 h 619"/>
              <a:gd name="T58" fmla="*/ 570 w 618"/>
              <a:gd name="T59" fmla="*/ 205 h 619"/>
              <a:gd name="T60" fmla="*/ 582 w 618"/>
              <a:gd name="T61" fmla="*/ 162 h 619"/>
              <a:gd name="T62" fmla="*/ 544 w 618"/>
              <a:gd name="T63" fmla="*/ 107 h 619"/>
              <a:gd name="T64" fmla="*/ 499 w 618"/>
              <a:gd name="T65" fmla="*/ 103 h 619"/>
              <a:gd name="T66" fmla="*/ 466 w 618"/>
              <a:gd name="T67" fmla="*/ 77 h 619"/>
              <a:gd name="T68" fmla="*/ 452 w 618"/>
              <a:gd name="T69" fmla="*/ 34 h 619"/>
              <a:gd name="T70" fmla="*/ 390 w 618"/>
              <a:gd name="T71" fmla="*/ 10 h 619"/>
              <a:gd name="T72" fmla="*/ 350 w 618"/>
              <a:gd name="T73" fmla="*/ 32 h 619"/>
              <a:gd name="T74" fmla="*/ 285 w 618"/>
              <a:gd name="T75" fmla="*/ 1 h 619"/>
              <a:gd name="T76" fmla="*/ 225 w 618"/>
              <a:gd name="T77" fmla="*/ 42 h 619"/>
              <a:gd name="T78" fmla="*/ 188 w 618"/>
              <a:gd name="T79" fmla="*/ 286 h 619"/>
              <a:gd name="T80" fmla="*/ 228 w 618"/>
              <a:gd name="T81" fmla="*/ 335 h 619"/>
              <a:gd name="T82" fmla="*/ 334 w 618"/>
              <a:gd name="T83" fmla="*/ 390 h 619"/>
              <a:gd name="T84" fmla="*/ 223 w 618"/>
              <a:gd name="T85" fmla="*/ 399 h 619"/>
              <a:gd name="T86" fmla="*/ 82 w 618"/>
              <a:gd name="T87" fmla="*/ 398 h 619"/>
              <a:gd name="T88" fmla="*/ 323 w 618"/>
              <a:gd name="T89" fmla="*/ 552 h 619"/>
              <a:gd name="T90" fmla="*/ 534 w 618"/>
              <a:gd name="T91" fmla="*/ 402 h 619"/>
              <a:gd name="T92" fmla="*/ 437 w 618"/>
              <a:gd name="T93" fmla="*/ 291 h 619"/>
              <a:gd name="T94" fmla="*/ 541 w 618"/>
              <a:gd name="T95" fmla="*/ 237 h 619"/>
              <a:gd name="T96" fmla="*/ 295 w 618"/>
              <a:gd name="T97" fmla="*/ 186 h 619"/>
              <a:gd name="T98" fmla="*/ 441 w 618"/>
              <a:gd name="T99" fmla="*/ 105 h 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18" h="619">
                <a:moveTo>
                  <a:pt x="225" y="42"/>
                </a:moveTo>
                <a:cubicBezTo>
                  <a:pt x="225" y="42"/>
                  <a:pt x="225" y="42"/>
                  <a:pt x="225" y="42"/>
                </a:cubicBezTo>
                <a:cubicBezTo>
                  <a:pt x="207" y="17"/>
                  <a:pt x="207" y="17"/>
                  <a:pt x="207" y="17"/>
                </a:cubicBezTo>
                <a:cubicBezTo>
                  <a:pt x="195" y="22"/>
                  <a:pt x="195" y="22"/>
                  <a:pt x="195" y="22"/>
                </a:cubicBezTo>
                <a:cubicBezTo>
                  <a:pt x="183" y="27"/>
                  <a:pt x="183" y="27"/>
                  <a:pt x="183" y="27"/>
                </a:cubicBezTo>
                <a:cubicBezTo>
                  <a:pt x="187" y="58"/>
                  <a:pt x="187" y="58"/>
                  <a:pt x="187" y="58"/>
                </a:cubicBezTo>
                <a:cubicBezTo>
                  <a:pt x="174" y="64"/>
                  <a:pt x="162" y="71"/>
                  <a:pt x="150" y="79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25" y="60"/>
                  <a:pt x="125" y="60"/>
                  <a:pt x="125" y="60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5" y="77"/>
                  <a:pt x="105" y="77"/>
                  <a:pt x="105" y="77"/>
                </a:cubicBezTo>
                <a:cubicBezTo>
                  <a:pt x="118" y="105"/>
                  <a:pt x="118" y="105"/>
                  <a:pt x="118" y="105"/>
                </a:cubicBezTo>
                <a:cubicBezTo>
                  <a:pt x="108" y="115"/>
                  <a:pt x="98" y="125"/>
                  <a:pt x="89" y="137"/>
                </a:cubicBezTo>
                <a:cubicBezTo>
                  <a:pt x="60" y="126"/>
                  <a:pt x="60" y="126"/>
                  <a:pt x="60" y="126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45" y="147"/>
                  <a:pt x="45" y="147"/>
                  <a:pt x="45" y="147"/>
                </a:cubicBezTo>
                <a:cubicBezTo>
                  <a:pt x="67" y="170"/>
                  <a:pt x="67" y="170"/>
                  <a:pt x="67" y="170"/>
                </a:cubicBezTo>
                <a:cubicBezTo>
                  <a:pt x="59" y="183"/>
                  <a:pt x="53" y="196"/>
                  <a:pt x="48" y="209"/>
                </a:cubicBezTo>
                <a:cubicBezTo>
                  <a:pt x="17" y="207"/>
                  <a:pt x="17" y="207"/>
                  <a:pt x="17" y="207"/>
                </a:cubicBezTo>
                <a:cubicBezTo>
                  <a:pt x="13" y="220"/>
                  <a:pt x="13" y="220"/>
                  <a:pt x="13" y="220"/>
                </a:cubicBezTo>
                <a:cubicBezTo>
                  <a:pt x="9" y="232"/>
                  <a:pt x="9" y="232"/>
                  <a:pt x="9" y="232"/>
                </a:cubicBezTo>
                <a:cubicBezTo>
                  <a:pt x="36" y="248"/>
                  <a:pt x="36" y="248"/>
                  <a:pt x="36" y="248"/>
                </a:cubicBezTo>
                <a:cubicBezTo>
                  <a:pt x="33" y="262"/>
                  <a:pt x="31" y="276"/>
                  <a:pt x="30" y="291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24"/>
                  <a:pt x="0" y="324"/>
                  <a:pt x="0" y="324"/>
                </a:cubicBezTo>
                <a:cubicBezTo>
                  <a:pt x="30" y="331"/>
                  <a:pt x="30" y="331"/>
                  <a:pt x="30" y="331"/>
                </a:cubicBezTo>
                <a:cubicBezTo>
                  <a:pt x="31" y="346"/>
                  <a:pt x="34" y="360"/>
                  <a:pt x="37" y="374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4" y="403"/>
                  <a:pt x="14" y="403"/>
                  <a:pt x="14" y="403"/>
                </a:cubicBezTo>
                <a:cubicBezTo>
                  <a:pt x="18" y="415"/>
                  <a:pt x="18" y="415"/>
                  <a:pt x="18" y="415"/>
                </a:cubicBezTo>
                <a:cubicBezTo>
                  <a:pt x="49" y="413"/>
                  <a:pt x="49" y="413"/>
                  <a:pt x="49" y="413"/>
                </a:cubicBezTo>
                <a:cubicBezTo>
                  <a:pt x="55" y="426"/>
                  <a:pt x="61" y="439"/>
                  <a:pt x="68" y="452"/>
                </a:cubicBezTo>
                <a:cubicBezTo>
                  <a:pt x="47" y="475"/>
                  <a:pt x="47" y="475"/>
                  <a:pt x="47" y="475"/>
                </a:cubicBezTo>
                <a:cubicBezTo>
                  <a:pt x="55" y="485"/>
                  <a:pt x="55" y="485"/>
                  <a:pt x="55" y="485"/>
                </a:cubicBezTo>
                <a:cubicBezTo>
                  <a:pt x="62" y="496"/>
                  <a:pt x="62" y="496"/>
                  <a:pt x="62" y="496"/>
                </a:cubicBezTo>
                <a:cubicBezTo>
                  <a:pt x="91" y="485"/>
                  <a:pt x="91" y="485"/>
                  <a:pt x="91" y="485"/>
                </a:cubicBezTo>
                <a:cubicBezTo>
                  <a:pt x="100" y="496"/>
                  <a:pt x="110" y="507"/>
                  <a:pt x="121" y="516"/>
                </a:cubicBezTo>
                <a:cubicBezTo>
                  <a:pt x="108" y="545"/>
                  <a:pt x="108" y="545"/>
                  <a:pt x="108" y="545"/>
                </a:cubicBezTo>
                <a:cubicBezTo>
                  <a:pt x="118" y="553"/>
                  <a:pt x="118" y="553"/>
                  <a:pt x="118" y="553"/>
                </a:cubicBezTo>
                <a:cubicBezTo>
                  <a:pt x="128" y="561"/>
                  <a:pt x="128" y="561"/>
                  <a:pt x="128" y="561"/>
                </a:cubicBezTo>
                <a:cubicBezTo>
                  <a:pt x="153" y="542"/>
                  <a:pt x="153" y="542"/>
                  <a:pt x="153" y="542"/>
                </a:cubicBezTo>
                <a:cubicBezTo>
                  <a:pt x="165" y="550"/>
                  <a:pt x="177" y="557"/>
                  <a:pt x="190" y="563"/>
                </a:cubicBezTo>
                <a:cubicBezTo>
                  <a:pt x="186" y="594"/>
                  <a:pt x="186" y="594"/>
                  <a:pt x="186" y="594"/>
                </a:cubicBezTo>
                <a:cubicBezTo>
                  <a:pt x="198" y="598"/>
                  <a:pt x="198" y="598"/>
                  <a:pt x="198" y="598"/>
                </a:cubicBezTo>
                <a:cubicBezTo>
                  <a:pt x="210" y="603"/>
                  <a:pt x="210" y="603"/>
                  <a:pt x="210" y="603"/>
                </a:cubicBezTo>
                <a:cubicBezTo>
                  <a:pt x="228" y="577"/>
                  <a:pt x="228" y="577"/>
                  <a:pt x="228" y="577"/>
                </a:cubicBezTo>
                <a:cubicBezTo>
                  <a:pt x="242" y="582"/>
                  <a:pt x="256" y="585"/>
                  <a:pt x="270" y="587"/>
                </a:cubicBezTo>
                <a:cubicBezTo>
                  <a:pt x="275" y="618"/>
                  <a:pt x="275" y="618"/>
                  <a:pt x="275" y="618"/>
                </a:cubicBezTo>
                <a:cubicBezTo>
                  <a:pt x="288" y="618"/>
                  <a:pt x="288" y="618"/>
                  <a:pt x="288" y="618"/>
                </a:cubicBezTo>
                <a:cubicBezTo>
                  <a:pt x="301" y="619"/>
                  <a:pt x="301" y="619"/>
                  <a:pt x="301" y="619"/>
                </a:cubicBezTo>
                <a:cubicBezTo>
                  <a:pt x="307" y="602"/>
                  <a:pt x="307" y="602"/>
                  <a:pt x="307" y="602"/>
                </a:cubicBezTo>
                <a:cubicBezTo>
                  <a:pt x="307" y="602"/>
                  <a:pt x="307" y="602"/>
                  <a:pt x="307" y="602"/>
                </a:cubicBezTo>
                <a:cubicBezTo>
                  <a:pt x="311" y="590"/>
                  <a:pt x="311" y="590"/>
                  <a:pt x="311" y="590"/>
                </a:cubicBezTo>
                <a:cubicBezTo>
                  <a:pt x="325" y="590"/>
                  <a:pt x="339" y="588"/>
                  <a:pt x="354" y="586"/>
                </a:cubicBezTo>
                <a:cubicBezTo>
                  <a:pt x="368" y="614"/>
                  <a:pt x="368" y="614"/>
                  <a:pt x="368" y="614"/>
                </a:cubicBezTo>
                <a:cubicBezTo>
                  <a:pt x="380" y="611"/>
                  <a:pt x="380" y="611"/>
                  <a:pt x="380" y="611"/>
                </a:cubicBezTo>
                <a:cubicBezTo>
                  <a:pt x="393" y="608"/>
                  <a:pt x="393" y="608"/>
                  <a:pt x="393" y="608"/>
                </a:cubicBezTo>
                <a:cubicBezTo>
                  <a:pt x="393" y="577"/>
                  <a:pt x="393" y="577"/>
                  <a:pt x="393" y="577"/>
                </a:cubicBezTo>
                <a:cubicBezTo>
                  <a:pt x="394" y="577"/>
                  <a:pt x="394" y="577"/>
                  <a:pt x="394" y="577"/>
                </a:cubicBezTo>
                <a:cubicBezTo>
                  <a:pt x="408" y="572"/>
                  <a:pt x="421" y="567"/>
                  <a:pt x="433" y="561"/>
                </a:cubicBezTo>
                <a:cubicBezTo>
                  <a:pt x="455" y="583"/>
                  <a:pt x="455" y="583"/>
                  <a:pt x="455" y="583"/>
                </a:cubicBezTo>
                <a:cubicBezTo>
                  <a:pt x="466" y="577"/>
                  <a:pt x="466" y="577"/>
                  <a:pt x="466" y="577"/>
                </a:cubicBezTo>
                <a:cubicBezTo>
                  <a:pt x="477" y="570"/>
                  <a:pt x="477" y="570"/>
                  <a:pt x="477" y="570"/>
                </a:cubicBezTo>
                <a:cubicBezTo>
                  <a:pt x="468" y="540"/>
                  <a:pt x="468" y="540"/>
                  <a:pt x="468" y="540"/>
                </a:cubicBezTo>
                <a:cubicBezTo>
                  <a:pt x="480" y="532"/>
                  <a:pt x="491" y="523"/>
                  <a:pt x="502" y="513"/>
                </a:cubicBezTo>
                <a:cubicBezTo>
                  <a:pt x="529" y="528"/>
                  <a:pt x="529" y="528"/>
                  <a:pt x="529" y="528"/>
                </a:cubicBezTo>
                <a:cubicBezTo>
                  <a:pt x="538" y="519"/>
                  <a:pt x="538" y="519"/>
                  <a:pt x="538" y="519"/>
                </a:cubicBezTo>
                <a:cubicBezTo>
                  <a:pt x="547" y="509"/>
                  <a:pt x="547" y="509"/>
                  <a:pt x="547" y="509"/>
                </a:cubicBezTo>
                <a:cubicBezTo>
                  <a:pt x="529" y="483"/>
                  <a:pt x="529" y="483"/>
                  <a:pt x="529" y="483"/>
                </a:cubicBezTo>
                <a:cubicBezTo>
                  <a:pt x="538" y="472"/>
                  <a:pt x="546" y="460"/>
                  <a:pt x="553" y="448"/>
                </a:cubicBezTo>
                <a:cubicBezTo>
                  <a:pt x="584" y="454"/>
                  <a:pt x="584" y="454"/>
                  <a:pt x="584" y="454"/>
                </a:cubicBezTo>
                <a:cubicBezTo>
                  <a:pt x="589" y="442"/>
                  <a:pt x="589" y="442"/>
                  <a:pt x="589" y="442"/>
                </a:cubicBezTo>
                <a:cubicBezTo>
                  <a:pt x="595" y="430"/>
                  <a:pt x="595" y="430"/>
                  <a:pt x="595" y="430"/>
                </a:cubicBezTo>
                <a:cubicBezTo>
                  <a:pt x="571" y="411"/>
                  <a:pt x="571" y="411"/>
                  <a:pt x="571" y="411"/>
                </a:cubicBezTo>
                <a:cubicBezTo>
                  <a:pt x="572" y="408"/>
                  <a:pt x="573" y="405"/>
                  <a:pt x="574" y="402"/>
                </a:cubicBezTo>
                <a:cubicBezTo>
                  <a:pt x="576" y="395"/>
                  <a:pt x="576" y="395"/>
                  <a:pt x="576" y="395"/>
                </a:cubicBezTo>
                <a:cubicBezTo>
                  <a:pt x="579" y="386"/>
                  <a:pt x="581" y="378"/>
                  <a:pt x="583" y="370"/>
                </a:cubicBezTo>
                <a:cubicBezTo>
                  <a:pt x="614" y="367"/>
                  <a:pt x="614" y="367"/>
                  <a:pt x="614" y="367"/>
                </a:cubicBezTo>
                <a:cubicBezTo>
                  <a:pt x="616" y="354"/>
                  <a:pt x="616" y="354"/>
                  <a:pt x="616" y="354"/>
                </a:cubicBezTo>
                <a:cubicBezTo>
                  <a:pt x="618" y="341"/>
                  <a:pt x="618" y="341"/>
                  <a:pt x="618" y="341"/>
                </a:cubicBezTo>
                <a:cubicBezTo>
                  <a:pt x="589" y="329"/>
                  <a:pt x="589" y="329"/>
                  <a:pt x="589" y="329"/>
                </a:cubicBezTo>
                <a:cubicBezTo>
                  <a:pt x="590" y="315"/>
                  <a:pt x="590" y="301"/>
                  <a:pt x="589" y="286"/>
                </a:cubicBezTo>
                <a:cubicBezTo>
                  <a:pt x="618" y="274"/>
                  <a:pt x="618" y="274"/>
                  <a:pt x="618" y="274"/>
                </a:cubicBezTo>
                <a:cubicBezTo>
                  <a:pt x="616" y="261"/>
                  <a:pt x="616" y="261"/>
                  <a:pt x="616" y="261"/>
                </a:cubicBezTo>
                <a:cubicBezTo>
                  <a:pt x="614" y="249"/>
                  <a:pt x="614" y="249"/>
                  <a:pt x="614" y="249"/>
                </a:cubicBezTo>
                <a:cubicBezTo>
                  <a:pt x="582" y="246"/>
                  <a:pt x="582" y="246"/>
                  <a:pt x="582" y="246"/>
                </a:cubicBezTo>
                <a:cubicBezTo>
                  <a:pt x="581" y="239"/>
                  <a:pt x="579" y="232"/>
                  <a:pt x="577" y="225"/>
                </a:cubicBezTo>
                <a:cubicBezTo>
                  <a:pt x="575" y="218"/>
                  <a:pt x="572" y="212"/>
                  <a:pt x="570" y="205"/>
                </a:cubicBezTo>
                <a:cubicBezTo>
                  <a:pt x="594" y="185"/>
                  <a:pt x="594" y="185"/>
                  <a:pt x="594" y="185"/>
                </a:cubicBezTo>
                <a:cubicBezTo>
                  <a:pt x="588" y="173"/>
                  <a:pt x="588" y="173"/>
                  <a:pt x="588" y="173"/>
                </a:cubicBezTo>
                <a:cubicBezTo>
                  <a:pt x="582" y="162"/>
                  <a:pt x="582" y="162"/>
                  <a:pt x="582" y="162"/>
                </a:cubicBezTo>
                <a:cubicBezTo>
                  <a:pt x="552" y="168"/>
                  <a:pt x="552" y="168"/>
                  <a:pt x="552" y="168"/>
                </a:cubicBezTo>
                <a:cubicBezTo>
                  <a:pt x="544" y="156"/>
                  <a:pt x="536" y="144"/>
                  <a:pt x="527" y="133"/>
                </a:cubicBezTo>
                <a:cubicBezTo>
                  <a:pt x="544" y="107"/>
                  <a:pt x="544" y="107"/>
                  <a:pt x="544" y="107"/>
                </a:cubicBezTo>
                <a:cubicBezTo>
                  <a:pt x="535" y="97"/>
                  <a:pt x="535" y="97"/>
                  <a:pt x="535" y="97"/>
                </a:cubicBezTo>
                <a:cubicBezTo>
                  <a:pt x="526" y="88"/>
                  <a:pt x="526" y="88"/>
                  <a:pt x="526" y="88"/>
                </a:cubicBezTo>
                <a:cubicBezTo>
                  <a:pt x="499" y="103"/>
                  <a:pt x="499" y="103"/>
                  <a:pt x="499" y="103"/>
                </a:cubicBezTo>
                <a:cubicBezTo>
                  <a:pt x="493" y="97"/>
                  <a:pt x="486" y="92"/>
                  <a:pt x="479" y="87"/>
                </a:cubicBezTo>
                <a:cubicBezTo>
                  <a:pt x="473" y="82"/>
                  <a:pt x="473" y="82"/>
                  <a:pt x="473" y="82"/>
                </a:cubicBezTo>
                <a:cubicBezTo>
                  <a:pt x="471" y="80"/>
                  <a:pt x="468" y="78"/>
                  <a:pt x="466" y="77"/>
                </a:cubicBezTo>
                <a:cubicBezTo>
                  <a:pt x="474" y="47"/>
                  <a:pt x="474" y="47"/>
                  <a:pt x="474" y="47"/>
                </a:cubicBezTo>
                <a:cubicBezTo>
                  <a:pt x="463" y="40"/>
                  <a:pt x="463" y="40"/>
                  <a:pt x="463" y="40"/>
                </a:cubicBezTo>
                <a:cubicBezTo>
                  <a:pt x="452" y="34"/>
                  <a:pt x="452" y="34"/>
                  <a:pt x="452" y="34"/>
                </a:cubicBezTo>
                <a:cubicBezTo>
                  <a:pt x="430" y="57"/>
                  <a:pt x="430" y="57"/>
                  <a:pt x="430" y="57"/>
                </a:cubicBezTo>
                <a:cubicBezTo>
                  <a:pt x="417" y="50"/>
                  <a:pt x="404" y="45"/>
                  <a:pt x="390" y="41"/>
                </a:cubicBezTo>
                <a:cubicBezTo>
                  <a:pt x="390" y="10"/>
                  <a:pt x="390" y="10"/>
                  <a:pt x="390" y="10"/>
                </a:cubicBezTo>
                <a:cubicBezTo>
                  <a:pt x="377" y="7"/>
                  <a:pt x="377" y="7"/>
                  <a:pt x="377" y="7"/>
                </a:cubicBezTo>
                <a:cubicBezTo>
                  <a:pt x="364" y="4"/>
                  <a:pt x="364" y="4"/>
                  <a:pt x="364" y="4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36" y="30"/>
                  <a:pt x="322" y="29"/>
                  <a:pt x="307" y="29"/>
                </a:cubicBezTo>
                <a:cubicBezTo>
                  <a:pt x="298" y="0"/>
                  <a:pt x="298" y="0"/>
                  <a:pt x="298" y="0"/>
                </a:cubicBezTo>
                <a:cubicBezTo>
                  <a:pt x="285" y="1"/>
                  <a:pt x="285" y="1"/>
                  <a:pt x="285" y="1"/>
                </a:cubicBezTo>
                <a:cubicBezTo>
                  <a:pt x="272" y="2"/>
                  <a:pt x="272" y="2"/>
                  <a:pt x="272" y="2"/>
                </a:cubicBezTo>
                <a:cubicBezTo>
                  <a:pt x="267" y="33"/>
                  <a:pt x="267" y="33"/>
                  <a:pt x="267" y="33"/>
                </a:cubicBezTo>
                <a:cubicBezTo>
                  <a:pt x="253" y="35"/>
                  <a:pt x="239" y="38"/>
                  <a:pt x="225" y="42"/>
                </a:cubicBezTo>
                <a:moveTo>
                  <a:pt x="156" y="121"/>
                </a:moveTo>
                <a:cubicBezTo>
                  <a:pt x="198" y="255"/>
                  <a:pt x="198" y="255"/>
                  <a:pt x="198" y="255"/>
                </a:cubicBezTo>
                <a:cubicBezTo>
                  <a:pt x="201" y="266"/>
                  <a:pt x="197" y="279"/>
                  <a:pt x="188" y="286"/>
                </a:cubicBezTo>
                <a:cubicBezTo>
                  <a:pt x="73" y="367"/>
                  <a:pt x="73" y="367"/>
                  <a:pt x="73" y="367"/>
                </a:cubicBezTo>
                <a:cubicBezTo>
                  <a:pt x="50" y="274"/>
                  <a:pt x="84" y="179"/>
                  <a:pt x="156" y="121"/>
                </a:cubicBezTo>
                <a:moveTo>
                  <a:pt x="228" y="335"/>
                </a:moveTo>
                <a:cubicBezTo>
                  <a:pt x="214" y="291"/>
                  <a:pt x="239" y="243"/>
                  <a:pt x="284" y="229"/>
                </a:cubicBezTo>
                <a:cubicBezTo>
                  <a:pt x="328" y="215"/>
                  <a:pt x="375" y="240"/>
                  <a:pt x="389" y="284"/>
                </a:cubicBezTo>
                <a:cubicBezTo>
                  <a:pt x="404" y="329"/>
                  <a:pt x="379" y="376"/>
                  <a:pt x="334" y="390"/>
                </a:cubicBezTo>
                <a:cubicBezTo>
                  <a:pt x="290" y="404"/>
                  <a:pt x="242" y="380"/>
                  <a:pt x="228" y="335"/>
                </a:cubicBezTo>
                <a:moveTo>
                  <a:pt x="82" y="398"/>
                </a:moveTo>
                <a:cubicBezTo>
                  <a:pt x="223" y="399"/>
                  <a:pt x="223" y="399"/>
                  <a:pt x="223" y="399"/>
                </a:cubicBezTo>
                <a:cubicBezTo>
                  <a:pt x="235" y="399"/>
                  <a:pt x="246" y="407"/>
                  <a:pt x="249" y="418"/>
                </a:cubicBezTo>
                <a:cubicBezTo>
                  <a:pt x="291" y="552"/>
                  <a:pt x="291" y="552"/>
                  <a:pt x="291" y="552"/>
                </a:cubicBezTo>
                <a:cubicBezTo>
                  <a:pt x="200" y="546"/>
                  <a:pt x="117" y="487"/>
                  <a:pt x="82" y="398"/>
                </a:cubicBezTo>
                <a:moveTo>
                  <a:pt x="534" y="402"/>
                </a:moveTo>
                <a:cubicBezTo>
                  <a:pt x="507" y="466"/>
                  <a:pt x="454" y="519"/>
                  <a:pt x="382" y="542"/>
                </a:cubicBezTo>
                <a:cubicBezTo>
                  <a:pt x="363" y="548"/>
                  <a:pt x="343" y="551"/>
                  <a:pt x="323" y="552"/>
                </a:cubicBezTo>
                <a:cubicBezTo>
                  <a:pt x="368" y="419"/>
                  <a:pt x="368" y="419"/>
                  <a:pt x="368" y="419"/>
                </a:cubicBezTo>
                <a:cubicBezTo>
                  <a:pt x="372" y="408"/>
                  <a:pt x="382" y="400"/>
                  <a:pt x="394" y="401"/>
                </a:cubicBezTo>
                <a:cubicBezTo>
                  <a:pt x="534" y="402"/>
                  <a:pt x="534" y="402"/>
                  <a:pt x="534" y="402"/>
                </a:cubicBezTo>
                <a:moveTo>
                  <a:pt x="541" y="237"/>
                </a:moveTo>
                <a:cubicBezTo>
                  <a:pt x="555" y="282"/>
                  <a:pt x="555" y="328"/>
                  <a:pt x="544" y="371"/>
                </a:cubicBezTo>
                <a:cubicBezTo>
                  <a:pt x="437" y="291"/>
                  <a:pt x="437" y="291"/>
                  <a:pt x="437" y="291"/>
                </a:cubicBezTo>
                <a:cubicBezTo>
                  <a:pt x="424" y="282"/>
                  <a:pt x="419" y="266"/>
                  <a:pt x="424" y="251"/>
                </a:cubicBezTo>
                <a:cubicBezTo>
                  <a:pt x="467" y="125"/>
                  <a:pt x="467" y="125"/>
                  <a:pt x="467" y="125"/>
                </a:cubicBezTo>
                <a:cubicBezTo>
                  <a:pt x="500" y="153"/>
                  <a:pt x="527" y="191"/>
                  <a:pt x="541" y="237"/>
                </a:cubicBezTo>
                <a:moveTo>
                  <a:pt x="441" y="105"/>
                </a:moveTo>
                <a:cubicBezTo>
                  <a:pt x="327" y="186"/>
                  <a:pt x="327" y="186"/>
                  <a:pt x="327" y="186"/>
                </a:cubicBezTo>
                <a:cubicBezTo>
                  <a:pt x="317" y="193"/>
                  <a:pt x="304" y="193"/>
                  <a:pt x="295" y="186"/>
                </a:cubicBezTo>
                <a:cubicBezTo>
                  <a:pt x="182" y="102"/>
                  <a:pt x="182" y="102"/>
                  <a:pt x="182" y="102"/>
                </a:cubicBezTo>
                <a:cubicBezTo>
                  <a:pt x="198" y="92"/>
                  <a:pt x="216" y="84"/>
                  <a:pt x="236" y="78"/>
                </a:cubicBezTo>
                <a:cubicBezTo>
                  <a:pt x="308" y="55"/>
                  <a:pt x="382" y="68"/>
                  <a:pt x="441" y="105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6" name="Freeform 36"/>
          <p:cNvSpPr>
            <a:spLocks noEditPoints="1"/>
          </p:cNvSpPr>
          <p:nvPr/>
        </p:nvSpPr>
        <p:spPr bwMode="auto">
          <a:xfrm>
            <a:off x="6203866" y="3571467"/>
            <a:ext cx="446814" cy="447423"/>
          </a:xfrm>
          <a:custGeom>
            <a:avLst/>
            <a:gdLst>
              <a:gd name="T0" fmla="*/ 234 w 310"/>
              <a:gd name="T1" fmla="*/ 262 h 310"/>
              <a:gd name="T2" fmla="*/ 263 w 310"/>
              <a:gd name="T3" fmla="*/ 266 h 310"/>
              <a:gd name="T4" fmla="*/ 264 w 310"/>
              <a:gd name="T5" fmla="*/ 250 h 310"/>
              <a:gd name="T6" fmla="*/ 280 w 310"/>
              <a:gd name="T7" fmla="*/ 234 h 310"/>
              <a:gd name="T8" fmla="*/ 289 w 310"/>
              <a:gd name="T9" fmla="*/ 216 h 310"/>
              <a:gd name="T10" fmla="*/ 288 w 310"/>
              <a:gd name="T11" fmla="*/ 192 h 310"/>
              <a:gd name="T12" fmla="*/ 308 w 310"/>
              <a:gd name="T13" fmla="*/ 184 h 310"/>
              <a:gd name="T14" fmla="*/ 287 w 310"/>
              <a:gd name="T15" fmla="*/ 164 h 310"/>
              <a:gd name="T16" fmla="*/ 310 w 310"/>
              <a:gd name="T17" fmla="*/ 146 h 310"/>
              <a:gd name="T18" fmla="*/ 298 w 310"/>
              <a:gd name="T19" fmla="*/ 135 h 310"/>
              <a:gd name="T20" fmla="*/ 296 w 310"/>
              <a:gd name="T21" fmla="*/ 112 h 310"/>
              <a:gd name="T22" fmla="*/ 290 w 310"/>
              <a:gd name="T23" fmla="*/ 94 h 310"/>
              <a:gd name="T24" fmla="*/ 276 w 310"/>
              <a:gd name="T25" fmla="*/ 76 h 310"/>
              <a:gd name="T26" fmla="*/ 277 w 310"/>
              <a:gd name="T27" fmla="*/ 59 h 310"/>
              <a:gd name="T28" fmla="*/ 250 w 310"/>
              <a:gd name="T29" fmla="*/ 62 h 310"/>
              <a:gd name="T30" fmla="*/ 250 w 310"/>
              <a:gd name="T31" fmla="*/ 32 h 310"/>
              <a:gd name="T32" fmla="*/ 233 w 310"/>
              <a:gd name="T33" fmla="*/ 34 h 310"/>
              <a:gd name="T34" fmla="*/ 214 w 310"/>
              <a:gd name="T35" fmla="*/ 23 h 310"/>
              <a:gd name="T36" fmla="*/ 206 w 310"/>
              <a:gd name="T37" fmla="*/ 8 h 310"/>
              <a:gd name="T38" fmla="*/ 183 w 310"/>
              <a:gd name="T39" fmla="*/ 25 h 310"/>
              <a:gd name="T40" fmla="*/ 169 w 310"/>
              <a:gd name="T41" fmla="*/ 0 h 310"/>
              <a:gd name="T42" fmla="*/ 156 w 310"/>
              <a:gd name="T43" fmla="*/ 11 h 310"/>
              <a:gd name="T44" fmla="*/ 133 w 310"/>
              <a:gd name="T45" fmla="*/ 9 h 310"/>
              <a:gd name="T46" fmla="*/ 114 w 310"/>
              <a:gd name="T47" fmla="*/ 13 h 310"/>
              <a:gd name="T48" fmla="*/ 94 w 310"/>
              <a:gd name="T49" fmla="*/ 24 h 310"/>
              <a:gd name="T50" fmla="*/ 83 w 310"/>
              <a:gd name="T51" fmla="*/ 17 h 310"/>
              <a:gd name="T52" fmla="*/ 78 w 310"/>
              <a:gd name="T53" fmla="*/ 34 h 310"/>
              <a:gd name="T54" fmla="*/ 58 w 310"/>
              <a:gd name="T55" fmla="*/ 44 h 310"/>
              <a:gd name="T56" fmla="*/ 44 w 310"/>
              <a:gd name="T57" fmla="*/ 58 h 310"/>
              <a:gd name="T58" fmla="*/ 33 w 310"/>
              <a:gd name="T59" fmla="*/ 78 h 310"/>
              <a:gd name="T60" fmla="*/ 17 w 310"/>
              <a:gd name="T61" fmla="*/ 84 h 310"/>
              <a:gd name="T62" fmla="*/ 31 w 310"/>
              <a:gd name="T63" fmla="*/ 109 h 310"/>
              <a:gd name="T64" fmla="*/ 4 w 310"/>
              <a:gd name="T65" fmla="*/ 119 h 310"/>
              <a:gd name="T66" fmla="*/ 13 w 310"/>
              <a:gd name="T67" fmla="*/ 134 h 310"/>
              <a:gd name="T68" fmla="*/ 8 w 310"/>
              <a:gd name="T69" fmla="*/ 156 h 310"/>
              <a:gd name="T70" fmla="*/ 9 w 310"/>
              <a:gd name="T71" fmla="*/ 176 h 310"/>
              <a:gd name="T72" fmla="*/ 17 w 310"/>
              <a:gd name="T73" fmla="*/ 197 h 310"/>
              <a:gd name="T74" fmla="*/ 11 w 310"/>
              <a:gd name="T75" fmla="*/ 213 h 310"/>
              <a:gd name="T76" fmla="*/ 39 w 310"/>
              <a:gd name="T77" fmla="*/ 219 h 310"/>
              <a:gd name="T78" fmla="*/ 29 w 310"/>
              <a:gd name="T79" fmla="*/ 246 h 310"/>
              <a:gd name="T80" fmla="*/ 46 w 310"/>
              <a:gd name="T81" fmla="*/ 249 h 310"/>
              <a:gd name="T82" fmla="*/ 60 w 310"/>
              <a:gd name="T83" fmla="*/ 267 h 310"/>
              <a:gd name="T84" fmla="*/ 75 w 310"/>
              <a:gd name="T85" fmla="*/ 279 h 310"/>
              <a:gd name="T86" fmla="*/ 97 w 310"/>
              <a:gd name="T87" fmla="*/ 287 h 310"/>
              <a:gd name="T88" fmla="*/ 104 w 310"/>
              <a:gd name="T89" fmla="*/ 302 h 310"/>
              <a:gd name="T90" fmla="*/ 126 w 310"/>
              <a:gd name="T91" fmla="*/ 284 h 310"/>
              <a:gd name="T92" fmla="*/ 142 w 310"/>
              <a:gd name="T93" fmla="*/ 309 h 310"/>
              <a:gd name="T94" fmla="*/ 155 w 310"/>
              <a:gd name="T95" fmla="*/ 299 h 310"/>
              <a:gd name="T96" fmla="*/ 177 w 310"/>
              <a:gd name="T97" fmla="*/ 301 h 310"/>
              <a:gd name="T98" fmla="*/ 197 w 310"/>
              <a:gd name="T99" fmla="*/ 297 h 310"/>
              <a:gd name="T100" fmla="*/ 217 w 310"/>
              <a:gd name="T101" fmla="*/ 286 h 310"/>
              <a:gd name="T102" fmla="*/ 227 w 310"/>
              <a:gd name="T103" fmla="*/ 292 h 310"/>
              <a:gd name="T104" fmla="*/ 128 w 310"/>
              <a:gd name="T105" fmla="*/ 120 h 310"/>
              <a:gd name="T106" fmla="*/ 141 w 310"/>
              <a:gd name="T107" fmla="*/ 124 h 310"/>
              <a:gd name="T108" fmla="*/ 198 w 310"/>
              <a:gd name="T109" fmla="*/ 143 h 310"/>
              <a:gd name="T110" fmla="*/ 202 w 310"/>
              <a:gd name="T111" fmla="*/ 130 h 310"/>
              <a:gd name="T112" fmla="*/ 126 w 310"/>
              <a:gd name="T113" fmla="*/ 169 h 310"/>
              <a:gd name="T114" fmla="*/ 133 w 310"/>
              <a:gd name="T115" fmla="*/ 166 h 310"/>
              <a:gd name="T116" fmla="*/ 166 w 310"/>
              <a:gd name="T117" fmla="*/ 177 h 310"/>
              <a:gd name="T118" fmla="*/ 171 w 310"/>
              <a:gd name="T119" fmla="*/ 184 h 310"/>
              <a:gd name="T120" fmla="*/ 167 w 310"/>
              <a:gd name="T121" fmla="*/ 197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0" h="310">
                <a:moveTo>
                  <a:pt x="235" y="279"/>
                </a:moveTo>
                <a:cubicBezTo>
                  <a:pt x="233" y="276"/>
                  <a:pt x="233" y="276"/>
                  <a:pt x="233" y="276"/>
                </a:cubicBezTo>
                <a:cubicBezTo>
                  <a:pt x="230" y="272"/>
                  <a:pt x="230" y="266"/>
                  <a:pt x="234" y="262"/>
                </a:cubicBezTo>
                <a:cubicBezTo>
                  <a:pt x="239" y="257"/>
                  <a:pt x="247" y="258"/>
                  <a:pt x="251" y="263"/>
                </a:cubicBezTo>
                <a:cubicBezTo>
                  <a:pt x="253" y="266"/>
                  <a:pt x="253" y="266"/>
                  <a:pt x="253" y="266"/>
                </a:cubicBezTo>
                <a:cubicBezTo>
                  <a:pt x="255" y="269"/>
                  <a:pt x="260" y="269"/>
                  <a:pt x="263" y="266"/>
                </a:cubicBezTo>
                <a:cubicBezTo>
                  <a:pt x="265" y="265"/>
                  <a:pt x="266" y="264"/>
                  <a:pt x="268" y="262"/>
                </a:cubicBezTo>
                <a:cubicBezTo>
                  <a:pt x="270" y="259"/>
                  <a:pt x="270" y="254"/>
                  <a:pt x="267" y="252"/>
                </a:cubicBezTo>
                <a:cubicBezTo>
                  <a:pt x="264" y="250"/>
                  <a:pt x="264" y="250"/>
                  <a:pt x="264" y="250"/>
                </a:cubicBezTo>
                <a:cubicBezTo>
                  <a:pt x="260" y="246"/>
                  <a:pt x="258" y="240"/>
                  <a:pt x="261" y="235"/>
                </a:cubicBezTo>
                <a:cubicBezTo>
                  <a:pt x="264" y="229"/>
                  <a:pt x="272" y="228"/>
                  <a:pt x="277" y="232"/>
                </a:cubicBezTo>
                <a:cubicBezTo>
                  <a:pt x="280" y="234"/>
                  <a:pt x="280" y="234"/>
                  <a:pt x="280" y="234"/>
                </a:cubicBezTo>
                <a:cubicBezTo>
                  <a:pt x="283" y="236"/>
                  <a:pt x="288" y="235"/>
                  <a:pt x="290" y="232"/>
                </a:cubicBezTo>
                <a:cubicBezTo>
                  <a:pt x="291" y="230"/>
                  <a:pt x="292" y="228"/>
                  <a:pt x="293" y="226"/>
                </a:cubicBezTo>
                <a:cubicBezTo>
                  <a:pt x="295" y="222"/>
                  <a:pt x="293" y="218"/>
                  <a:pt x="289" y="216"/>
                </a:cubicBezTo>
                <a:cubicBezTo>
                  <a:pt x="286" y="215"/>
                  <a:pt x="286" y="215"/>
                  <a:pt x="286" y="215"/>
                </a:cubicBezTo>
                <a:cubicBezTo>
                  <a:pt x="280" y="213"/>
                  <a:pt x="277" y="206"/>
                  <a:pt x="280" y="200"/>
                </a:cubicBezTo>
                <a:cubicBezTo>
                  <a:pt x="277" y="195"/>
                  <a:pt x="282" y="189"/>
                  <a:pt x="288" y="192"/>
                </a:cubicBezTo>
                <a:cubicBezTo>
                  <a:pt x="297" y="195"/>
                  <a:pt x="297" y="195"/>
                  <a:pt x="297" y="195"/>
                </a:cubicBezTo>
                <a:cubicBezTo>
                  <a:pt x="301" y="197"/>
                  <a:pt x="305" y="195"/>
                  <a:pt x="306" y="190"/>
                </a:cubicBezTo>
                <a:cubicBezTo>
                  <a:pt x="307" y="188"/>
                  <a:pt x="307" y="186"/>
                  <a:pt x="308" y="184"/>
                </a:cubicBezTo>
                <a:cubicBezTo>
                  <a:pt x="308" y="180"/>
                  <a:pt x="305" y="176"/>
                  <a:pt x="301" y="176"/>
                </a:cubicBezTo>
                <a:cubicBezTo>
                  <a:pt x="298" y="176"/>
                  <a:pt x="298" y="176"/>
                  <a:pt x="298" y="176"/>
                </a:cubicBezTo>
                <a:cubicBezTo>
                  <a:pt x="291" y="175"/>
                  <a:pt x="287" y="170"/>
                  <a:pt x="287" y="164"/>
                </a:cubicBezTo>
                <a:cubicBezTo>
                  <a:pt x="288" y="157"/>
                  <a:pt x="293" y="153"/>
                  <a:pt x="300" y="153"/>
                </a:cubicBezTo>
                <a:cubicBezTo>
                  <a:pt x="303" y="154"/>
                  <a:pt x="303" y="154"/>
                  <a:pt x="303" y="154"/>
                </a:cubicBezTo>
                <a:cubicBezTo>
                  <a:pt x="307" y="154"/>
                  <a:pt x="310" y="151"/>
                  <a:pt x="310" y="146"/>
                </a:cubicBezTo>
                <a:cubicBezTo>
                  <a:pt x="310" y="144"/>
                  <a:pt x="310" y="142"/>
                  <a:pt x="310" y="140"/>
                </a:cubicBezTo>
                <a:cubicBezTo>
                  <a:pt x="309" y="136"/>
                  <a:pt x="305" y="133"/>
                  <a:pt x="301" y="134"/>
                </a:cubicBezTo>
                <a:cubicBezTo>
                  <a:pt x="298" y="135"/>
                  <a:pt x="298" y="135"/>
                  <a:pt x="298" y="135"/>
                </a:cubicBezTo>
                <a:cubicBezTo>
                  <a:pt x="292" y="136"/>
                  <a:pt x="286" y="132"/>
                  <a:pt x="285" y="126"/>
                </a:cubicBezTo>
                <a:cubicBezTo>
                  <a:pt x="283" y="120"/>
                  <a:pt x="287" y="114"/>
                  <a:pt x="293" y="113"/>
                </a:cubicBezTo>
                <a:cubicBezTo>
                  <a:pt x="296" y="112"/>
                  <a:pt x="296" y="112"/>
                  <a:pt x="296" y="112"/>
                </a:cubicBezTo>
                <a:cubicBezTo>
                  <a:pt x="300" y="111"/>
                  <a:pt x="303" y="107"/>
                  <a:pt x="301" y="103"/>
                </a:cubicBezTo>
                <a:cubicBezTo>
                  <a:pt x="301" y="101"/>
                  <a:pt x="300" y="99"/>
                  <a:pt x="299" y="97"/>
                </a:cubicBezTo>
                <a:cubicBezTo>
                  <a:pt x="298" y="93"/>
                  <a:pt x="293" y="92"/>
                  <a:pt x="290" y="94"/>
                </a:cubicBezTo>
                <a:cubicBezTo>
                  <a:pt x="286" y="95"/>
                  <a:pt x="286" y="95"/>
                  <a:pt x="286" y="95"/>
                </a:cubicBezTo>
                <a:cubicBezTo>
                  <a:pt x="281" y="98"/>
                  <a:pt x="274" y="96"/>
                  <a:pt x="271" y="91"/>
                </a:cubicBezTo>
                <a:cubicBezTo>
                  <a:pt x="268" y="85"/>
                  <a:pt x="270" y="79"/>
                  <a:pt x="276" y="76"/>
                </a:cubicBezTo>
                <a:cubicBezTo>
                  <a:pt x="279" y="74"/>
                  <a:pt x="279" y="74"/>
                  <a:pt x="279" y="74"/>
                </a:cubicBezTo>
                <a:cubicBezTo>
                  <a:pt x="282" y="72"/>
                  <a:pt x="283" y="67"/>
                  <a:pt x="281" y="64"/>
                </a:cubicBezTo>
                <a:cubicBezTo>
                  <a:pt x="280" y="62"/>
                  <a:pt x="278" y="61"/>
                  <a:pt x="277" y="59"/>
                </a:cubicBezTo>
                <a:cubicBezTo>
                  <a:pt x="275" y="56"/>
                  <a:pt x="270" y="55"/>
                  <a:pt x="267" y="58"/>
                </a:cubicBezTo>
                <a:cubicBezTo>
                  <a:pt x="264" y="61"/>
                  <a:pt x="264" y="61"/>
                  <a:pt x="264" y="61"/>
                </a:cubicBezTo>
                <a:cubicBezTo>
                  <a:pt x="260" y="64"/>
                  <a:pt x="254" y="65"/>
                  <a:pt x="250" y="62"/>
                </a:cubicBezTo>
                <a:cubicBezTo>
                  <a:pt x="244" y="58"/>
                  <a:pt x="244" y="50"/>
                  <a:pt x="249" y="45"/>
                </a:cubicBezTo>
                <a:cubicBezTo>
                  <a:pt x="251" y="43"/>
                  <a:pt x="251" y="43"/>
                  <a:pt x="251" y="43"/>
                </a:cubicBezTo>
                <a:cubicBezTo>
                  <a:pt x="254" y="40"/>
                  <a:pt x="254" y="35"/>
                  <a:pt x="250" y="32"/>
                </a:cubicBezTo>
                <a:cubicBezTo>
                  <a:pt x="249" y="31"/>
                  <a:pt x="247" y="30"/>
                  <a:pt x="245" y="28"/>
                </a:cubicBezTo>
                <a:cubicBezTo>
                  <a:pt x="242" y="26"/>
                  <a:pt x="237" y="27"/>
                  <a:pt x="235" y="31"/>
                </a:cubicBezTo>
                <a:cubicBezTo>
                  <a:pt x="233" y="34"/>
                  <a:pt x="233" y="34"/>
                  <a:pt x="233" y="34"/>
                </a:cubicBezTo>
                <a:cubicBezTo>
                  <a:pt x="230" y="39"/>
                  <a:pt x="223" y="41"/>
                  <a:pt x="218" y="38"/>
                </a:cubicBezTo>
                <a:cubicBezTo>
                  <a:pt x="218" y="38"/>
                  <a:pt x="218" y="38"/>
                  <a:pt x="218" y="38"/>
                </a:cubicBezTo>
                <a:cubicBezTo>
                  <a:pt x="213" y="35"/>
                  <a:pt x="211" y="28"/>
                  <a:pt x="214" y="23"/>
                </a:cubicBezTo>
                <a:cubicBezTo>
                  <a:pt x="215" y="20"/>
                  <a:pt x="215" y="20"/>
                  <a:pt x="215" y="20"/>
                </a:cubicBezTo>
                <a:cubicBezTo>
                  <a:pt x="217" y="17"/>
                  <a:pt x="216" y="12"/>
                  <a:pt x="212" y="10"/>
                </a:cubicBezTo>
                <a:cubicBezTo>
                  <a:pt x="210" y="10"/>
                  <a:pt x="208" y="9"/>
                  <a:pt x="206" y="8"/>
                </a:cubicBezTo>
                <a:cubicBezTo>
                  <a:pt x="202" y="7"/>
                  <a:pt x="198" y="9"/>
                  <a:pt x="197" y="13"/>
                </a:cubicBezTo>
                <a:cubicBezTo>
                  <a:pt x="196" y="17"/>
                  <a:pt x="196" y="17"/>
                  <a:pt x="196" y="17"/>
                </a:cubicBezTo>
                <a:cubicBezTo>
                  <a:pt x="195" y="23"/>
                  <a:pt x="189" y="27"/>
                  <a:pt x="183" y="25"/>
                </a:cubicBezTo>
                <a:cubicBezTo>
                  <a:pt x="177" y="24"/>
                  <a:pt x="173" y="18"/>
                  <a:pt x="174" y="12"/>
                </a:cubicBezTo>
                <a:cubicBezTo>
                  <a:pt x="175" y="9"/>
                  <a:pt x="175" y="9"/>
                  <a:pt x="175" y="9"/>
                </a:cubicBezTo>
                <a:cubicBezTo>
                  <a:pt x="176" y="5"/>
                  <a:pt x="173" y="1"/>
                  <a:pt x="169" y="0"/>
                </a:cubicBezTo>
                <a:cubicBezTo>
                  <a:pt x="167" y="0"/>
                  <a:pt x="165" y="0"/>
                  <a:pt x="163" y="0"/>
                </a:cubicBezTo>
                <a:cubicBezTo>
                  <a:pt x="158" y="0"/>
                  <a:pt x="155" y="3"/>
                  <a:pt x="155" y="7"/>
                </a:cubicBezTo>
                <a:cubicBezTo>
                  <a:pt x="156" y="11"/>
                  <a:pt x="156" y="11"/>
                  <a:pt x="156" y="11"/>
                </a:cubicBezTo>
                <a:cubicBezTo>
                  <a:pt x="156" y="17"/>
                  <a:pt x="151" y="22"/>
                  <a:pt x="145" y="23"/>
                </a:cubicBezTo>
                <a:cubicBezTo>
                  <a:pt x="139" y="23"/>
                  <a:pt x="134" y="18"/>
                  <a:pt x="133" y="12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5"/>
                  <a:pt x="129" y="2"/>
                  <a:pt x="125" y="3"/>
                </a:cubicBezTo>
                <a:cubicBezTo>
                  <a:pt x="123" y="3"/>
                  <a:pt x="121" y="4"/>
                  <a:pt x="119" y="4"/>
                </a:cubicBezTo>
                <a:cubicBezTo>
                  <a:pt x="115" y="5"/>
                  <a:pt x="112" y="9"/>
                  <a:pt x="114" y="13"/>
                </a:cubicBezTo>
                <a:cubicBezTo>
                  <a:pt x="115" y="17"/>
                  <a:pt x="115" y="17"/>
                  <a:pt x="115" y="17"/>
                </a:cubicBezTo>
                <a:cubicBezTo>
                  <a:pt x="117" y="23"/>
                  <a:pt x="114" y="29"/>
                  <a:pt x="108" y="31"/>
                </a:cubicBezTo>
                <a:cubicBezTo>
                  <a:pt x="102" y="33"/>
                  <a:pt x="96" y="30"/>
                  <a:pt x="94" y="24"/>
                </a:cubicBezTo>
                <a:cubicBezTo>
                  <a:pt x="93" y="21"/>
                  <a:pt x="93" y="21"/>
                  <a:pt x="93" y="21"/>
                </a:cubicBezTo>
                <a:cubicBezTo>
                  <a:pt x="92" y="17"/>
                  <a:pt x="87" y="15"/>
                  <a:pt x="83" y="17"/>
                </a:cubicBezTo>
                <a:cubicBezTo>
                  <a:pt x="83" y="17"/>
                  <a:pt x="83" y="17"/>
                  <a:pt x="83" y="17"/>
                </a:cubicBezTo>
                <a:cubicBezTo>
                  <a:pt x="81" y="18"/>
                  <a:pt x="79" y="19"/>
                  <a:pt x="78" y="21"/>
                </a:cubicBezTo>
                <a:cubicBezTo>
                  <a:pt x="74" y="23"/>
                  <a:pt x="73" y="27"/>
                  <a:pt x="75" y="31"/>
                </a:cubicBezTo>
                <a:cubicBezTo>
                  <a:pt x="78" y="34"/>
                  <a:pt x="78" y="34"/>
                  <a:pt x="78" y="34"/>
                </a:cubicBezTo>
                <a:cubicBezTo>
                  <a:pt x="81" y="39"/>
                  <a:pt x="80" y="46"/>
                  <a:pt x="75" y="49"/>
                </a:cubicBezTo>
                <a:cubicBezTo>
                  <a:pt x="70" y="53"/>
                  <a:pt x="63" y="52"/>
                  <a:pt x="60" y="47"/>
                </a:cubicBezTo>
                <a:cubicBezTo>
                  <a:pt x="58" y="44"/>
                  <a:pt x="58" y="44"/>
                  <a:pt x="58" y="44"/>
                </a:cubicBezTo>
                <a:cubicBezTo>
                  <a:pt x="55" y="41"/>
                  <a:pt x="50" y="40"/>
                  <a:pt x="47" y="43"/>
                </a:cubicBezTo>
                <a:cubicBezTo>
                  <a:pt x="46" y="45"/>
                  <a:pt x="44" y="46"/>
                  <a:pt x="43" y="48"/>
                </a:cubicBezTo>
                <a:cubicBezTo>
                  <a:pt x="40" y="51"/>
                  <a:pt x="40" y="56"/>
                  <a:pt x="44" y="58"/>
                </a:cubicBezTo>
                <a:cubicBezTo>
                  <a:pt x="47" y="60"/>
                  <a:pt x="47" y="60"/>
                  <a:pt x="47" y="60"/>
                </a:cubicBezTo>
                <a:cubicBezTo>
                  <a:pt x="52" y="64"/>
                  <a:pt x="52" y="71"/>
                  <a:pt x="49" y="76"/>
                </a:cubicBezTo>
                <a:cubicBezTo>
                  <a:pt x="45" y="81"/>
                  <a:pt x="38" y="82"/>
                  <a:pt x="33" y="78"/>
                </a:cubicBezTo>
                <a:cubicBezTo>
                  <a:pt x="31" y="76"/>
                  <a:pt x="31" y="76"/>
                  <a:pt x="31" y="76"/>
                </a:cubicBezTo>
                <a:cubicBezTo>
                  <a:pt x="27" y="74"/>
                  <a:pt x="22" y="75"/>
                  <a:pt x="20" y="78"/>
                </a:cubicBezTo>
                <a:cubicBezTo>
                  <a:pt x="19" y="80"/>
                  <a:pt x="18" y="82"/>
                  <a:pt x="17" y="84"/>
                </a:cubicBezTo>
                <a:cubicBezTo>
                  <a:pt x="15" y="87"/>
                  <a:pt x="17" y="92"/>
                  <a:pt x="21" y="93"/>
                </a:cubicBezTo>
                <a:cubicBezTo>
                  <a:pt x="24" y="95"/>
                  <a:pt x="24" y="95"/>
                  <a:pt x="24" y="95"/>
                </a:cubicBezTo>
                <a:cubicBezTo>
                  <a:pt x="30" y="97"/>
                  <a:pt x="33" y="104"/>
                  <a:pt x="31" y="109"/>
                </a:cubicBezTo>
                <a:cubicBezTo>
                  <a:pt x="34" y="114"/>
                  <a:pt x="28" y="120"/>
                  <a:pt x="23" y="118"/>
                </a:cubicBezTo>
                <a:cubicBezTo>
                  <a:pt x="14" y="114"/>
                  <a:pt x="14" y="114"/>
                  <a:pt x="14" y="114"/>
                </a:cubicBezTo>
                <a:cubicBezTo>
                  <a:pt x="10" y="113"/>
                  <a:pt x="5" y="115"/>
                  <a:pt x="4" y="119"/>
                </a:cubicBezTo>
                <a:cubicBezTo>
                  <a:pt x="4" y="121"/>
                  <a:pt x="3" y="123"/>
                  <a:pt x="3" y="125"/>
                </a:cubicBezTo>
                <a:cubicBezTo>
                  <a:pt x="2" y="130"/>
                  <a:pt x="5" y="133"/>
                  <a:pt x="9" y="134"/>
                </a:cubicBezTo>
                <a:cubicBezTo>
                  <a:pt x="13" y="134"/>
                  <a:pt x="13" y="134"/>
                  <a:pt x="13" y="134"/>
                </a:cubicBezTo>
                <a:cubicBezTo>
                  <a:pt x="18" y="135"/>
                  <a:pt x="23" y="139"/>
                  <a:pt x="23" y="144"/>
                </a:cubicBezTo>
                <a:cubicBezTo>
                  <a:pt x="24" y="151"/>
                  <a:pt x="18" y="157"/>
                  <a:pt x="11" y="156"/>
                </a:cubicBezTo>
                <a:cubicBezTo>
                  <a:pt x="8" y="156"/>
                  <a:pt x="8" y="156"/>
                  <a:pt x="8" y="156"/>
                </a:cubicBezTo>
                <a:cubicBezTo>
                  <a:pt x="4" y="156"/>
                  <a:pt x="0" y="159"/>
                  <a:pt x="0" y="163"/>
                </a:cubicBezTo>
                <a:cubicBezTo>
                  <a:pt x="0" y="165"/>
                  <a:pt x="1" y="168"/>
                  <a:pt x="1" y="170"/>
                </a:cubicBezTo>
                <a:cubicBezTo>
                  <a:pt x="1" y="174"/>
                  <a:pt x="5" y="177"/>
                  <a:pt x="9" y="176"/>
                </a:cubicBezTo>
                <a:cubicBezTo>
                  <a:pt x="13" y="175"/>
                  <a:pt x="13" y="175"/>
                  <a:pt x="13" y="175"/>
                </a:cubicBezTo>
                <a:cubicBezTo>
                  <a:pt x="18" y="174"/>
                  <a:pt x="23" y="177"/>
                  <a:pt x="25" y="182"/>
                </a:cubicBezTo>
                <a:cubicBezTo>
                  <a:pt x="28" y="188"/>
                  <a:pt x="24" y="196"/>
                  <a:pt x="17" y="197"/>
                </a:cubicBezTo>
                <a:cubicBezTo>
                  <a:pt x="14" y="198"/>
                  <a:pt x="14" y="198"/>
                  <a:pt x="14" y="198"/>
                </a:cubicBezTo>
                <a:cubicBezTo>
                  <a:pt x="10" y="198"/>
                  <a:pt x="8" y="203"/>
                  <a:pt x="9" y="207"/>
                </a:cubicBezTo>
                <a:cubicBezTo>
                  <a:pt x="10" y="209"/>
                  <a:pt x="10" y="211"/>
                  <a:pt x="11" y="213"/>
                </a:cubicBezTo>
                <a:cubicBezTo>
                  <a:pt x="13" y="216"/>
                  <a:pt x="17" y="218"/>
                  <a:pt x="21" y="216"/>
                </a:cubicBezTo>
                <a:cubicBezTo>
                  <a:pt x="24" y="214"/>
                  <a:pt x="24" y="214"/>
                  <a:pt x="24" y="214"/>
                </a:cubicBezTo>
                <a:cubicBezTo>
                  <a:pt x="30" y="212"/>
                  <a:pt x="36" y="214"/>
                  <a:pt x="39" y="219"/>
                </a:cubicBezTo>
                <a:cubicBezTo>
                  <a:pt x="42" y="224"/>
                  <a:pt x="40" y="231"/>
                  <a:pt x="35" y="234"/>
                </a:cubicBezTo>
                <a:cubicBezTo>
                  <a:pt x="32" y="236"/>
                  <a:pt x="32" y="236"/>
                  <a:pt x="32" y="236"/>
                </a:cubicBezTo>
                <a:cubicBezTo>
                  <a:pt x="28" y="238"/>
                  <a:pt x="27" y="242"/>
                  <a:pt x="29" y="246"/>
                </a:cubicBezTo>
                <a:cubicBezTo>
                  <a:pt x="31" y="248"/>
                  <a:pt x="32" y="249"/>
                  <a:pt x="33" y="251"/>
                </a:cubicBezTo>
                <a:cubicBezTo>
                  <a:pt x="36" y="254"/>
                  <a:pt x="41" y="254"/>
                  <a:pt x="44" y="252"/>
                </a:cubicBezTo>
                <a:cubicBezTo>
                  <a:pt x="46" y="249"/>
                  <a:pt x="46" y="249"/>
                  <a:pt x="46" y="249"/>
                </a:cubicBezTo>
                <a:cubicBezTo>
                  <a:pt x="50" y="245"/>
                  <a:pt x="56" y="245"/>
                  <a:pt x="61" y="248"/>
                </a:cubicBezTo>
                <a:cubicBezTo>
                  <a:pt x="66" y="252"/>
                  <a:pt x="67" y="260"/>
                  <a:pt x="62" y="265"/>
                </a:cubicBezTo>
                <a:cubicBezTo>
                  <a:pt x="60" y="267"/>
                  <a:pt x="60" y="267"/>
                  <a:pt x="60" y="267"/>
                </a:cubicBezTo>
                <a:cubicBezTo>
                  <a:pt x="57" y="270"/>
                  <a:pt x="57" y="275"/>
                  <a:pt x="60" y="278"/>
                </a:cubicBezTo>
                <a:cubicBezTo>
                  <a:pt x="62" y="279"/>
                  <a:pt x="63" y="280"/>
                  <a:pt x="65" y="281"/>
                </a:cubicBezTo>
                <a:cubicBezTo>
                  <a:pt x="69" y="284"/>
                  <a:pt x="73" y="283"/>
                  <a:pt x="75" y="279"/>
                </a:cubicBezTo>
                <a:cubicBezTo>
                  <a:pt x="77" y="276"/>
                  <a:pt x="77" y="276"/>
                  <a:pt x="77" y="276"/>
                </a:cubicBezTo>
                <a:cubicBezTo>
                  <a:pt x="80" y="271"/>
                  <a:pt x="85" y="269"/>
                  <a:pt x="91" y="271"/>
                </a:cubicBezTo>
                <a:cubicBezTo>
                  <a:pt x="97" y="273"/>
                  <a:pt x="100" y="281"/>
                  <a:pt x="97" y="287"/>
                </a:cubicBezTo>
                <a:cubicBezTo>
                  <a:pt x="95" y="289"/>
                  <a:pt x="95" y="289"/>
                  <a:pt x="95" y="289"/>
                </a:cubicBezTo>
                <a:cubicBezTo>
                  <a:pt x="93" y="293"/>
                  <a:pt x="95" y="298"/>
                  <a:pt x="99" y="299"/>
                </a:cubicBezTo>
                <a:cubicBezTo>
                  <a:pt x="101" y="300"/>
                  <a:pt x="102" y="301"/>
                  <a:pt x="104" y="302"/>
                </a:cubicBezTo>
                <a:cubicBezTo>
                  <a:pt x="108" y="303"/>
                  <a:pt x="113" y="301"/>
                  <a:pt x="114" y="297"/>
                </a:cubicBezTo>
                <a:cubicBezTo>
                  <a:pt x="114" y="293"/>
                  <a:pt x="114" y="293"/>
                  <a:pt x="114" y="293"/>
                </a:cubicBezTo>
                <a:cubicBezTo>
                  <a:pt x="116" y="288"/>
                  <a:pt x="120" y="284"/>
                  <a:pt x="126" y="284"/>
                </a:cubicBezTo>
                <a:cubicBezTo>
                  <a:pt x="133" y="285"/>
                  <a:pt x="138" y="291"/>
                  <a:pt x="136" y="298"/>
                </a:cubicBezTo>
                <a:cubicBezTo>
                  <a:pt x="135" y="301"/>
                  <a:pt x="135" y="301"/>
                  <a:pt x="135" y="301"/>
                </a:cubicBezTo>
                <a:cubicBezTo>
                  <a:pt x="134" y="305"/>
                  <a:pt x="137" y="309"/>
                  <a:pt x="142" y="309"/>
                </a:cubicBezTo>
                <a:cubicBezTo>
                  <a:pt x="144" y="310"/>
                  <a:pt x="146" y="310"/>
                  <a:pt x="148" y="310"/>
                </a:cubicBezTo>
                <a:cubicBezTo>
                  <a:pt x="152" y="310"/>
                  <a:pt x="155" y="307"/>
                  <a:pt x="155" y="303"/>
                </a:cubicBezTo>
                <a:cubicBezTo>
                  <a:pt x="155" y="299"/>
                  <a:pt x="155" y="299"/>
                  <a:pt x="155" y="299"/>
                </a:cubicBezTo>
                <a:cubicBezTo>
                  <a:pt x="155" y="293"/>
                  <a:pt x="159" y="287"/>
                  <a:pt x="165" y="287"/>
                </a:cubicBezTo>
                <a:cubicBezTo>
                  <a:pt x="171" y="284"/>
                  <a:pt x="177" y="288"/>
                  <a:pt x="177" y="294"/>
                </a:cubicBezTo>
                <a:cubicBezTo>
                  <a:pt x="177" y="301"/>
                  <a:pt x="177" y="301"/>
                  <a:pt x="177" y="301"/>
                </a:cubicBezTo>
                <a:cubicBezTo>
                  <a:pt x="178" y="305"/>
                  <a:pt x="182" y="308"/>
                  <a:pt x="186" y="307"/>
                </a:cubicBezTo>
                <a:cubicBezTo>
                  <a:pt x="188" y="307"/>
                  <a:pt x="190" y="306"/>
                  <a:pt x="192" y="306"/>
                </a:cubicBezTo>
                <a:cubicBezTo>
                  <a:pt x="196" y="305"/>
                  <a:pt x="198" y="300"/>
                  <a:pt x="197" y="297"/>
                </a:cubicBezTo>
                <a:cubicBezTo>
                  <a:pt x="195" y="293"/>
                  <a:pt x="195" y="293"/>
                  <a:pt x="195" y="293"/>
                </a:cubicBezTo>
                <a:cubicBezTo>
                  <a:pt x="193" y="287"/>
                  <a:pt x="197" y="279"/>
                  <a:pt x="204" y="278"/>
                </a:cubicBezTo>
                <a:cubicBezTo>
                  <a:pt x="210" y="277"/>
                  <a:pt x="215" y="281"/>
                  <a:pt x="217" y="286"/>
                </a:cubicBezTo>
                <a:cubicBezTo>
                  <a:pt x="217" y="288"/>
                  <a:pt x="217" y="288"/>
                  <a:pt x="217" y="288"/>
                </a:cubicBezTo>
                <a:cubicBezTo>
                  <a:pt x="219" y="292"/>
                  <a:pt x="224" y="294"/>
                  <a:pt x="227" y="292"/>
                </a:cubicBezTo>
                <a:cubicBezTo>
                  <a:pt x="227" y="292"/>
                  <a:pt x="227" y="292"/>
                  <a:pt x="227" y="292"/>
                </a:cubicBezTo>
                <a:cubicBezTo>
                  <a:pt x="229" y="291"/>
                  <a:pt x="231" y="290"/>
                  <a:pt x="233" y="289"/>
                </a:cubicBezTo>
                <a:cubicBezTo>
                  <a:pt x="236" y="287"/>
                  <a:pt x="237" y="282"/>
                  <a:pt x="235" y="279"/>
                </a:cubicBezTo>
                <a:moveTo>
                  <a:pt x="128" y="120"/>
                </a:moveTo>
                <a:cubicBezTo>
                  <a:pt x="125" y="116"/>
                  <a:pt x="127" y="110"/>
                  <a:pt x="132" y="108"/>
                </a:cubicBezTo>
                <a:cubicBezTo>
                  <a:pt x="136" y="105"/>
                  <a:pt x="142" y="107"/>
                  <a:pt x="145" y="111"/>
                </a:cubicBezTo>
                <a:cubicBezTo>
                  <a:pt x="147" y="116"/>
                  <a:pt x="145" y="122"/>
                  <a:pt x="141" y="124"/>
                </a:cubicBezTo>
                <a:cubicBezTo>
                  <a:pt x="136" y="127"/>
                  <a:pt x="130" y="125"/>
                  <a:pt x="128" y="120"/>
                </a:cubicBezTo>
                <a:moveTo>
                  <a:pt x="202" y="130"/>
                </a:moveTo>
                <a:cubicBezTo>
                  <a:pt x="205" y="135"/>
                  <a:pt x="203" y="140"/>
                  <a:pt x="198" y="143"/>
                </a:cubicBezTo>
                <a:cubicBezTo>
                  <a:pt x="194" y="145"/>
                  <a:pt x="188" y="144"/>
                  <a:pt x="186" y="139"/>
                </a:cubicBezTo>
                <a:cubicBezTo>
                  <a:pt x="183" y="134"/>
                  <a:pt x="185" y="129"/>
                  <a:pt x="190" y="126"/>
                </a:cubicBezTo>
                <a:cubicBezTo>
                  <a:pt x="194" y="124"/>
                  <a:pt x="200" y="126"/>
                  <a:pt x="202" y="130"/>
                </a:cubicBezTo>
                <a:moveTo>
                  <a:pt x="109" y="178"/>
                </a:moveTo>
                <a:cubicBezTo>
                  <a:pt x="107" y="174"/>
                  <a:pt x="108" y="168"/>
                  <a:pt x="113" y="165"/>
                </a:cubicBezTo>
                <a:cubicBezTo>
                  <a:pt x="118" y="163"/>
                  <a:pt x="123" y="165"/>
                  <a:pt x="126" y="169"/>
                </a:cubicBezTo>
                <a:cubicBezTo>
                  <a:pt x="128" y="174"/>
                  <a:pt x="126" y="180"/>
                  <a:pt x="122" y="182"/>
                </a:cubicBezTo>
                <a:cubicBezTo>
                  <a:pt x="117" y="185"/>
                  <a:pt x="112" y="183"/>
                  <a:pt x="109" y="178"/>
                </a:cubicBezTo>
                <a:moveTo>
                  <a:pt x="133" y="166"/>
                </a:moveTo>
                <a:cubicBezTo>
                  <a:pt x="127" y="154"/>
                  <a:pt x="132" y="140"/>
                  <a:pt x="144" y="133"/>
                </a:cubicBezTo>
                <a:cubicBezTo>
                  <a:pt x="156" y="127"/>
                  <a:pt x="170" y="132"/>
                  <a:pt x="177" y="144"/>
                </a:cubicBezTo>
                <a:cubicBezTo>
                  <a:pt x="183" y="156"/>
                  <a:pt x="178" y="170"/>
                  <a:pt x="166" y="177"/>
                </a:cubicBezTo>
                <a:cubicBezTo>
                  <a:pt x="155" y="183"/>
                  <a:pt x="140" y="178"/>
                  <a:pt x="133" y="166"/>
                </a:cubicBezTo>
                <a:moveTo>
                  <a:pt x="167" y="197"/>
                </a:moveTo>
                <a:cubicBezTo>
                  <a:pt x="165" y="192"/>
                  <a:pt x="166" y="187"/>
                  <a:pt x="171" y="184"/>
                </a:cubicBezTo>
                <a:cubicBezTo>
                  <a:pt x="176" y="182"/>
                  <a:pt x="181" y="183"/>
                  <a:pt x="184" y="188"/>
                </a:cubicBezTo>
                <a:cubicBezTo>
                  <a:pt x="186" y="193"/>
                  <a:pt x="184" y="198"/>
                  <a:pt x="180" y="201"/>
                </a:cubicBezTo>
                <a:cubicBezTo>
                  <a:pt x="175" y="203"/>
                  <a:pt x="169" y="202"/>
                  <a:pt x="167" y="197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8" name="Picture 39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7800935" y="2663820"/>
            <a:ext cx="40231" cy="57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" name="Freeform 40"/>
          <p:cNvSpPr>
            <a:spLocks noEditPoints="1"/>
          </p:cNvSpPr>
          <p:nvPr/>
        </p:nvSpPr>
        <p:spPr bwMode="auto">
          <a:xfrm>
            <a:off x="7841166" y="2434622"/>
            <a:ext cx="274305" cy="273696"/>
          </a:xfrm>
          <a:custGeom>
            <a:avLst/>
            <a:gdLst>
              <a:gd name="T0" fmla="*/ 143 w 190"/>
              <a:gd name="T1" fmla="*/ 160 h 190"/>
              <a:gd name="T2" fmla="*/ 161 w 190"/>
              <a:gd name="T3" fmla="*/ 163 h 190"/>
              <a:gd name="T4" fmla="*/ 161 w 190"/>
              <a:gd name="T5" fmla="*/ 153 h 190"/>
              <a:gd name="T6" fmla="*/ 171 w 190"/>
              <a:gd name="T7" fmla="*/ 143 h 190"/>
              <a:gd name="T8" fmla="*/ 177 w 190"/>
              <a:gd name="T9" fmla="*/ 133 h 190"/>
              <a:gd name="T10" fmla="*/ 176 w 190"/>
              <a:gd name="T11" fmla="*/ 118 h 190"/>
              <a:gd name="T12" fmla="*/ 188 w 190"/>
              <a:gd name="T13" fmla="*/ 113 h 190"/>
              <a:gd name="T14" fmla="*/ 175 w 190"/>
              <a:gd name="T15" fmla="*/ 100 h 190"/>
              <a:gd name="T16" fmla="*/ 189 w 190"/>
              <a:gd name="T17" fmla="*/ 90 h 190"/>
              <a:gd name="T18" fmla="*/ 182 w 190"/>
              <a:gd name="T19" fmla="*/ 83 h 190"/>
              <a:gd name="T20" fmla="*/ 181 w 190"/>
              <a:gd name="T21" fmla="*/ 69 h 190"/>
              <a:gd name="T22" fmla="*/ 177 w 190"/>
              <a:gd name="T23" fmla="*/ 58 h 190"/>
              <a:gd name="T24" fmla="*/ 168 w 190"/>
              <a:gd name="T25" fmla="*/ 47 h 190"/>
              <a:gd name="T26" fmla="*/ 169 w 190"/>
              <a:gd name="T27" fmla="*/ 37 h 190"/>
              <a:gd name="T28" fmla="*/ 153 w 190"/>
              <a:gd name="T29" fmla="*/ 38 h 190"/>
              <a:gd name="T30" fmla="*/ 153 w 190"/>
              <a:gd name="T31" fmla="*/ 20 h 190"/>
              <a:gd name="T32" fmla="*/ 142 w 190"/>
              <a:gd name="T33" fmla="*/ 21 h 190"/>
              <a:gd name="T34" fmla="*/ 131 w 190"/>
              <a:gd name="T35" fmla="*/ 13 h 190"/>
              <a:gd name="T36" fmla="*/ 120 w 190"/>
              <a:gd name="T37" fmla="*/ 9 h 190"/>
              <a:gd name="T38" fmla="*/ 106 w 190"/>
              <a:gd name="T39" fmla="*/ 8 h 190"/>
              <a:gd name="T40" fmla="*/ 99 w 190"/>
              <a:gd name="T41" fmla="*/ 0 h 190"/>
              <a:gd name="T42" fmla="*/ 89 w 190"/>
              <a:gd name="T43" fmla="*/ 14 h 190"/>
              <a:gd name="T44" fmla="*/ 81 w 190"/>
              <a:gd name="T45" fmla="*/ 6 h 190"/>
              <a:gd name="T46" fmla="*/ 69 w 190"/>
              <a:gd name="T47" fmla="*/ 9 h 190"/>
              <a:gd name="T48" fmla="*/ 57 w 190"/>
              <a:gd name="T49" fmla="*/ 15 h 190"/>
              <a:gd name="T50" fmla="*/ 51 w 190"/>
              <a:gd name="T51" fmla="*/ 11 h 190"/>
              <a:gd name="T52" fmla="*/ 47 w 190"/>
              <a:gd name="T53" fmla="*/ 21 h 190"/>
              <a:gd name="T54" fmla="*/ 35 w 190"/>
              <a:gd name="T55" fmla="*/ 28 h 190"/>
              <a:gd name="T56" fmla="*/ 27 w 190"/>
              <a:gd name="T57" fmla="*/ 36 h 190"/>
              <a:gd name="T58" fmla="*/ 20 w 190"/>
              <a:gd name="T59" fmla="*/ 48 h 190"/>
              <a:gd name="T60" fmla="*/ 11 w 190"/>
              <a:gd name="T61" fmla="*/ 52 h 190"/>
              <a:gd name="T62" fmla="*/ 19 w 190"/>
              <a:gd name="T63" fmla="*/ 67 h 190"/>
              <a:gd name="T64" fmla="*/ 3 w 190"/>
              <a:gd name="T65" fmla="*/ 73 h 190"/>
              <a:gd name="T66" fmla="*/ 8 w 190"/>
              <a:gd name="T67" fmla="*/ 82 h 190"/>
              <a:gd name="T68" fmla="*/ 5 w 190"/>
              <a:gd name="T69" fmla="*/ 96 h 190"/>
              <a:gd name="T70" fmla="*/ 6 w 190"/>
              <a:gd name="T71" fmla="*/ 108 h 190"/>
              <a:gd name="T72" fmla="*/ 10 w 190"/>
              <a:gd name="T73" fmla="*/ 121 h 190"/>
              <a:gd name="T74" fmla="*/ 7 w 190"/>
              <a:gd name="T75" fmla="*/ 130 h 190"/>
              <a:gd name="T76" fmla="*/ 24 w 190"/>
              <a:gd name="T77" fmla="*/ 134 h 190"/>
              <a:gd name="T78" fmla="*/ 18 w 190"/>
              <a:gd name="T79" fmla="*/ 151 h 190"/>
              <a:gd name="T80" fmla="*/ 28 w 190"/>
              <a:gd name="T81" fmla="*/ 153 h 190"/>
              <a:gd name="T82" fmla="*/ 36 w 190"/>
              <a:gd name="T83" fmla="*/ 164 h 190"/>
              <a:gd name="T84" fmla="*/ 46 w 190"/>
              <a:gd name="T85" fmla="*/ 171 h 190"/>
              <a:gd name="T86" fmla="*/ 59 w 190"/>
              <a:gd name="T87" fmla="*/ 176 h 190"/>
              <a:gd name="T88" fmla="*/ 64 w 190"/>
              <a:gd name="T89" fmla="*/ 185 h 190"/>
              <a:gd name="T90" fmla="*/ 77 w 190"/>
              <a:gd name="T91" fmla="*/ 174 h 190"/>
              <a:gd name="T92" fmla="*/ 86 w 190"/>
              <a:gd name="T93" fmla="*/ 189 h 190"/>
              <a:gd name="T94" fmla="*/ 95 w 190"/>
              <a:gd name="T95" fmla="*/ 183 h 190"/>
              <a:gd name="T96" fmla="*/ 108 w 190"/>
              <a:gd name="T97" fmla="*/ 184 h 190"/>
              <a:gd name="T98" fmla="*/ 120 w 190"/>
              <a:gd name="T99" fmla="*/ 182 h 190"/>
              <a:gd name="T100" fmla="*/ 132 w 190"/>
              <a:gd name="T101" fmla="*/ 175 h 190"/>
              <a:gd name="T102" fmla="*/ 139 w 190"/>
              <a:gd name="T103" fmla="*/ 179 h 190"/>
              <a:gd name="T104" fmla="*/ 78 w 190"/>
              <a:gd name="T105" fmla="*/ 74 h 190"/>
              <a:gd name="T106" fmla="*/ 86 w 190"/>
              <a:gd name="T107" fmla="*/ 76 h 190"/>
              <a:gd name="T108" fmla="*/ 121 w 190"/>
              <a:gd name="T109" fmla="*/ 88 h 190"/>
              <a:gd name="T110" fmla="*/ 124 w 190"/>
              <a:gd name="T111" fmla="*/ 80 h 190"/>
              <a:gd name="T112" fmla="*/ 77 w 190"/>
              <a:gd name="T113" fmla="*/ 104 h 190"/>
              <a:gd name="T114" fmla="*/ 81 w 190"/>
              <a:gd name="T115" fmla="*/ 102 h 190"/>
              <a:gd name="T116" fmla="*/ 102 w 190"/>
              <a:gd name="T117" fmla="*/ 108 h 190"/>
              <a:gd name="T118" fmla="*/ 104 w 190"/>
              <a:gd name="T119" fmla="*/ 113 h 190"/>
              <a:gd name="T120" fmla="*/ 102 w 190"/>
              <a:gd name="T121" fmla="*/ 121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90" h="190">
                <a:moveTo>
                  <a:pt x="143" y="171"/>
                </a:moveTo>
                <a:cubicBezTo>
                  <a:pt x="142" y="169"/>
                  <a:pt x="142" y="169"/>
                  <a:pt x="142" y="169"/>
                </a:cubicBezTo>
                <a:cubicBezTo>
                  <a:pt x="140" y="167"/>
                  <a:pt x="140" y="163"/>
                  <a:pt x="143" y="160"/>
                </a:cubicBezTo>
                <a:cubicBezTo>
                  <a:pt x="146" y="157"/>
                  <a:pt x="151" y="158"/>
                  <a:pt x="153" y="161"/>
                </a:cubicBezTo>
                <a:cubicBezTo>
                  <a:pt x="154" y="163"/>
                  <a:pt x="154" y="163"/>
                  <a:pt x="154" y="163"/>
                </a:cubicBezTo>
                <a:cubicBezTo>
                  <a:pt x="156" y="165"/>
                  <a:pt x="159" y="165"/>
                  <a:pt x="161" y="163"/>
                </a:cubicBezTo>
                <a:cubicBezTo>
                  <a:pt x="162" y="162"/>
                  <a:pt x="162" y="161"/>
                  <a:pt x="163" y="160"/>
                </a:cubicBezTo>
                <a:cubicBezTo>
                  <a:pt x="165" y="159"/>
                  <a:pt x="165" y="156"/>
                  <a:pt x="163" y="154"/>
                </a:cubicBezTo>
                <a:cubicBezTo>
                  <a:pt x="161" y="153"/>
                  <a:pt x="161" y="153"/>
                  <a:pt x="161" y="153"/>
                </a:cubicBezTo>
                <a:cubicBezTo>
                  <a:pt x="159" y="151"/>
                  <a:pt x="158" y="147"/>
                  <a:pt x="159" y="144"/>
                </a:cubicBezTo>
                <a:cubicBezTo>
                  <a:pt x="161" y="140"/>
                  <a:pt x="166" y="139"/>
                  <a:pt x="169" y="142"/>
                </a:cubicBezTo>
                <a:cubicBezTo>
                  <a:pt x="171" y="143"/>
                  <a:pt x="171" y="143"/>
                  <a:pt x="171" y="143"/>
                </a:cubicBezTo>
                <a:cubicBezTo>
                  <a:pt x="173" y="145"/>
                  <a:pt x="176" y="144"/>
                  <a:pt x="177" y="142"/>
                </a:cubicBezTo>
                <a:cubicBezTo>
                  <a:pt x="178" y="141"/>
                  <a:pt x="178" y="140"/>
                  <a:pt x="179" y="139"/>
                </a:cubicBezTo>
                <a:cubicBezTo>
                  <a:pt x="180" y="136"/>
                  <a:pt x="179" y="134"/>
                  <a:pt x="177" y="133"/>
                </a:cubicBezTo>
                <a:cubicBezTo>
                  <a:pt x="175" y="132"/>
                  <a:pt x="175" y="132"/>
                  <a:pt x="175" y="132"/>
                </a:cubicBezTo>
                <a:cubicBezTo>
                  <a:pt x="171" y="130"/>
                  <a:pt x="169" y="126"/>
                  <a:pt x="171" y="123"/>
                </a:cubicBezTo>
                <a:cubicBezTo>
                  <a:pt x="169" y="120"/>
                  <a:pt x="172" y="116"/>
                  <a:pt x="176" y="118"/>
                </a:cubicBezTo>
                <a:cubicBezTo>
                  <a:pt x="181" y="120"/>
                  <a:pt x="181" y="120"/>
                  <a:pt x="181" y="120"/>
                </a:cubicBezTo>
                <a:cubicBezTo>
                  <a:pt x="184" y="121"/>
                  <a:pt x="186" y="119"/>
                  <a:pt x="187" y="117"/>
                </a:cubicBezTo>
                <a:cubicBezTo>
                  <a:pt x="187" y="116"/>
                  <a:pt x="188" y="114"/>
                  <a:pt x="188" y="113"/>
                </a:cubicBezTo>
                <a:cubicBezTo>
                  <a:pt x="188" y="111"/>
                  <a:pt x="186" y="108"/>
                  <a:pt x="184" y="108"/>
                </a:cubicBezTo>
                <a:cubicBezTo>
                  <a:pt x="182" y="108"/>
                  <a:pt x="182" y="108"/>
                  <a:pt x="182" y="108"/>
                </a:cubicBezTo>
                <a:cubicBezTo>
                  <a:pt x="178" y="107"/>
                  <a:pt x="175" y="104"/>
                  <a:pt x="175" y="100"/>
                </a:cubicBezTo>
                <a:cubicBezTo>
                  <a:pt x="176" y="97"/>
                  <a:pt x="179" y="94"/>
                  <a:pt x="183" y="94"/>
                </a:cubicBezTo>
                <a:cubicBezTo>
                  <a:pt x="185" y="94"/>
                  <a:pt x="185" y="94"/>
                  <a:pt x="185" y="94"/>
                </a:cubicBezTo>
                <a:cubicBezTo>
                  <a:pt x="187" y="95"/>
                  <a:pt x="190" y="93"/>
                  <a:pt x="189" y="90"/>
                </a:cubicBezTo>
                <a:cubicBezTo>
                  <a:pt x="189" y="89"/>
                  <a:pt x="189" y="87"/>
                  <a:pt x="189" y="86"/>
                </a:cubicBezTo>
                <a:cubicBezTo>
                  <a:pt x="189" y="84"/>
                  <a:pt x="186" y="82"/>
                  <a:pt x="184" y="82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78" y="84"/>
                  <a:pt x="174" y="81"/>
                  <a:pt x="174" y="77"/>
                </a:cubicBezTo>
                <a:cubicBezTo>
                  <a:pt x="173" y="74"/>
                  <a:pt x="175" y="70"/>
                  <a:pt x="179" y="69"/>
                </a:cubicBezTo>
                <a:cubicBezTo>
                  <a:pt x="181" y="69"/>
                  <a:pt x="181" y="69"/>
                  <a:pt x="181" y="69"/>
                </a:cubicBezTo>
                <a:cubicBezTo>
                  <a:pt x="183" y="69"/>
                  <a:pt x="185" y="66"/>
                  <a:pt x="184" y="63"/>
                </a:cubicBezTo>
                <a:cubicBezTo>
                  <a:pt x="184" y="62"/>
                  <a:pt x="183" y="61"/>
                  <a:pt x="183" y="60"/>
                </a:cubicBezTo>
                <a:cubicBezTo>
                  <a:pt x="182" y="58"/>
                  <a:pt x="179" y="57"/>
                  <a:pt x="177" y="58"/>
                </a:cubicBezTo>
                <a:cubicBezTo>
                  <a:pt x="175" y="59"/>
                  <a:pt x="175" y="59"/>
                  <a:pt x="175" y="59"/>
                </a:cubicBezTo>
                <a:cubicBezTo>
                  <a:pt x="171" y="61"/>
                  <a:pt x="167" y="59"/>
                  <a:pt x="166" y="56"/>
                </a:cubicBezTo>
                <a:cubicBezTo>
                  <a:pt x="164" y="53"/>
                  <a:pt x="165" y="48"/>
                  <a:pt x="168" y="47"/>
                </a:cubicBezTo>
                <a:cubicBezTo>
                  <a:pt x="170" y="46"/>
                  <a:pt x="170" y="46"/>
                  <a:pt x="170" y="46"/>
                </a:cubicBezTo>
                <a:cubicBezTo>
                  <a:pt x="172" y="45"/>
                  <a:pt x="173" y="42"/>
                  <a:pt x="172" y="40"/>
                </a:cubicBezTo>
                <a:cubicBezTo>
                  <a:pt x="171" y="39"/>
                  <a:pt x="170" y="38"/>
                  <a:pt x="169" y="37"/>
                </a:cubicBezTo>
                <a:cubicBezTo>
                  <a:pt x="168" y="35"/>
                  <a:pt x="165" y="34"/>
                  <a:pt x="163" y="36"/>
                </a:cubicBezTo>
                <a:cubicBezTo>
                  <a:pt x="161" y="38"/>
                  <a:pt x="161" y="38"/>
                  <a:pt x="161" y="38"/>
                </a:cubicBezTo>
                <a:cubicBezTo>
                  <a:pt x="159" y="40"/>
                  <a:pt x="155" y="40"/>
                  <a:pt x="153" y="38"/>
                </a:cubicBezTo>
                <a:cubicBezTo>
                  <a:pt x="149" y="36"/>
                  <a:pt x="149" y="31"/>
                  <a:pt x="152" y="28"/>
                </a:cubicBezTo>
                <a:cubicBezTo>
                  <a:pt x="153" y="27"/>
                  <a:pt x="153" y="27"/>
                  <a:pt x="153" y="27"/>
                </a:cubicBezTo>
                <a:cubicBezTo>
                  <a:pt x="155" y="25"/>
                  <a:pt x="155" y="22"/>
                  <a:pt x="153" y="20"/>
                </a:cubicBezTo>
                <a:cubicBezTo>
                  <a:pt x="152" y="19"/>
                  <a:pt x="151" y="19"/>
                  <a:pt x="150" y="18"/>
                </a:cubicBezTo>
                <a:cubicBezTo>
                  <a:pt x="148" y="16"/>
                  <a:pt x="145" y="17"/>
                  <a:pt x="144" y="19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1" y="25"/>
                  <a:pt x="136" y="26"/>
                  <a:pt x="133" y="24"/>
                </a:cubicBezTo>
                <a:cubicBezTo>
                  <a:pt x="130" y="22"/>
                  <a:pt x="129" y="18"/>
                  <a:pt x="131" y="15"/>
                </a:cubicBezTo>
                <a:cubicBezTo>
                  <a:pt x="131" y="13"/>
                  <a:pt x="131" y="13"/>
                  <a:pt x="131" y="13"/>
                </a:cubicBezTo>
                <a:cubicBezTo>
                  <a:pt x="133" y="11"/>
                  <a:pt x="132" y="8"/>
                  <a:pt x="129" y="7"/>
                </a:cubicBezTo>
                <a:cubicBezTo>
                  <a:pt x="128" y="6"/>
                  <a:pt x="127" y="6"/>
                  <a:pt x="126" y="6"/>
                </a:cubicBezTo>
                <a:cubicBezTo>
                  <a:pt x="123" y="5"/>
                  <a:pt x="121" y="6"/>
                  <a:pt x="120" y="9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19" y="15"/>
                  <a:pt x="115" y="17"/>
                  <a:pt x="111" y="16"/>
                </a:cubicBezTo>
                <a:cubicBezTo>
                  <a:pt x="108" y="15"/>
                  <a:pt x="106" y="11"/>
                  <a:pt x="106" y="8"/>
                </a:cubicBezTo>
                <a:cubicBezTo>
                  <a:pt x="107" y="6"/>
                  <a:pt x="107" y="6"/>
                  <a:pt x="107" y="6"/>
                </a:cubicBezTo>
                <a:cubicBezTo>
                  <a:pt x="107" y="3"/>
                  <a:pt x="106" y="1"/>
                  <a:pt x="103" y="1"/>
                </a:cubicBezTo>
                <a:cubicBezTo>
                  <a:pt x="102" y="1"/>
                  <a:pt x="101" y="1"/>
                  <a:pt x="99" y="0"/>
                </a:cubicBezTo>
                <a:cubicBezTo>
                  <a:pt x="97" y="0"/>
                  <a:pt x="95" y="2"/>
                  <a:pt x="95" y="5"/>
                </a:cubicBezTo>
                <a:cubicBezTo>
                  <a:pt x="95" y="7"/>
                  <a:pt x="95" y="7"/>
                  <a:pt x="95" y="7"/>
                </a:cubicBezTo>
                <a:cubicBezTo>
                  <a:pt x="95" y="11"/>
                  <a:pt x="92" y="14"/>
                  <a:pt x="89" y="14"/>
                </a:cubicBezTo>
                <a:cubicBezTo>
                  <a:pt x="89" y="14"/>
                  <a:pt x="89" y="14"/>
                  <a:pt x="89" y="14"/>
                </a:cubicBezTo>
                <a:cubicBezTo>
                  <a:pt x="85" y="15"/>
                  <a:pt x="82" y="12"/>
                  <a:pt x="81" y="8"/>
                </a:cubicBezTo>
                <a:cubicBezTo>
                  <a:pt x="81" y="6"/>
                  <a:pt x="81" y="6"/>
                  <a:pt x="81" y="6"/>
                </a:cubicBezTo>
                <a:cubicBezTo>
                  <a:pt x="81" y="4"/>
                  <a:pt x="79" y="2"/>
                  <a:pt x="76" y="2"/>
                </a:cubicBezTo>
                <a:cubicBezTo>
                  <a:pt x="75" y="2"/>
                  <a:pt x="74" y="3"/>
                  <a:pt x="72" y="3"/>
                </a:cubicBezTo>
                <a:cubicBezTo>
                  <a:pt x="70" y="4"/>
                  <a:pt x="69" y="6"/>
                  <a:pt x="69" y="9"/>
                </a:cubicBezTo>
                <a:cubicBezTo>
                  <a:pt x="70" y="11"/>
                  <a:pt x="70" y="11"/>
                  <a:pt x="70" y="11"/>
                </a:cubicBezTo>
                <a:cubicBezTo>
                  <a:pt x="71" y="14"/>
                  <a:pt x="70" y="18"/>
                  <a:pt x="66" y="19"/>
                </a:cubicBezTo>
                <a:cubicBezTo>
                  <a:pt x="63" y="21"/>
                  <a:pt x="59" y="19"/>
                  <a:pt x="57" y="15"/>
                </a:cubicBezTo>
                <a:cubicBezTo>
                  <a:pt x="57" y="14"/>
                  <a:pt x="57" y="14"/>
                  <a:pt x="57" y="14"/>
                </a:cubicBezTo>
                <a:cubicBezTo>
                  <a:pt x="56" y="11"/>
                  <a:pt x="53" y="10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0" y="12"/>
                  <a:pt x="48" y="12"/>
                  <a:pt x="47" y="13"/>
                </a:cubicBezTo>
                <a:cubicBezTo>
                  <a:pt x="45" y="14"/>
                  <a:pt x="45" y="17"/>
                  <a:pt x="46" y="19"/>
                </a:cubicBezTo>
                <a:cubicBezTo>
                  <a:pt x="47" y="21"/>
                  <a:pt x="47" y="21"/>
                  <a:pt x="47" y="21"/>
                </a:cubicBezTo>
                <a:cubicBezTo>
                  <a:pt x="50" y="24"/>
                  <a:pt x="49" y="28"/>
                  <a:pt x="46" y="31"/>
                </a:cubicBezTo>
                <a:cubicBezTo>
                  <a:pt x="43" y="33"/>
                  <a:pt x="39" y="32"/>
                  <a:pt x="36" y="29"/>
                </a:cubicBezTo>
                <a:cubicBezTo>
                  <a:pt x="35" y="28"/>
                  <a:pt x="35" y="28"/>
                  <a:pt x="35" y="28"/>
                </a:cubicBezTo>
                <a:cubicBezTo>
                  <a:pt x="34" y="25"/>
                  <a:pt x="31" y="25"/>
                  <a:pt x="29" y="27"/>
                </a:cubicBezTo>
                <a:cubicBezTo>
                  <a:pt x="28" y="28"/>
                  <a:pt x="27" y="29"/>
                  <a:pt x="26" y="30"/>
                </a:cubicBezTo>
                <a:cubicBezTo>
                  <a:pt x="24" y="32"/>
                  <a:pt x="25" y="34"/>
                  <a:pt x="27" y="36"/>
                </a:cubicBezTo>
                <a:cubicBezTo>
                  <a:pt x="28" y="37"/>
                  <a:pt x="28" y="37"/>
                  <a:pt x="28" y="37"/>
                </a:cubicBezTo>
                <a:cubicBezTo>
                  <a:pt x="31" y="40"/>
                  <a:pt x="32" y="44"/>
                  <a:pt x="30" y="47"/>
                </a:cubicBezTo>
                <a:cubicBezTo>
                  <a:pt x="27" y="50"/>
                  <a:pt x="23" y="50"/>
                  <a:pt x="20" y="48"/>
                </a:cubicBezTo>
                <a:cubicBezTo>
                  <a:pt x="19" y="47"/>
                  <a:pt x="19" y="47"/>
                  <a:pt x="19" y="47"/>
                </a:cubicBezTo>
                <a:cubicBezTo>
                  <a:pt x="17" y="45"/>
                  <a:pt x="14" y="46"/>
                  <a:pt x="12" y="48"/>
                </a:cubicBezTo>
                <a:cubicBezTo>
                  <a:pt x="12" y="49"/>
                  <a:pt x="11" y="51"/>
                  <a:pt x="11" y="52"/>
                </a:cubicBezTo>
                <a:cubicBezTo>
                  <a:pt x="9" y="54"/>
                  <a:pt x="10" y="57"/>
                  <a:pt x="13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8" y="60"/>
                  <a:pt x="20" y="64"/>
                  <a:pt x="19" y="67"/>
                </a:cubicBezTo>
                <a:cubicBezTo>
                  <a:pt x="20" y="70"/>
                  <a:pt x="17" y="74"/>
                  <a:pt x="14" y="73"/>
                </a:cubicBezTo>
                <a:cubicBezTo>
                  <a:pt x="8" y="70"/>
                  <a:pt x="8" y="70"/>
                  <a:pt x="8" y="70"/>
                </a:cubicBezTo>
                <a:cubicBezTo>
                  <a:pt x="6" y="69"/>
                  <a:pt x="3" y="71"/>
                  <a:pt x="3" y="73"/>
                </a:cubicBezTo>
                <a:cubicBezTo>
                  <a:pt x="2" y="75"/>
                  <a:pt x="2" y="76"/>
                  <a:pt x="2" y="77"/>
                </a:cubicBezTo>
                <a:cubicBezTo>
                  <a:pt x="1" y="80"/>
                  <a:pt x="3" y="82"/>
                  <a:pt x="6" y="82"/>
                </a:cubicBezTo>
                <a:cubicBezTo>
                  <a:pt x="8" y="82"/>
                  <a:pt x="8" y="82"/>
                  <a:pt x="8" y="82"/>
                </a:cubicBezTo>
                <a:cubicBezTo>
                  <a:pt x="11" y="83"/>
                  <a:pt x="14" y="85"/>
                  <a:pt x="14" y="89"/>
                </a:cubicBezTo>
                <a:cubicBezTo>
                  <a:pt x="14" y="93"/>
                  <a:pt x="11" y="96"/>
                  <a:pt x="7" y="96"/>
                </a:cubicBezTo>
                <a:cubicBezTo>
                  <a:pt x="5" y="96"/>
                  <a:pt x="5" y="96"/>
                  <a:pt x="5" y="96"/>
                </a:cubicBezTo>
                <a:cubicBezTo>
                  <a:pt x="2" y="96"/>
                  <a:pt x="0" y="98"/>
                  <a:pt x="0" y="100"/>
                </a:cubicBezTo>
                <a:cubicBezTo>
                  <a:pt x="0" y="102"/>
                  <a:pt x="0" y="103"/>
                  <a:pt x="0" y="104"/>
                </a:cubicBezTo>
                <a:cubicBezTo>
                  <a:pt x="1" y="107"/>
                  <a:pt x="3" y="108"/>
                  <a:pt x="6" y="108"/>
                </a:cubicBezTo>
                <a:cubicBezTo>
                  <a:pt x="8" y="107"/>
                  <a:pt x="8" y="107"/>
                  <a:pt x="8" y="107"/>
                </a:cubicBezTo>
                <a:cubicBezTo>
                  <a:pt x="11" y="107"/>
                  <a:pt x="14" y="108"/>
                  <a:pt x="15" y="112"/>
                </a:cubicBezTo>
                <a:cubicBezTo>
                  <a:pt x="17" y="116"/>
                  <a:pt x="15" y="120"/>
                  <a:pt x="10" y="121"/>
                </a:cubicBezTo>
                <a:cubicBezTo>
                  <a:pt x="9" y="121"/>
                  <a:pt x="9" y="121"/>
                  <a:pt x="9" y="121"/>
                </a:cubicBezTo>
                <a:cubicBezTo>
                  <a:pt x="6" y="122"/>
                  <a:pt x="5" y="124"/>
                  <a:pt x="5" y="127"/>
                </a:cubicBezTo>
                <a:cubicBezTo>
                  <a:pt x="6" y="128"/>
                  <a:pt x="6" y="129"/>
                  <a:pt x="7" y="130"/>
                </a:cubicBezTo>
                <a:cubicBezTo>
                  <a:pt x="8" y="133"/>
                  <a:pt x="11" y="134"/>
                  <a:pt x="13" y="132"/>
                </a:cubicBezTo>
                <a:cubicBezTo>
                  <a:pt x="15" y="131"/>
                  <a:pt x="15" y="131"/>
                  <a:pt x="15" y="131"/>
                </a:cubicBezTo>
                <a:cubicBezTo>
                  <a:pt x="18" y="130"/>
                  <a:pt x="22" y="131"/>
                  <a:pt x="24" y="134"/>
                </a:cubicBezTo>
                <a:cubicBezTo>
                  <a:pt x="26" y="138"/>
                  <a:pt x="24" y="142"/>
                  <a:pt x="21" y="143"/>
                </a:cubicBezTo>
                <a:cubicBezTo>
                  <a:pt x="19" y="144"/>
                  <a:pt x="19" y="144"/>
                  <a:pt x="19" y="144"/>
                </a:cubicBezTo>
                <a:cubicBezTo>
                  <a:pt x="17" y="146"/>
                  <a:pt x="16" y="149"/>
                  <a:pt x="18" y="151"/>
                </a:cubicBezTo>
                <a:cubicBezTo>
                  <a:pt x="19" y="152"/>
                  <a:pt x="19" y="153"/>
                  <a:pt x="20" y="154"/>
                </a:cubicBezTo>
                <a:cubicBezTo>
                  <a:pt x="22" y="156"/>
                  <a:pt x="25" y="156"/>
                  <a:pt x="27" y="154"/>
                </a:cubicBezTo>
                <a:cubicBezTo>
                  <a:pt x="28" y="153"/>
                  <a:pt x="28" y="153"/>
                  <a:pt x="28" y="153"/>
                </a:cubicBezTo>
                <a:cubicBezTo>
                  <a:pt x="31" y="150"/>
                  <a:pt x="34" y="150"/>
                  <a:pt x="37" y="152"/>
                </a:cubicBezTo>
                <a:cubicBezTo>
                  <a:pt x="40" y="154"/>
                  <a:pt x="41" y="159"/>
                  <a:pt x="38" y="162"/>
                </a:cubicBezTo>
                <a:cubicBezTo>
                  <a:pt x="36" y="164"/>
                  <a:pt x="36" y="164"/>
                  <a:pt x="36" y="164"/>
                </a:cubicBezTo>
                <a:cubicBezTo>
                  <a:pt x="35" y="165"/>
                  <a:pt x="35" y="168"/>
                  <a:pt x="37" y="170"/>
                </a:cubicBezTo>
                <a:cubicBezTo>
                  <a:pt x="38" y="171"/>
                  <a:pt x="39" y="172"/>
                  <a:pt x="40" y="172"/>
                </a:cubicBezTo>
                <a:cubicBezTo>
                  <a:pt x="42" y="174"/>
                  <a:pt x="45" y="173"/>
                  <a:pt x="46" y="171"/>
                </a:cubicBezTo>
                <a:cubicBezTo>
                  <a:pt x="47" y="169"/>
                  <a:pt x="47" y="169"/>
                  <a:pt x="47" y="169"/>
                </a:cubicBezTo>
                <a:cubicBezTo>
                  <a:pt x="49" y="166"/>
                  <a:pt x="52" y="165"/>
                  <a:pt x="55" y="166"/>
                </a:cubicBezTo>
                <a:cubicBezTo>
                  <a:pt x="59" y="167"/>
                  <a:pt x="61" y="172"/>
                  <a:pt x="59" y="176"/>
                </a:cubicBezTo>
                <a:cubicBezTo>
                  <a:pt x="58" y="177"/>
                  <a:pt x="58" y="177"/>
                  <a:pt x="58" y="177"/>
                </a:cubicBezTo>
                <a:cubicBezTo>
                  <a:pt x="57" y="179"/>
                  <a:pt x="58" y="182"/>
                  <a:pt x="60" y="183"/>
                </a:cubicBezTo>
                <a:cubicBezTo>
                  <a:pt x="61" y="184"/>
                  <a:pt x="63" y="184"/>
                  <a:pt x="64" y="185"/>
                </a:cubicBezTo>
                <a:cubicBezTo>
                  <a:pt x="66" y="185"/>
                  <a:pt x="69" y="184"/>
                  <a:pt x="69" y="182"/>
                </a:cubicBezTo>
                <a:cubicBezTo>
                  <a:pt x="70" y="180"/>
                  <a:pt x="70" y="180"/>
                  <a:pt x="70" y="180"/>
                </a:cubicBezTo>
                <a:cubicBezTo>
                  <a:pt x="71" y="176"/>
                  <a:pt x="74" y="174"/>
                  <a:pt x="77" y="174"/>
                </a:cubicBezTo>
                <a:cubicBezTo>
                  <a:pt x="81" y="174"/>
                  <a:pt x="84" y="178"/>
                  <a:pt x="83" y="182"/>
                </a:cubicBezTo>
                <a:cubicBezTo>
                  <a:pt x="83" y="184"/>
                  <a:pt x="83" y="184"/>
                  <a:pt x="83" y="184"/>
                </a:cubicBezTo>
                <a:cubicBezTo>
                  <a:pt x="82" y="187"/>
                  <a:pt x="84" y="189"/>
                  <a:pt x="86" y="189"/>
                </a:cubicBezTo>
                <a:cubicBezTo>
                  <a:pt x="88" y="190"/>
                  <a:pt x="89" y="190"/>
                  <a:pt x="90" y="190"/>
                </a:cubicBezTo>
                <a:cubicBezTo>
                  <a:pt x="93" y="190"/>
                  <a:pt x="95" y="188"/>
                  <a:pt x="95" y="185"/>
                </a:cubicBezTo>
                <a:cubicBezTo>
                  <a:pt x="95" y="183"/>
                  <a:pt x="95" y="183"/>
                  <a:pt x="95" y="183"/>
                </a:cubicBezTo>
                <a:cubicBezTo>
                  <a:pt x="94" y="179"/>
                  <a:pt x="97" y="176"/>
                  <a:pt x="101" y="176"/>
                </a:cubicBezTo>
                <a:cubicBezTo>
                  <a:pt x="104" y="174"/>
                  <a:pt x="108" y="176"/>
                  <a:pt x="108" y="180"/>
                </a:cubicBezTo>
                <a:cubicBezTo>
                  <a:pt x="108" y="184"/>
                  <a:pt x="108" y="184"/>
                  <a:pt x="108" y="184"/>
                </a:cubicBezTo>
                <a:cubicBezTo>
                  <a:pt x="108" y="187"/>
                  <a:pt x="111" y="189"/>
                  <a:pt x="113" y="188"/>
                </a:cubicBezTo>
                <a:cubicBezTo>
                  <a:pt x="115" y="188"/>
                  <a:pt x="116" y="187"/>
                  <a:pt x="117" y="187"/>
                </a:cubicBezTo>
                <a:cubicBezTo>
                  <a:pt x="120" y="187"/>
                  <a:pt x="121" y="184"/>
                  <a:pt x="120" y="182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18" y="176"/>
                  <a:pt x="120" y="171"/>
                  <a:pt x="125" y="170"/>
                </a:cubicBezTo>
                <a:cubicBezTo>
                  <a:pt x="128" y="170"/>
                  <a:pt x="131" y="172"/>
                  <a:pt x="132" y="175"/>
                </a:cubicBezTo>
                <a:cubicBezTo>
                  <a:pt x="133" y="177"/>
                  <a:pt x="133" y="177"/>
                  <a:pt x="133" y="177"/>
                </a:cubicBezTo>
                <a:cubicBezTo>
                  <a:pt x="134" y="179"/>
                  <a:pt x="136" y="180"/>
                  <a:pt x="139" y="179"/>
                </a:cubicBezTo>
                <a:cubicBezTo>
                  <a:pt x="139" y="179"/>
                  <a:pt x="139" y="179"/>
                  <a:pt x="139" y="179"/>
                </a:cubicBezTo>
                <a:cubicBezTo>
                  <a:pt x="140" y="178"/>
                  <a:pt x="141" y="178"/>
                  <a:pt x="142" y="177"/>
                </a:cubicBezTo>
                <a:cubicBezTo>
                  <a:pt x="144" y="176"/>
                  <a:pt x="145" y="173"/>
                  <a:pt x="143" y="171"/>
                </a:cubicBezTo>
                <a:close/>
                <a:moveTo>
                  <a:pt x="78" y="74"/>
                </a:moveTo>
                <a:cubicBezTo>
                  <a:pt x="77" y="71"/>
                  <a:pt x="78" y="68"/>
                  <a:pt x="80" y="66"/>
                </a:cubicBezTo>
                <a:cubicBezTo>
                  <a:pt x="83" y="65"/>
                  <a:pt x="87" y="66"/>
                  <a:pt x="88" y="69"/>
                </a:cubicBezTo>
                <a:cubicBezTo>
                  <a:pt x="90" y="71"/>
                  <a:pt x="89" y="75"/>
                  <a:pt x="86" y="76"/>
                </a:cubicBezTo>
                <a:cubicBezTo>
                  <a:pt x="83" y="78"/>
                  <a:pt x="79" y="77"/>
                  <a:pt x="78" y="74"/>
                </a:cubicBezTo>
                <a:close/>
                <a:moveTo>
                  <a:pt x="124" y="80"/>
                </a:moveTo>
                <a:cubicBezTo>
                  <a:pt x="125" y="83"/>
                  <a:pt x="124" y="86"/>
                  <a:pt x="121" y="88"/>
                </a:cubicBezTo>
                <a:cubicBezTo>
                  <a:pt x="118" y="89"/>
                  <a:pt x="115" y="88"/>
                  <a:pt x="113" y="85"/>
                </a:cubicBezTo>
                <a:cubicBezTo>
                  <a:pt x="112" y="83"/>
                  <a:pt x="113" y="79"/>
                  <a:pt x="116" y="78"/>
                </a:cubicBezTo>
                <a:cubicBezTo>
                  <a:pt x="119" y="76"/>
                  <a:pt x="122" y="77"/>
                  <a:pt x="124" y="80"/>
                </a:cubicBezTo>
                <a:close/>
                <a:moveTo>
                  <a:pt x="67" y="109"/>
                </a:moveTo>
                <a:cubicBezTo>
                  <a:pt x="65" y="107"/>
                  <a:pt x="66" y="103"/>
                  <a:pt x="69" y="102"/>
                </a:cubicBezTo>
                <a:cubicBezTo>
                  <a:pt x="72" y="100"/>
                  <a:pt x="75" y="101"/>
                  <a:pt x="77" y="104"/>
                </a:cubicBezTo>
                <a:cubicBezTo>
                  <a:pt x="78" y="107"/>
                  <a:pt x="77" y="110"/>
                  <a:pt x="74" y="112"/>
                </a:cubicBezTo>
                <a:cubicBezTo>
                  <a:pt x="72" y="113"/>
                  <a:pt x="68" y="112"/>
                  <a:pt x="67" y="109"/>
                </a:cubicBezTo>
                <a:close/>
                <a:moveTo>
                  <a:pt x="81" y="102"/>
                </a:moveTo>
                <a:cubicBezTo>
                  <a:pt x="78" y="95"/>
                  <a:pt x="80" y="86"/>
                  <a:pt x="88" y="82"/>
                </a:cubicBezTo>
                <a:cubicBezTo>
                  <a:pt x="95" y="78"/>
                  <a:pt x="104" y="81"/>
                  <a:pt x="108" y="88"/>
                </a:cubicBezTo>
                <a:cubicBezTo>
                  <a:pt x="112" y="96"/>
                  <a:pt x="109" y="105"/>
                  <a:pt x="102" y="108"/>
                </a:cubicBezTo>
                <a:cubicBezTo>
                  <a:pt x="94" y="112"/>
                  <a:pt x="85" y="109"/>
                  <a:pt x="81" y="102"/>
                </a:cubicBezTo>
                <a:close/>
                <a:moveTo>
                  <a:pt x="102" y="121"/>
                </a:moveTo>
                <a:cubicBezTo>
                  <a:pt x="100" y="118"/>
                  <a:pt x="102" y="114"/>
                  <a:pt x="104" y="113"/>
                </a:cubicBezTo>
                <a:cubicBezTo>
                  <a:pt x="107" y="111"/>
                  <a:pt x="111" y="113"/>
                  <a:pt x="112" y="115"/>
                </a:cubicBezTo>
                <a:cubicBezTo>
                  <a:pt x="114" y="118"/>
                  <a:pt x="113" y="122"/>
                  <a:pt x="110" y="123"/>
                </a:cubicBezTo>
                <a:cubicBezTo>
                  <a:pt x="107" y="125"/>
                  <a:pt x="103" y="124"/>
                  <a:pt x="102" y="121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Freeform 41"/>
          <p:cNvSpPr>
            <a:spLocks noEditPoints="1"/>
          </p:cNvSpPr>
          <p:nvPr/>
        </p:nvSpPr>
        <p:spPr bwMode="auto">
          <a:xfrm>
            <a:off x="6701274" y="3197193"/>
            <a:ext cx="922277" cy="925324"/>
          </a:xfrm>
          <a:custGeom>
            <a:avLst/>
            <a:gdLst>
              <a:gd name="T0" fmla="*/ 619 w 640"/>
              <a:gd name="T1" fmla="*/ 436 h 642"/>
              <a:gd name="T2" fmla="*/ 614 w 640"/>
              <a:gd name="T3" fmla="*/ 371 h 642"/>
              <a:gd name="T4" fmla="*/ 625 w 640"/>
              <a:gd name="T5" fmla="*/ 332 h 642"/>
              <a:gd name="T6" fmla="*/ 623 w 640"/>
              <a:gd name="T7" fmla="*/ 286 h 642"/>
              <a:gd name="T8" fmla="*/ 608 w 640"/>
              <a:gd name="T9" fmla="*/ 248 h 642"/>
              <a:gd name="T10" fmla="*/ 609 w 640"/>
              <a:gd name="T11" fmla="*/ 182 h 642"/>
              <a:gd name="T12" fmla="*/ 547 w 640"/>
              <a:gd name="T13" fmla="*/ 167 h 642"/>
              <a:gd name="T14" fmla="*/ 550 w 640"/>
              <a:gd name="T15" fmla="*/ 97 h 642"/>
              <a:gd name="T16" fmla="*/ 488 w 640"/>
              <a:gd name="T17" fmla="*/ 74 h 642"/>
              <a:gd name="T18" fmla="*/ 457 w 640"/>
              <a:gd name="T19" fmla="*/ 48 h 642"/>
              <a:gd name="T20" fmla="*/ 414 w 640"/>
              <a:gd name="T21" fmla="*/ 31 h 642"/>
              <a:gd name="T22" fmla="*/ 374 w 640"/>
              <a:gd name="T23" fmla="*/ 29 h 642"/>
              <a:gd name="T24" fmla="*/ 314 w 640"/>
              <a:gd name="T25" fmla="*/ 0 h 642"/>
              <a:gd name="T26" fmla="*/ 266 w 640"/>
              <a:gd name="T27" fmla="*/ 52 h 642"/>
              <a:gd name="T28" fmla="*/ 224 w 640"/>
              <a:gd name="T29" fmla="*/ 15 h 642"/>
              <a:gd name="T30" fmla="*/ 200 w 640"/>
              <a:gd name="T31" fmla="*/ 75 h 642"/>
              <a:gd name="T32" fmla="*/ 131 w 640"/>
              <a:gd name="T33" fmla="*/ 62 h 642"/>
              <a:gd name="T34" fmla="*/ 100 w 640"/>
              <a:gd name="T35" fmla="*/ 120 h 642"/>
              <a:gd name="T36" fmla="*/ 70 w 640"/>
              <a:gd name="T37" fmla="*/ 147 h 642"/>
              <a:gd name="T38" fmla="*/ 47 w 640"/>
              <a:gd name="T39" fmla="*/ 187 h 642"/>
              <a:gd name="T40" fmla="*/ 39 w 640"/>
              <a:gd name="T41" fmla="*/ 227 h 642"/>
              <a:gd name="T42" fmla="*/ 2 w 640"/>
              <a:gd name="T43" fmla="*/ 281 h 642"/>
              <a:gd name="T44" fmla="*/ 47 w 640"/>
              <a:gd name="T45" fmla="*/ 332 h 642"/>
              <a:gd name="T46" fmla="*/ 6 w 640"/>
              <a:gd name="T47" fmla="*/ 385 h 642"/>
              <a:gd name="T48" fmla="*/ 46 w 640"/>
              <a:gd name="T49" fmla="*/ 438 h 642"/>
              <a:gd name="T50" fmla="*/ 58 w 640"/>
              <a:gd name="T51" fmla="*/ 476 h 642"/>
              <a:gd name="T52" fmla="*/ 85 w 640"/>
              <a:gd name="T53" fmla="*/ 514 h 642"/>
              <a:gd name="T54" fmla="*/ 117 w 640"/>
              <a:gd name="T55" fmla="*/ 538 h 642"/>
              <a:gd name="T56" fmla="*/ 152 w 640"/>
              <a:gd name="T57" fmla="*/ 594 h 642"/>
              <a:gd name="T58" fmla="*/ 217 w 640"/>
              <a:gd name="T59" fmla="*/ 574 h 642"/>
              <a:gd name="T60" fmla="*/ 248 w 640"/>
              <a:gd name="T61" fmla="*/ 633 h 642"/>
              <a:gd name="T62" fmla="*/ 313 w 640"/>
              <a:gd name="T63" fmla="*/ 619 h 642"/>
              <a:gd name="T64" fmla="*/ 353 w 640"/>
              <a:gd name="T65" fmla="*/ 624 h 642"/>
              <a:gd name="T66" fmla="*/ 398 w 640"/>
              <a:gd name="T67" fmla="*/ 615 h 642"/>
              <a:gd name="T68" fmla="*/ 437 w 640"/>
              <a:gd name="T69" fmla="*/ 603 h 642"/>
              <a:gd name="T70" fmla="*/ 478 w 640"/>
              <a:gd name="T71" fmla="*/ 581 h 642"/>
              <a:gd name="T72" fmla="*/ 506 w 640"/>
              <a:gd name="T73" fmla="*/ 553 h 642"/>
              <a:gd name="T74" fmla="*/ 567 w 640"/>
              <a:gd name="T75" fmla="*/ 526 h 642"/>
              <a:gd name="T76" fmla="*/ 557 w 640"/>
              <a:gd name="T77" fmla="*/ 459 h 642"/>
              <a:gd name="T78" fmla="*/ 540 w 640"/>
              <a:gd name="T79" fmla="*/ 327 h 642"/>
              <a:gd name="T80" fmla="*/ 480 w 640"/>
              <a:gd name="T81" fmla="*/ 170 h 642"/>
              <a:gd name="T82" fmla="*/ 346 w 640"/>
              <a:gd name="T83" fmla="*/ 103 h 642"/>
              <a:gd name="T84" fmla="*/ 326 w 640"/>
              <a:gd name="T85" fmla="*/ 111 h 642"/>
              <a:gd name="T86" fmla="*/ 169 w 640"/>
              <a:gd name="T87" fmla="*/ 161 h 642"/>
              <a:gd name="T88" fmla="*/ 102 w 640"/>
              <a:gd name="T89" fmla="*/ 295 h 642"/>
              <a:gd name="T90" fmla="*/ 101 w 640"/>
              <a:gd name="T91" fmla="*/ 315 h 642"/>
              <a:gd name="T92" fmla="*/ 161 w 640"/>
              <a:gd name="T93" fmla="*/ 472 h 642"/>
              <a:gd name="T94" fmla="*/ 295 w 640"/>
              <a:gd name="T95" fmla="*/ 539 h 642"/>
              <a:gd name="T96" fmla="*/ 393 w 640"/>
              <a:gd name="T97" fmla="*/ 164 h 642"/>
              <a:gd name="T98" fmla="*/ 314 w 640"/>
              <a:gd name="T99" fmla="*/ 540 h 642"/>
              <a:gd name="T100" fmla="*/ 386 w 640"/>
              <a:gd name="T101" fmla="*/ 530 h 642"/>
              <a:gd name="T102" fmla="*/ 528 w 640"/>
              <a:gd name="T103" fmla="*/ 346 h 6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0" h="642">
                <a:moveTo>
                  <a:pt x="576" y="444"/>
                </a:moveTo>
                <a:cubicBezTo>
                  <a:pt x="594" y="455"/>
                  <a:pt x="594" y="455"/>
                  <a:pt x="594" y="455"/>
                </a:cubicBezTo>
                <a:cubicBezTo>
                  <a:pt x="601" y="459"/>
                  <a:pt x="611" y="456"/>
                  <a:pt x="614" y="448"/>
                </a:cubicBezTo>
                <a:cubicBezTo>
                  <a:pt x="616" y="444"/>
                  <a:pt x="618" y="440"/>
                  <a:pt x="619" y="436"/>
                </a:cubicBezTo>
                <a:cubicBezTo>
                  <a:pt x="622" y="428"/>
                  <a:pt x="618" y="420"/>
                  <a:pt x="610" y="417"/>
                </a:cubicBezTo>
                <a:cubicBezTo>
                  <a:pt x="603" y="415"/>
                  <a:pt x="603" y="415"/>
                  <a:pt x="603" y="415"/>
                </a:cubicBezTo>
                <a:cubicBezTo>
                  <a:pt x="592" y="412"/>
                  <a:pt x="584" y="402"/>
                  <a:pt x="585" y="391"/>
                </a:cubicBezTo>
                <a:cubicBezTo>
                  <a:pt x="587" y="376"/>
                  <a:pt x="601" y="367"/>
                  <a:pt x="614" y="371"/>
                </a:cubicBezTo>
                <a:cubicBezTo>
                  <a:pt x="620" y="372"/>
                  <a:pt x="620" y="372"/>
                  <a:pt x="620" y="372"/>
                </a:cubicBezTo>
                <a:cubicBezTo>
                  <a:pt x="629" y="375"/>
                  <a:pt x="637" y="369"/>
                  <a:pt x="638" y="360"/>
                </a:cubicBezTo>
                <a:cubicBezTo>
                  <a:pt x="639" y="356"/>
                  <a:pt x="639" y="352"/>
                  <a:pt x="640" y="348"/>
                </a:cubicBezTo>
                <a:cubicBezTo>
                  <a:pt x="640" y="339"/>
                  <a:pt x="634" y="332"/>
                  <a:pt x="625" y="332"/>
                </a:cubicBezTo>
                <a:cubicBezTo>
                  <a:pt x="618" y="332"/>
                  <a:pt x="618" y="332"/>
                  <a:pt x="618" y="332"/>
                </a:cubicBezTo>
                <a:cubicBezTo>
                  <a:pt x="607" y="332"/>
                  <a:pt x="596" y="325"/>
                  <a:pt x="594" y="314"/>
                </a:cubicBezTo>
                <a:cubicBezTo>
                  <a:pt x="591" y="299"/>
                  <a:pt x="602" y="286"/>
                  <a:pt x="616" y="286"/>
                </a:cubicBezTo>
                <a:cubicBezTo>
                  <a:pt x="623" y="286"/>
                  <a:pt x="623" y="286"/>
                  <a:pt x="623" y="286"/>
                </a:cubicBezTo>
                <a:cubicBezTo>
                  <a:pt x="631" y="286"/>
                  <a:pt x="638" y="278"/>
                  <a:pt x="637" y="269"/>
                </a:cubicBezTo>
                <a:cubicBezTo>
                  <a:pt x="636" y="265"/>
                  <a:pt x="635" y="261"/>
                  <a:pt x="634" y="256"/>
                </a:cubicBezTo>
                <a:cubicBezTo>
                  <a:pt x="633" y="248"/>
                  <a:pt x="624" y="243"/>
                  <a:pt x="616" y="246"/>
                </a:cubicBezTo>
                <a:cubicBezTo>
                  <a:pt x="608" y="248"/>
                  <a:pt x="608" y="248"/>
                  <a:pt x="608" y="248"/>
                </a:cubicBezTo>
                <a:cubicBezTo>
                  <a:pt x="596" y="252"/>
                  <a:pt x="583" y="245"/>
                  <a:pt x="579" y="233"/>
                </a:cubicBezTo>
                <a:cubicBezTo>
                  <a:pt x="576" y="221"/>
                  <a:pt x="582" y="208"/>
                  <a:pt x="595" y="204"/>
                </a:cubicBezTo>
                <a:cubicBezTo>
                  <a:pt x="601" y="202"/>
                  <a:pt x="601" y="202"/>
                  <a:pt x="601" y="202"/>
                </a:cubicBezTo>
                <a:cubicBezTo>
                  <a:pt x="609" y="199"/>
                  <a:pt x="613" y="190"/>
                  <a:pt x="609" y="182"/>
                </a:cubicBezTo>
                <a:cubicBezTo>
                  <a:pt x="607" y="178"/>
                  <a:pt x="605" y="174"/>
                  <a:pt x="603" y="171"/>
                </a:cubicBezTo>
                <a:cubicBezTo>
                  <a:pt x="599" y="163"/>
                  <a:pt x="590" y="161"/>
                  <a:pt x="583" y="165"/>
                </a:cubicBezTo>
                <a:cubicBezTo>
                  <a:pt x="577" y="169"/>
                  <a:pt x="577" y="169"/>
                  <a:pt x="577" y="169"/>
                </a:cubicBezTo>
                <a:cubicBezTo>
                  <a:pt x="567" y="176"/>
                  <a:pt x="554" y="175"/>
                  <a:pt x="547" y="167"/>
                </a:cubicBezTo>
                <a:cubicBezTo>
                  <a:pt x="537" y="156"/>
                  <a:pt x="539" y="139"/>
                  <a:pt x="550" y="132"/>
                </a:cubicBezTo>
                <a:cubicBezTo>
                  <a:pt x="556" y="128"/>
                  <a:pt x="556" y="128"/>
                  <a:pt x="556" y="128"/>
                </a:cubicBezTo>
                <a:cubicBezTo>
                  <a:pt x="563" y="123"/>
                  <a:pt x="564" y="113"/>
                  <a:pt x="558" y="106"/>
                </a:cubicBezTo>
                <a:cubicBezTo>
                  <a:pt x="556" y="103"/>
                  <a:pt x="553" y="100"/>
                  <a:pt x="550" y="97"/>
                </a:cubicBezTo>
                <a:cubicBezTo>
                  <a:pt x="544" y="91"/>
                  <a:pt x="534" y="91"/>
                  <a:pt x="528" y="98"/>
                </a:cubicBezTo>
                <a:cubicBezTo>
                  <a:pt x="524" y="103"/>
                  <a:pt x="524" y="103"/>
                  <a:pt x="524" y="103"/>
                </a:cubicBezTo>
                <a:cubicBezTo>
                  <a:pt x="516" y="112"/>
                  <a:pt x="504" y="115"/>
                  <a:pt x="494" y="109"/>
                </a:cubicBezTo>
                <a:cubicBezTo>
                  <a:pt x="481" y="102"/>
                  <a:pt x="479" y="85"/>
                  <a:pt x="488" y="74"/>
                </a:cubicBezTo>
                <a:cubicBezTo>
                  <a:pt x="492" y="70"/>
                  <a:pt x="492" y="70"/>
                  <a:pt x="492" y="70"/>
                </a:cubicBezTo>
                <a:cubicBezTo>
                  <a:pt x="497" y="63"/>
                  <a:pt x="496" y="53"/>
                  <a:pt x="488" y="48"/>
                </a:cubicBezTo>
                <a:cubicBezTo>
                  <a:pt x="485" y="46"/>
                  <a:pt x="481" y="44"/>
                  <a:pt x="477" y="41"/>
                </a:cubicBezTo>
                <a:cubicBezTo>
                  <a:pt x="470" y="37"/>
                  <a:pt x="460" y="40"/>
                  <a:pt x="457" y="48"/>
                </a:cubicBezTo>
                <a:cubicBezTo>
                  <a:pt x="454" y="55"/>
                  <a:pt x="454" y="55"/>
                  <a:pt x="454" y="55"/>
                </a:cubicBezTo>
                <a:cubicBezTo>
                  <a:pt x="450" y="65"/>
                  <a:pt x="438" y="71"/>
                  <a:pt x="427" y="69"/>
                </a:cubicBezTo>
                <a:cubicBezTo>
                  <a:pt x="413" y="65"/>
                  <a:pt x="406" y="50"/>
                  <a:pt x="412" y="37"/>
                </a:cubicBezTo>
                <a:cubicBezTo>
                  <a:pt x="414" y="31"/>
                  <a:pt x="414" y="31"/>
                  <a:pt x="414" y="31"/>
                </a:cubicBezTo>
                <a:cubicBezTo>
                  <a:pt x="418" y="23"/>
                  <a:pt x="413" y="14"/>
                  <a:pt x="405" y="12"/>
                </a:cubicBezTo>
                <a:cubicBezTo>
                  <a:pt x="401" y="11"/>
                  <a:pt x="396" y="9"/>
                  <a:pt x="392" y="9"/>
                </a:cubicBezTo>
                <a:cubicBezTo>
                  <a:pt x="384" y="7"/>
                  <a:pt x="376" y="12"/>
                  <a:pt x="375" y="21"/>
                </a:cubicBezTo>
                <a:cubicBezTo>
                  <a:pt x="374" y="29"/>
                  <a:pt x="374" y="29"/>
                  <a:pt x="374" y="29"/>
                </a:cubicBezTo>
                <a:cubicBezTo>
                  <a:pt x="372" y="41"/>
                  <a:pt x="360" y="50"/>
                  <a:pt x="348" y="49"/>
                </a:cubicBezTo>
                <a:cubicBezTo>
                  <a:pt x="337" y="52"/>
                  <a:pt x="325" y="43"/>
                  <a:pt x="327" y="31"/>
                </a:cubicBezTo>
                <a:cubicBezTo>
                  <a:pt x="329" y="17"/>
                  <a:pt x="329" y="17"/>
                  <a:pt x="329" y="17"/>
                </a:cubicBezTo>
                <a:cubicBezTo>
                  <a:pt x="330" y="8"/>
                  <a:pt x="323" y="0"/>
                  <a:pt x="314" y="0"/>
                </a:cubicBezTo>
                <a:cubicBezTo>
                  <a:pt x="310" y="0"/>
                  <a:pt x="306" y="1"/>
                  <a:pt x="301" y="1"/>
                </a:cubicBezTo>
                <a:cubicBezTo>
                  <a:pt x="293" y="1"/>
                  <a:pt x="286" y="9"/>
                  <a:pt x="288" y="18"/>
                </a:cubicBezTo>
                <a:cubicBezTo>
                  <a:pt x="289" y="25"/>
                  <a:pt x="289" y="25"/>
                  <a:pt x="289" y="25"/>
                </a:cubicBezTo>
                <a:cubicBezTo>
                  <a:pt x="291" y="39"/>
                  <a:pt x="281" y="52"/>
                  <a:pt x="266" y="52"/>
                </a:cubicBezTo>
                <a:cubicBezTo>
                  <a:pt x="255" y="52"/>
                  <a:pt x="245" y="43"/>
                  <a:pt x="244" y="32"/>
                </a:cubicBezTo>
                <a:cubicBezTo>
                  <a:pt x="243" y="27"/>
                  <a:pt x="243" y="27"/>
                  <a:pt x="243" y="27"/>
                </a:cubicBezTo>
                <a:cubicBezTo>
                  <a:pt x="241" y="18"/>
                  <a:pt x="233" y="13"/>
                  <a:pt x="224" y="15"/>
                </a:cubicBezTo>
                <a:cubicBezTo>
                  <a:pt x="224" y="15"/>
                  <a:pt x="224" y="15"/>
                  <a:pt x="224" y="15"/>
                </a:cubicBezTo>
                <a:cubicBezTo>
                  <a:pt x="220" y="17"/>
                  <a:pt x="216" y="18"/>
                  <a:pt x="212" y="19"/>
                </a:cubicBezTo>
                <a:cubicBezTo>
                  <a:pt x="204" y="22"/>
                  <a:pt x="200" y="31"/>
                  <a:pt x="204" y="39"/>
                </a:cubicBezTo>
                <a:cubicBezTo>
                  <a:pt x="207" y="46"/>
                  <a:pt x="207" y="46"/>
                  <a:pt x="207" y="46"/>
                </a:cubicBezTo>
                <a:cubicBezTo>
                  <a:pt x="212" y="56"/>
                  <a:pt x="209" y="68"/>
                  <a:pt x="200" y="75"/>
                </a:cubicBezTo>
                <a:cubicBezTo>
                  <a:pt x="188" y="83"/>
                  <a:pt x="172" y="79"/>
                  <a:pt x="166" y="66"/>
                </a:cubicBezTo>
                <a:cubicBezTo>
                  <a:pt x="163" y="60"/>
                  <a:pt x="163" y="60"/>
                  <a:pt x="163" y="60"/>
                </a:cubicBezTo>
                <a:cubicBezTo>
                  <a:pt x="159" y="52"/>
                  <a:pt x="149" y="50"/>
                  <a:pt x="142" y="55"/>
                </a:cubicBezTo>
                <a:cubicBezTo>
                  <a:pt x="138" y="57"/>
                  <a:pt x="135" y="59"/>
                  <a:pt x="131" y="62"/>
                </a:cubicBezTo>
                <a:cubicBezTo>
                  <a:pt x="124" y="67"/>
                  <a:pt x="123" y="77"/>
                  <a:pt x="129" y="83"/>
                </a:cubicBezTo>
                <a:cubicBezTo>
                  <a:pt x="134" y="89"/>
                  <a:pt x="134" y="89"/>
                  <a:pt x="134" y="89"/>
                </a:cubicBezTo>
                <a:cubicBezTo>
                  <a:pt x="141" y="97"/>
                  <a:pt x="142" y="110"/>
                  <a:pt x="135" y="119"/>
                </a:cubicBezTo>
                <a:cubicBezTo>
                  <a:pt x="126" y="130"/>
                  <a:pt x="109" y="130"/>
                  <a:pt x="100" y="120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90" y="109"/>
                  <a:pt x="80" y="109"/>
                  <a:pt x="74" y="116"/>
                </a:cubicBezTo>
                <a:cubicBezTo>
                  <a:pt x="71" y="119"/>
                  <a:pt x="69" y="122"/>
                  <a:pt x="66" y="126"/>
                </a:cubicBezTo>
                <a:cubicBezTo>
                  <a:pt x="61" y="133"/>
                  <a:pt x="63" y="142"/>
                  <a:pt x="70" y="147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87" y="158"/>
                  <a:pt x="91" y="172"/>
                  <a:pt x="84" y="183"/>
                </a:cubicBezTo>
                <a:cubicBezTo>
                  <a:pt x="88" y="194"/>
                  <a:pt x="75" y="204"/>
                  <a:pt x="65" y="198"/>
                </a:cubicBezTo>
                <a:cubicBezTo>
                  <a:pt x="47" y="187"/>
                  <a:pt x="47" y="187"/>
                  <a:pt x="47" y="187"/>
                </a:cubicBezTo>
                <a:cubicBezTo>
                  <a:pt x="40" y="182"/>
                  <a:pt x="30" y="185"/>
                  <a:pt x="26" y="193"/>
                </a:cubicBezTo>
                <a:cubicBezTo>
                  <a:pt x="25" y="197"/>
                  <a:pt x="23" y="201"/>
                  <a:pt x="21" y="205"/>
                </a:cubicBezTo>
                <a:cubicBezTo>
                  <a:pt x="18" y="213"/>
                  <a:pt x="23" y="222"/>
                  <a:pt x="31" y="225"/>
                </a:cubicBezTo>
                <a:cubicBezTo>
                  <a:pt x="39" y="227"/>
                  <a:pt x="39" y="227"/>
                  <a:pt x="39" y="227"/>
                </a:cubicBezTo>
                <a:cubicBezTo>
                  <a:pt x="51" y="230"/>
                  <a:pt x="58" y="243"/>
                  <a:pt x="55" y="255"/>
                </a:cubicBezTo>
                <a:cubicBezTo>
                  <a:pt x="51" y="267"/>
                  <a:pt x="39" y="274"/>
                  <a:pt x="26" y="271"/>
                </a:cubicBezTo>
                <a:cubicBezTo>
                  <a:pt x="20" y="269"/>
                  <a:pt x="20" y="269"/>
                  <a:pt x="20" y="269"/>
                </a:cubicBezTo>
                <a:cubicBezTo>
                  <a:pt x="12" y="267"/>
                  <a:pt x="3" y="273"/>
                  <a:pt x="2" y="281"/>
                </a:cubicBezTo>
                <a:cubicBezTo>
                  <a:pt x="2" y="286"/>
                  <a:pt x="1" y="290"/>
                  <a:pt x="1" y="294"/>
                </a:cubicBezTo>
                <a:cubicBezTo>
                  <a:pt x="0" y="303"/>
                  <a:pt x="7" y="310"/>
                  <a:pt x="16" y="310"/>
                </a:cubicBezTo>
                <a:cubicBezTo>
                  <a:pt x="23" y="310"/>
                  <a:pt x="23" y="310"/>
                  <a:pt x="23" y="310"/>
                </a:cubicBezTo>
                <a:cubicBezTo>
                  <a:pt x="36" y="310"/>
                  <a:pt x="47" y="320"/>
                  <a:pt x="47" y="332"/>
                </a:cubicBezTo>
                <a:cubicBezTo>
                  <a:pt x="47" y="345"/>
                  <a:pt x="37" y="356"/>
                  <a:pt x="24" y="356"/>
                </a:cubicBezTo>
                <a:cubicBezTo>
                  <a:pt x="18" y="356"/>
                  <a:pt x="18" y="356"/>
                  <a:pt x="18" y="356"/>
                </a:cubicBezTo>
                <a:cubicBezTo>
                  <a:pt x="9" y="356"/>
                  <a:pt x="3" y="364"/>
                  <a:pt x="4" y="373"/>
                </a:cubicBezTo>
                <a:cubicBezTo>
                  <a:pt x="5" y="377"/>
                  <a:pt x="5" y="381"/>
                  <a:pt x="6" y="385"/>
                </a:cubicBezTo>
                <a:cubicBezTo>
                  <a:pt x="8" y="394"/>
                  <a:pt x="17" y="399"/>
                  <a:pt x="25" y="396"/>
                </a:cubicBezTo>
                <a:cubicBezTo>
                  <a:pt x="32" y="394"/>
                  <a:pt x="32" y="394"/>
                  <a:pt x="32" y="394"/>
                </a:cubicBezTo>
                <a:cubicBezTo>
                  <a:pt x="44" y="390"/>
                  <a:pt x="57" y="397"/>
                  <a:pt x="61" y="409"/>
                </a:cubicBezTo>
                <a:cubicBezTo>
                  <a:pt x="65" y="421"/>
                  <a:pt x="58" y="434"/>
                  <a:pt x="46" y="438"/>
                </a:cubicBezTo>
                <a:cubicBezTo>
                  <a:pt x="40" y="440"/>
                  <a:pt x="40" y="440"/>
                  <a:pt x="40" y="440"/>
                </a:cubicBezTo>
                <a:cubicBezTo>
                  <a:pt x="32" y="442"/>
                  <a:pt x="28" y="452"/>
                  <a:pt x="31" y="460"/>
                </a:cubicBezTo>
                <a:cubicBezTo>
                  <a:pt x="33" y="464"/>
                  <a:pt x="35" y="467"/>
                  <a:pt x="37" y="471"/>
                </a:cubicBezTo>
                <a:cubicBezTo>
                  <a:pt x="41" y="479"/>
                  <a:pt x="51" y="481"/>
                  <a:pt x="58" y="476"/>
                </a:cubicBezTo>
                <a:cubicBezTo>
                  <a:pt x="64" y="472"/>
                  <a:pt x="64" y="472"/>
                  <a:pt x="64" y="472"/>
                </a:cubicBezTo>
                <a:cubicBezTo>
                  <a:pt x="73" y="466"/>
                  <a:pt x="86" y="467"/>
                  <a:pt x="94" y="475"/>
                </a:cubicBezTo>
                <a:cubicBezTo>
                  <a:pt x="104" y="486"/>
                  <a:pt x="102" y="503"/>
                  <a:pt x="90" y="510"/>
                </a:cubicBezTo>
                <a:cubicBezTo>
                  <a:pt x="85" y="514"/>
                  <a:pt x="85" y="514"/>
                  <a:pt x="85" y="514"/>
                </a:cubicBezTo>
                <a:cubicBezTo>
                  <a:pt x="78" y="519"/>
                  <a:pt x="76" y="529"/>
                  <a:pt x="82" y="535"/>
                </a:cubicBezTo>
                <a:cubicBezTo>
                  <a:pt x="85" y="539"/>
                  <a:pt x="88" y="542"/>
                  <a:pt x="91" y="545"/>
                </a:cubicBezTo>
                <a:cubicBezTo>
                  <a:pt x="97" y="551"/>
                  <a:pt x="107" y="551"/>
                  <a:pt x="112" y="544"/>
                </a:cubicBezTo>
                <a:cubicBezTo>
                  <a:pt x="117" y="538"/>
                  <a:pt x="117" y="538"/>
                  <a:pt x="117" y="538"/>
                </a:cubicBezTo>
                <a:cubicBezTo>
                  <a:pt x="126" y="528"/>
                  <a:pt x="140" y="527"/>
                  <a:pt x="150" y="535"/>
                </a:cubicBezTo>
                <a:cubicBezTo>
                  <a:pt x="160" y="543"/>
                  <a:pt x="161" y="558"/>
                  <a:pt x="153" y="567"/>
                </a:cubicBezTo>
                <a:cubicBezTo>
                  <a:pt x="149" y="572"/>
                  <a:pt x="149" y="572"/>
                  <a:pt x="149" y="572"/>
                </a:cubicBezTo>
                <a:cubicBezTo>
                  <a:pt x="143" y="579"/>
                  <a:pt x="145" y="589"/>
                  <a:pt x="152" y="594"/>
                </a:cubicBezTo>
                <a:cubicBezTo>
                  <a:pt x="156" y="596"/>
                  <a:pt x="160" y="598"/>
                  <a:pt x="163" y="600"/>
                </a:cubicBezTo>
                <a:cubicBezTo>
                  <a:pt x="171" y="605"/>
                  <a:pt x="180" y="601"/>
                  <a:pt x="184" y="594"/>
                </a:cubicBezTo>
                <a:cubicBezTo>
                  <a:pt x="187" y="586"/>
                  <a:pt x="187" y="586"/>
                  <a:pt x="187" y="586"/>
                </a:cubicBezTo>
                <a:cubicBezTo>
                  <a:pt x="192" y="575"/>
                  <a:pt x="205" y="569"/>
                  <a:pt x="217" y="574"/>
                </a:cubicBezTo>
                <a:cubicBezTo>
                  <a:pt x="229" y="579"/>
                  <a:pt x="234" y="593"/>
                  <a:pt x="229" y="605"/>
                </a:cubicBezTo>
                <a:cubicBezTo>
                  <a:pt x="227" y="610"/>
                  <a:pt x="227" y="610"/>
                  <a:pt x="227" y="610"/>
                </a:cubicBezTo>
                <a:cubicBezTo>
                  <a:pt x="223" y="619"/>
                  <a:pt x="228" y="628"/>
                  <a:pt x="236" y="630"/>
                </a:cubicBezTo>
                <a:cubicBezTo>
                  <a:pt x="240" y="631"/>
                  <a:pt x="244" y="632"/>
                  <a:pt x="248" y="633"/>
                </a:cubicBezTo>
                <a:cubicBezTo>
                  <a:pt x="257" y="635"/>
                  <a:pt x="265" y="629"/>
                  <a:pt x="266" y="621"/>
                </a:cubicBezTo>
                <a:cubicBezTo>
                  <a:pt x="267" y="613"/>
                  <a:pt x="267" y="613"/>
                  <a:pt x="267" y="613"/>
                </a:cubicBezTo>
                <a:cubicBezTo>
                  <a:pt x="269" y="601"/>
                  <a:pt x="280" y="592"/>
                  <a:pt x="293" y="593"/>
                </a:cubicBezTo>
                <a:cubicBezTo>
                  <a:pt x="305" y="595"/>
                  <a:pt x="314" y="606"/>
                  <a:pt x="313" y="619"/>
                </a:cubicBezTo>
                <a:cubicBezTo>
                  <a:pt x="312" y="625"/>
                  <a:pt x="312" y="625"/>
                  <a:pt x="312" y="625"/>
                </a:cubicBezTo>
                <a:cubicBezTo>
                  <a:pt x="311" y="634"/>
                  <a:pt x="318" y="642"/>
                  <a:pt x="327" y="641"/>
                </a:cubicBezTo>
                <a:cubicBezTo>
                  <a:pt x="331" y="641"/>
                  <a:pt x="335" y="641"/>
                  <a:pt x="339" y="641"/>
                </a:cubicBezTo>
                <a:cubicBezTo>
                  <a:pt x="348" y="640"/>
                  <a:pt x="354" y="633"/>
                  <a:pt x="353" y="624"/>
                </a:cubicBezTo>
                <a:cubicBezTo>
                  <a:pt x="352" y="616"/>
                  <a:pt x="352" y="616"/>
                  <a:pt x="352" y="616"/>
                </a:cubicBezTo>
                <a:cubicBezTo>
                  <a:pt x="349" y="604"/>
                  <a:pt x="358" y="592"/>
                  <a:pt x="371" y="590"/>
                </a:cubicBezTo>
                <a:cubicBezTo>
                  <a:pt x="383" y="588"/>
                  <a:pt x="395" y="596"/>
                  <a:pt x="397" y="609"/>
                </a:cubicBezTo>
                <a:cubicBezTo>
                  <a:pt x="398" y="615"/>
                  <a:pt x="398" y="615"/>
                  <a:pt x="398" y="615"/>
                </a:cubicBezTo>
                <a:cubicBezTo>
                  <a:pt x="399" y="624"/>
                  <a:pt x="408" y="629"/>
                  <a:pt x="416" y="627"/>
                </a:cubicBezTo>
                <a:cubicBezTo>
                  <a:pt x="417" y="627"/>
                  <a:pt x="417" y="627"/>
                  <a:pt x="417" y="627"/>
                </a:cubicBezTo>
                <a:cubicBezTo>
                  <a:pt x="421" y="625"/>
                  <a:pt x="425" y="624"/>
                  <a:pt x="429" y="622"/>
                </a:cubicBezTo>
                <a:cubicBezTo>
                  <a:pt x="437" y="620"/>
                  <a:pt x="441" y="610"/>
                  <a:pt x="437" y="603"/>
                </a:cubicBezTo>
                <a:cubicBezTo>
                  <a:pt x="434" y="596"/>
                  <a:pt x="434" y="596"/>
                  <a:pt x="434" y="596"/>
                </a:cubicBezTo>
                <a:cubicBezTo>
                  <a:pt x="428" y="584"/>
                  <a:pt x="433" y="570"/>
                  <a:pt x="444" y="565"/>
                </a:cubicBezTo>
                <a:cubicBezTo>
                  <a:pt x="456" y="559"/>
                  <a:pt x="470" y="564"/>
                  <a:pt x="475" y="576"/>
                </a:cubicBezTo>
                <a:cubicBezTo>
                  <a:pt x="478" y="581"/>
                  <a:pt x="478" y="581"/>
                  <a:pt x="478" y="581"/>
                </a:cubicBezTo>
                <a:cubicBezTo>
                  <a:pt x="482" y="589"/>
                  <a:pt x="492" y="592"/>
                  <a:pt x="499" y="587"/>
                </a:cubicBezTo>
                <a:cubicBezTo>
                  <a:pt x="502" y="585"/>
                  <a:pt x="506" y="582"/>
                  <a:pt x="509" y="580"/>
                </a:cubicBezTo>
                <a:cubicBezTo>
                  <a:pt x="516" y="575"/>
                  <a:pt x="517" y="565"/>
                  <a:pt x="512" y="558"/>
                </a:cubicBezTo>
                <a:cubicBezTo>
                  <a:pt x="506" y="553"/>
                  <a:pt x="506" y="553"/>
                  <a:pt x="506" y="553"/>
                </a:cubicBezTo>
                <a:cubicBezTo>
                  <a:pt x="498" y="543"/>
                  <a:pt x="499" y="529"/>
                  <a:pt x="508" y="520"/>
                </a:cubicBezTo>
                <a:cubicBezTo>
                  <a:pt x="517" y="512"/>
                  <a:pt x="532" y="512"/>
                  <a:pt x="541" y="522"/>
                </a:cubicBezTo>
                <a:cubicBezTo>
                  <a:pt x="545" y="526"/>
                  <a:pt x="545" y="526"/>
                  <a:pt x="545" y="526"/>
                </a:cubicBezTo>
                <a:cubicBezTo>
                  <a:pt x="551" y="533"/>
                  <a:pt x="561" y="533"/>
                  <a:pt x="567" y="526"/>
                </a:cubicBezTo>
                <a:cubicBezTo>
                  <a:pt x="569" y="523"/>
                  <a:pt x="572" y="519"/>
                  <a:pt x="575" y="516"/>
                </a:cubicBezTo>
                <a:cubicBezTo>
                  <a:pt x="580" y="509"/>
                  <a:pt x="578" y="499"/>
                  <a:pt x="571" y="495"/>
                </a:cubicBezTo>
                <a:cubicBezTo>
                  <a:pt x="564" y="491"/>
                  <a:pt x="564" y="491"/>
                  <a:pt x="564" y="491"/>
                </a:cubicBezTo>
                <a:cubicBezTo>
                  <a:pt x="553" y="484"/>
                  <a:pt x="550" y="470"/>
                  <a:pt x="557" y="459"/>
                </a:cubicBezTo>
                <a:cubicBezTo>
                  <a:pt x="553" y="448"/>
                  <a:pt x="566" y="438"/>
                  <a:pt x="576" y="444"/>
                </a:cubicBezTo>
                <a:moveTo>
                  <a:pt x="493" y="185"/>
                </a:moveTo>
                <a:cubicBezTo>
                  <a:pt x="509" y="205"/>
                  <a:pt x="521" y="229"/>
                  <a:pt x="530" y="255"/>
                </a:cubicBezTo>
                <a:cubicBezTo>
                  <a:pt x="537" y="279"/>
                  <a:pt x="540" y="303"/>
                  <a:pt x="540" y="327"/>
                </a:cubicBezTo>
                <a:cubicBezTo>
                  <a:pt x="530" y="326"/>
                  <a:pt x="530" y="326"/>
                  <a:pt x="530" y="326"/>
                </a:cubicBezTo>
                <a:cubicBezTo>
                  <a:pt x="531" y="278"/>
                  <a:pt x="515" y="230"/>
                  <a:pt x="485" y="191"/>
                </a:cubicBezTo>
                <a:cubicBezTo>
                  <a:pt x="493" y="185"/>
                  <a:pt x="493" y="185"/>
                  <a:pt x="493" y="185"/>
                </a:cubicBezTo>
                <a:moveTo>
                  <a:pt x="480" y="170"/>
                </a:moveTo>
                <a:cubicBezTo>
                  <a:pt x="472" y="177"/>
                  <a:pt x="472" y="177"/>
                  <a:pt x="472" y="177"/>
                </a:cubicBezTo>
                <a:cubicBezTo>
                  <a:pt x="455" y="158"/>
                  <a:pt x="433" y="142"/>
                  <a:pt x="409" y="131"/>
                </a:cubicBezTo>
                <a:cubicBezTo>
                  <a:pt x="388" y="121"/>
                  <a:pt x="367" y="115"/>
                  <a:pt x="345" y="113"/>
                </a:cubicBezTo>
                <a:cubicBezTo>
                  <a:pt x="346" y="103"/>
                  <a:pt x="346" y="103"/>
                  <a:pt x="346" y="103"/>
                </a:cubicBezTo>
                <a:cubicBezTo>
                  <a:pt x="397" y="109"/>
                  <a:pt x="445" y="133"/>
                  <a:pt x="480" y="170"/>
                </a:cubicBezTo>
                <a:moveTo>
                  <a:pt x="254" y="112"/>
                </a:moveTo>
                <a:cubicBezTo>
                  <a:pt x="278" y="104"/>
                  <a:pt x="303" y="101"/>
                  <a:pt x="326" y="101"/>
                </a:cubicBezTo>
                <a:cubicBezTo>
                  <a:pt x="326" y="111"/>
                  <a:pt x="326" y="111"/>
                  <a:pt x="326" y="111"/>
                </a:cubicBezTo>
                <a:cubicBezTo>
                  <a:pt x="277" y="110"/>
                  <a:pt x="229" y="126"/>
                  <a:pt x="191" y="156"/>
                </a:cubicBezTo>
                <a:cubicBezTo>
                  <a:pt x="184" y="149"/>
                  <a:pt x="184" y="149"/>
                  <a:pt x="184" y="149"/>
                </a:cubicBezTo>
                <a:cubicBezTo>
                  <a:pt x="205" y="133"/>
                  <a:pt x="228" y="120"/>
                  <a:pt x="254" y="112"/>
                </a:cubicBezTo>
                <a:moveTo>
                  <a:pt x="169" y="161"/>
                </a:moveTo>
                <a:cubicBezTo>
                  <a:pt x="176" y="169"/>
                  <a:pt x="176" y="169"/>
                  <a:pt x="176" y="169"/>
                </a:cubicBezTo>
                <a:cubicBezTo>
                  <a:pt x="157" y="187"/>
                  <a:pt x="142" y="208"/>
                  <a:pt x="130" y="233"/>
                </a:cubicBezTo>
                <a:cubicBezTo>
                  <a:pt x="121" y="253"/>
                  <a:pt x="115" y="275"/>
                  <a:pt x="112" y="296"/>
                </a:cubicBezTo>
                <a:cubicBezTo>
                  <a:pt x="102" y="295"/>
                  <a:pt x="102" y="295"/>
                  <a:pt x="102" y="295"/>
                </a:cubicBezTo>
                <a:cubicBezTo>
                  <a:pt x="108" y="244"/>
                  <a:pt x="132" y="197"/>
                  <a:pt x="169" y="161"/>
                </a:cubicBezTo>
                <a:moveTo>
                  <a:pt x="148" y="457"/>
                </a:moveTo>
                <a:cubicBezTo>
                  <a:pt x="132" y="437"/>
                  <a:pt x="119" y="413"/>
                  <a:pt x="111" y="387"/>
                </a:cubicBezTo>
                <a:cubicBezTo>
                  <a:pt x="103" y="363"/>
                  <a:pt x="100" y="339"/>
                  <a:pt x="101" y="315"/>
                </a:cubicBezTo>
                <a:cubicBezTo>
                  <a:pt x="111" y="315"/>
                  <a:pt x="111" y="315"/>
                  <a:pt x="111" y="315"/>
                </a:cubicBezTo>
                <a:cubicBezTo>
                  <a:pt x="110" y="364"/>
                  <a:pt x="126" y="412"/>
                  <a:pt x="156" y="450"/>
                </a:cubicBezTo>
                <a:cubicBezTo>
                  <a:pt x="148" y="457"/>
                  <a:pt x="148" y="457"/>
                  <a:pt x="148" y="457"/>
                </a:cubicBezTo>
                <a:moveTo>
                  <a:pt x="161" y="472"/>
                </a:moveTo>
                <a:cubicBezTo>
                  <a:pt x="168" y="465"/>
                  <a:pt x="168" y="465"/>
                  <a:pt x="168" y="465"/>
                </a:cubicBezTo>
                <a:cubicBezTo>
                  <a:pt x="186" y="484"/>
                  <a:pt x="207" y="499"/>
                  <a:pt x="232" y="511"/>
                </a:cubicBezTo>
                <a:cubicBezTo>
                  <a:pt x="253" y="521"/>
                  <a:pt x="274" y="526"/>
                  <a:pt x="295" y="529"/>
                </a:cubicBezTo>
                <a:cubicBezTo>
                  <a:pt x="295" y="539"/>
                  <a:pt x="295" y="539"/>
                  <a:pt x="295" y="539"/>
                </a:cubicBezTo>
                <a:cubicBezTo>
                  <a:pt x="244" y="533"/>
                  <a:pt x="196" y="509"/>
                  <a:pt x="161" y="472"/>
                </a:cubicBezTo>
                <a:moveTo>
                  <a:pt x="247" y="478"/>
                </a:moveTo>
                <a:cubicBezTo>
                  <a:pt x="161" y="438"/>
                  <a:pt x="123" y="335"/>
                  <a:pt x="163" y="248"/>
                </a:cubicBezTo>
                <a:cubicBezTo>
                  <a:pt x="204" y="161"/>
                  <a:pt x="307" y="124"/>
                  <a:pt x="393" y="164"/>
                </a:cubicBezTo>
                <a:cubicBezTo>
                  <a:pt x="480" y="204"/>
                  <a:pt x="517" y="307"/>
                  <a:pt x="477" y="394"/>
                </a:cubicBezTo>
                <a:cubicBezTo>
                  <a:pt x="437" y="480"/>
                  <a:pt x="334" y="518"/>
                  <a:pt x="247" y="478"/>
                </a:cubicBezTo>
                <a:moveTo>
                  <a:pt x="386" y="530"/>
                </a:moveTo>
                <a:cubicBezTo>
                  <a:pt x="362" y="538"/>
                  <a:pt x="338" y="541"/>
                  <a:pt x="314" y="540"/>
                </a:cubicBezTo>
                <a:cubicBezTo>
                  <a:pt x="315" y="530"/>
                  <a:pt x="315" y="530"/>
                  <a:pt x="315" y="530"/>
                </a:cubicBezTo>
                <a:cubicBezTo>
                  <a:pt x="364" y="532"/>
                  <a:pt x="411" y="516"/>
                  <a:pt x="450" y="486"/>
                </a:cubicBezTo>
                <a:cubicBezTo>
                  <a:pt x="456" y="493"/>
                  <a:pt x="456" y="493"/>
                  <a:pt x="456" y="493"/>
                </a:cubicBezTo>
                <a:cubicBezTo>
                  <a:pt x="436" y="509"/>
                  <a:pt x="412" y="522"/>
                  <a:pt x="386" y="530"/>
                </a:cubicBezTo>
                <a:moveTo>
                  <a:pt x="471" y="480"/>
                </a:moveTo>
                <a:cubicBezTo>
                  <a:pt x="465" y="473"/>
                  <a:pt x="465" y="473"/>
                  <a:pt x="465" y="473"/>
                </a:cubicBezTo>
                <a:cubicBezTo>
                  <a:pt x="483" y="455"/>
                  <a:pt x="499" y="434"/>
                  <a:pt x="510" y="409"/>
                </a:cubicBezTo>
                <a:cubicBezTo>
                  <a:pt x="520" y="389"/>
                  <a:pt x="526" y="367"/>
                  <a:pt x="528" y="346"/>
                </a:cubicBezTo>
                <a:cubicBezTo>
                  <a:pt x="538" y="347"/>
                  <a:pt x="538" y="347"/>
                  <a:pt x="538" y="347"/>
                </a:cubicBezTo>
                <a:cubicBezTo>
                  <a:pt x="532" y="398"/>
                  <a:pt x="508" y="445"/>
                  <a:pt x="471" y="480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1" name="Freeform 42"/>
          <p:cNvSpPr>
            <a:spLocks noEditPoints="1"/>
          </p:cNvSpPr>
          <p:nvPr/>
        </p:nvSpPr>
        <p:spPr bwMode="auto">
          <a:xfrm>
            <a:off x="5217585" y="3367262"/>
            <a:ext cx="967385" cy="968603"/>
          </a:xfrm>
          <a:custGeom>
            <a:avLst/>
            <a:gdLst>
              <a:gd name="T0" fmla="*/ 640 w 671"/>
              <a:gd name="T1" fmla="*/ 357 h 672"/>
              <a:gd name="T2" fmla="*/ 626 w 671"/>
              <a:gd name="T3" fmla="*/ 244 h 672"/>
              <a:gd name="T4" fmla="*/ 573 w 671"/>
              <a:gd name="T5" fmla="*/ 144 h 672"/>
              <a:gd name="T6" fmla="*/ 515 w 671"/>
              <a:gd name="T7" fmla="*/ 51 h 672"/>
              <a:gd name="T8" fmla="*/ 409 w 671"/>
              <a:gd name="T9" fmla="*/ 8 h 672"/>
              <a:gd name="T10" fmla="*/ 295 w 671"/>
              <a:gd name="T11" fmla="*/ 2 h 672"/>
              <a:gd name="T12" fmla="*/ 198 w 671"/>
              <a:gd name="T13" fmla="*/ 29 h 672"/>
              <a:gd name="T14" fmla="*/ 129 w 671"/>
              <a:gd name="T15" fmla="*/ 114 h 672"/>
              <a:gd name="T16" fmla="*/ 52 w 671"/>
              <a:gd name="T17" fmla="*/ 227 h 672"/>
              <a:gd name="T18" fmla="*/ 0 w 671"/>
              <a:gd name="T19" fmla="*/ 324 h 672"/>
              <a:gd name="T20" fmla="*/ 16 w 671"/>
              <a:gd name="T21" fmla="*/ 437 h 672"/>
              <a:gd name="T22" fmla="*/ 68 w 671"/>
              <a:gd name="T23" fmla="*/ 539 h 672"/>
              <a:gd name="T24" fmla="*/ 166 w 671"/>
              <a:gd name="T25" fmla="*/ 588 h 672"/>
              <a:gd name="T26" fmla="*/ 293 w 671"/>
              <a:gd name="T27" fmla="*/ 637 h 672"/>
              <a:gd name="T28" fmla="*/ 399 w 671"/>
              <a:gd name="T29" fmla="*/ 666 h 672"/>
              <a:gd name="T30" fmla="*/ 494 w 671"/>
              <a:gd name="T31" fmla="*/ 633 h 672"/>
              <a:gd name="T32" fmla="*/ 584 w 671"/>
              <a:gd name="T33" fmla="*/ 563 h 672"/>
              <a:gd name="T34" fmla="*/ 646 w 671"/>
              <a:gd name="T35" fmla="*/ 467 h 672"/>
              <a:gd name="T36" fmla="*/ 579 w 671"/>
              <a:gd name="T37" fmla="*/ 437 h 672"/>
              <a:gd name="T38" fmla="*/ 598 w 671"/>
              <a:gd name="T39" fmla="*/ 364 h 672"/>
              <a:gd name="T40" fmla="*/ 599 w 671"/>
              <a:gd name="T41" fmla="*/ 327 h 672"/>
              <a:gd name="T42" fmla="*/ 548 w 671"/>
              <a:gd name="T43" fmla="*/ 273 h 672"/>
              <a:gd name="T44" fmla="*/ 575 w 671"/>
              <a:gd name="T45" fmla="*/ 225 h 672"/>
              <a:gd name="T46" fmla="*/ 557 w 671"/>
              <a:gd name="T47" fmla="*/ 192 h 672"/>
              <a:gd name="T48" fmla="*/ 530 w 671"/>
              <a:gd name="T49" fmla="*/ 157 h 672"/>
              <a:gd name="T50" fmla="*/ 502 w 671"/>
              <a:gd name="T51" fmla="*/ 131 h 672"/>
              <a:gd name="T52" fmla="*/ 429 w 671"/>
              <a:gd name="T53" fmla="*/ 136 h 672"/>
              <a:gd name="T54" fmla="*/ 398 w 671"/>
              <a:gd name="T55" fmla="*/ 124 h 672"/>
              <a:gd name="T56" fmla="*/ 373 w 671"/>
              <a:gd name="T57" fmla="*/ 75 h 672"/>
              <a:gd name="T58" fmla="*/ 365 w 671"/>
              <a:gd name="T59" fmla="*/ 74 h 672"/>
              <a:gd name="T60" fmla="*/ 290 w 671"/>
              <a:gd name="T61" fmla="*/ 76 h 672"/>
              <a:gd name="T62" fmla="*/ 267 w 671"/>
              <a:gd name="T63" fmla="*/ 127 h 672"/>
              <a:gd name="T64" fmla="*/ 217 w 671"/>
              <a:gd name="T65" fmla="*/ 151 h 672"/>
              <a:gd name="T66" fmla="*/ 162 w 671"/>
              <a:gd name="T67" fmla="*/ 137 h 672"/>
              <a:gd name="T68" fmla="*/ 157 w 671"/>
              <a:gd name="T69" fmla="*/ 142 h 672"/>
              <a:gd name="T70" fmla="*/ 109 w 671"/>
              <a:gd name="T71" fmla="*/ 200 h 672"/>
              <a:gd name="T72" fmla="*/ 92 w 671"/>
              <a:gd name="T73" fmla="*/ 234 h 672"/>
              <a:gd name="T74" fmla="*/ 123 w 671"/>
              <a:gd name="T75" fmla="*/ 281 h 672"/>
              <a:gd name="T76" fmla="*/ 117 w 671"/>
              <a:gd name="T77" fmla="*/ 312 h 672"/>
              <a:gd name="T78" fmla="*/ 74 w 671"/>
              <a:gd name="T79" fmla="*/ 375 h 672"/>
              <a:gd name="T80" fmla="*/ 76 w 671"/>
              <a:gd name="T81" fmla="*/ 382 h 672"/>
              <a:gd name="T82" fmla="*/ 114 w 671"/>
              <a:gd name="T83" fmla="*/ 480 h 672"/>
              <a:gd name="T84" fmla="*/ 155 w 671"/>
              <a:gd name="T85" fmla="*/ 462 h 672"/>
              <a:gd name="T86" fmla="*/ 193 w 671"/>
              <a:gd name="T87" fmla="*/ 503 h 672"/>
              <a:gd name="T88" fmla="*/ 218 w 671"/>
              <a:gd name="T89" fmla="*/ 522 h 672"/>
              <a:gd name="T90" fmla="*/ 228 w 671"/>
              <a:gd name="T91" fmla="*/ 577 h 672"/>
              <a:gd name="T92" fmla="*/ 251 w 671"/>
              <a:gd name="T93" fmla="*/ 521 h 672"/>
              <a:gd name="T94" fmla="*/ 271 w 671"/>
              <a:gd name="T95" fmla="*/ 592 h 672"/>
              <a:gd name="T96" fmla="*/ 313 w 671"/>
              <a:gd name="T97" fmla="*/ 555 h 672"/>
              <a:gd name="T98" fmla="*/ 369 w 671"/>
              <a:gd name="T99" fmla="*/ 554 h 672"/>
              <a:gd name="T100" fmla="*/ 412 w 671"/>
              <a:gd name="T101" fmla="*/ 589 h 672"/>
              <a:gd name="T102" fmla="*/ 419 w 671"/>
              <a:gd name="T103" fmla="*/ 586 h 672"/>
              <a:gd name="T104" fmla="*/ 487 w 671"/>
              <a:gd name="T105" fmla="*/ 553 h 672"/>
              <a:gd name="T106" fmla="*/ 487 w 671"/>
              <a:gd name="T107" fmla="*/ 497 h 672"/>
              <a:gd name="T108" fmla="*/ 522 w 671"/>
              <a:gd name="T109" fmla="*/ 454 h 672"/>
              <a:gd name="T110" fmla="*/ 537 w 671"/>
              <a:gd name="T111" fmla="*/ 427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71" h="672">
                <a:moveTo>
                  <a:pt x="620" y="446"/>
                </a:moveTo>
                <a:cubicBezTo>
                  <a:pt x="626" y="431"/>
                  <a:pt x="630" y="416"/>
                  <a:pt x="633" y="401"/>
                </a:cubicBezTo>
                <a:cubicBezTo>
                  <a:pt x="667" y="398"/>
                  <a:pt x="667" y="398"/>
                  <a:pt x="667" y="398"/>
                </a:cubicBezTo>
                <a:cubicBezTo>
                  <a:pt x="669" y="384"/>
                  <a:pt x="669" y="384"/>
                  <a:pt x="669" y="384"/>
                </a:cubicBezTo>
                <a:cubicBezTo>
                  <a:pt x="671" y="370"/>
                  <a:pt x="671" y="370"/>
                  <a:pt x="671" y="370"/>
                </a:cubicBezTo>
                <a:cubicBezTo>
                  <a:pt x="640" y="357"/>
                  <a:pt x="640" y="357"/>
                  <a:pt x="640" y="357"/>
                </a:cubicBezTo>
                <a:cubicBezTo>
                  <a:pt x="641" y="342"/>
                  <a:pt x="641" y="326"/>
                  <a:pt x="639" y="311"/>
                </a:cubicBezTo>
                <a:cubicBezTo>
                  <a:pt x="671" y="298"/>
                  <a:pt x="671" y="298"/>
                  <a:pt x="671" y="298"/>
                </a:cubicBezTo>
                <a:cubicBezTo>
                  <a:pt x="669" y="284"/>
                  <a:pt x="669" y="284"/>
                  <a:pt x="669" y="284"/>
                </a:cubicBezTo>
                <a:cubicBezTo>
                  <a:pt x="666" y="270"/>
                  <a:pt x="666" y="270"/>
                  <a:pt x="666" y="270"/>
                </a:cubicBezTo>
                <a:cubicBezTo>
                  <a:pt x="633" y="267"/>
                  <a:pt x="633" y="267"/>
                  <a:pt x="633" y="267"/>
                </a:cubicBezTo>
                <a:cubicBezTo>
                  <a:pt x="631" y="259"/>
                  <a:pt x="629" y="252"/>
                  <a:pt x="626" y="244"/>
                </a:cubicBezTo>
                <a:cubicBezTo>
                  <a:pt x="624" y="237"/>
                  <a:pt x="621" y="230"/>
                  <a:pt x="619" y="222"/>
                </a:cubicBezTo>
                <a:cubicBezTo>
                  <a:pt x="645" y="201"/>
                  <a:pt x="645" y="201"/>
                  <a:pt x="645" y="201"/>
                </a:cubicBezTo>
                <a:cubicBezTo>
                  <a:pt x="638" y="188"/>
                  <a:pt x="638" y="188"/>
                  <a:pt x="638" y="188"/>
                </a:cubicBezTo>
                <a:cubicBezTo>
                  <a:pt x="632" y="175"/>
                  <a:pt x="632" y="175"/>
                  <a:pt x="632" y="175"/>
                </a:cubicBezTo>
                <a:cubicBezTo>
                  <a:pt x="599" y="183"/>
                  <a:pt x="599" y="183"/>
                  <a:pt x="599" y="183"/>
                </a:cubicBezTo>
                <a:cubicBezTo>
                  <a:pt x="591" y="169"/>
                  <a:pt x="582" y="156"/>
                  <a:pt x="573" y="144"/>
                </a:cubicBezTo>
                <a:cubicBezTo>
                  <a:pt x="591" y="116"/>
                  <a:pt x="591" y="116"/>
                  <a:pt x="591" y="116"/>
                </a:cubicBezTo>
                <a:cubicBezTo>
                  <a:pt x="581" y="106"/>
                  <a:pt x="581" y="106"/>
                  <a:pt x="581" y="106"/>
                </a:cubicBezTo>
                <a:cubicBezTo>
                  <a:pt x="572" y="95"/>
                  <a:pt x="572" y="95"/>
                  <a:pt x="572" y="95"/>
                </a:cubicBezTo>
                <a:cubicBezTo>
                  <a:pt x="542" y="112"/>
                  <a:pt x="542" y="112"/>
                  <a:pt x="542" y="112"/>
                </a:cubicBezTo>
                <a:cubicBezTo>
                  <a:pt x="531" y="101"/>
                  <a:pt x="519" y="92"/>
                  <a:pt x="506" y="83"/>
                </a:cubicBezTo>
                <a:cubicBezTo>
                  <a:pt x="515" y="51"/>
                  <a:pt x="515" y="51"/>
                  <a:pt x="515" y="51"/>
                </a:cubicBezTo>
                <a:cubicBezTo>
                  <a:pt x="503" y="44"/>
                  <a:pt x="503" y="44"/>
                  <a:pt x="503" y="44"/>
                </a:cubicBezTo>
                <a:cubicBezTo>
                  <a:pt x="490" y="37"/>
                  <a:pt x="490" y="37"/>
                  <a:pt x="490" y="37"/>
                </a:cubicBezTo>
                <a:cubicBezTo>
                  <a:pt x="467" y="61"/>
                  <a:pt x="467" y="61"/>
                  <a:pt x="467" y="61"/>
                </a:cubicBezTo>
                <a:cubicBezTo>
                  <a:pt x="453" y="55"/>
                  <a:pt x="439" y="49"/>
                  <a:pt x="424" y="44"/>
                </a:cubicBezTo>
                <a:cubicBezTo>
                  <a:pt x="423" y="11"/>
                  <a:pt x="423" y="11"/>
                  <a:pt x="423" y="11"/>
                </a:cubicBezTo>
                <a:cubicBezTo>
                  <a:pt x="409" y="8"/>
                  <a:pt x="409" y="8"/>
                  <a:pt x="409" y="8"/>
                </a:cubicBezTo>
                <a:cubicBezTo>
                  <a:pt x="395" y="4"/>
                  <a:pt x="395" y="4"/>
                  <a:pt x="395" y="4"/>
                </a:cubicBezTo>
                <a:cubicBezTo>
                  <a:pt x="381" y="35"/>
                  <a:pt x="381" y="35"/>
                  <a:pt x="381" y="35"/>
                </a:cubicBezTo>
                <a:cubicBezTo>
                  <a:pt x="365" y="33"/>
                  <a:pt x="350" y="32"/>
                  <a:pt x="334" y="32"/>
                </a:cubicBezTo>
                <a:cubicBezTo>
                  <a:pt x="323" y="0"/>
                  <a:pt x="323" y="0"/>
                  <a:pt x="323" y="0"/>
                </a:cubicBezTo>
                <a:cubicBezTo>
                  <a:pt x="309" y="1"/>
                  <a:pt x="309" y="1"/>
                  <a:pt x="309" y="1"/>
                </a:cubicBezTo>
                <a:cubicBezTo>
                  <a:pt x="295" y="2"/>
                  <a:pt x="295" y="2"/>
                  <a:pt x="295" y="2"/>
                </a:cubicBezTo>
                <a:cubicBezTo>
                  <a:pt x="290" y="35"/>
                  <a:pt x="290" y="35"/>
                  <a:pt x="290" y="35"/>
                </a:cubicBezTo>
                <a:cubicBezTo>
                  <a:pt x="275" y="38"/>
                  <a:pt x="260" y="41"/>
                  <a:pt x="245" y="46"/>
                </a:cubicBezTo>
                <a:cubicBezTo>
                  <a:pt x="244" y="46"/>
                  <a:pt x="244" y="46"/>
                  <a:pt x="244" y="46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12" y="24"/>
                  <a:pt x="212" y="24"/>
                  <a:pt x="212" y="24"/>
                </a:cubicBezTo>
                <a:cubicBezTo>
                  <a:pt x="198" y="29"/>
                  <a:pt x="198" y="29"/>
                  <a:pt x="198" y="29"/>
                </a:cubicBezTo>
                <a:cubicBezTo>
                  <a:pt x="203" y="62"/>
                  <a:pt x="203" y="62"/>
                  <a:pt x="203" y="62"/>
                </a:cubicBezTo>
                <a:cubicBezTo>
                  <a:pt x="189" y="69"/>
                  <a:pt x="176" y="77"/>
                  <a:pt x="163" y="86"/>
                </a:cubicBezTo>
                <a:cubicBezTo>
                  <a:pt x="136" y="65"/>
                  <a:pt x="136" y="65"/>
                  <a:pt x="136" y="65"/>
                </a:cubicBezTo>
                <a:cubicBezTo>
                  <a:pt x="125" y="74"/>
                  <a:pt x="125" y="74"/>
                  <a:pt x="125" y="74"/>
                </a:cubicBezTo>
                <a:cubicBezTo>
                  <a:pt x="114" y="83"/>
                  <a:pt x="114" y="83"/>
                  <a:pt x="114" y="83"/>
                </a:cubicBezTo>
                <a:cubicBezTo>
                  <a:pt x="129" y="114"/>
                  <a:pt x="129" y="114"/>
                  <a:pt x="129" y="114"/>
                </a:cubicBezTo>
                <a:cubicBezTo>
                  <a:pt x="117" y="124"/>
                  <a:pt x="107" y="136"/>
                  <a:pt x="97" y="148"/>
                </a:cubicBezTo>
                <a:cubicBezTo>
                  <a:pt x="65" y="136"/>
                  <a:pt x="65" y="136"/>
                  <a:pt x="65" y="136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49" y="160"/>
                  <a:pt x="49" y="160"/>
                  <a:pt x="49" y="160"/>
                </a:cubicBezTo>
                <a:cubicBezTo>
                  <a:pt x="72" y="185"/>
                  <a:pt x="72" y="185"/>
                  <a:pt x="72" y="185"/>
                </a:cubicBezTo>
                <a:cubicBezTo>
                  <a:pt x="65" y="198"/>
                  <a:pt x="58" y="212"/>
                  <a:pt x="52" y="227"/>
                </a:cubicBezTo>
                <a:cubicBezTo>
                  <a:pt x="19" y="225"/>
                  <a:pt x="19" y="225"/>
                  <a:pt x="19" y="225"/>
                </a:cubicBezTo>
                <a:cubicBezTo>
                  <a:pt x="14" y="239"/>
                  <a:pt x="14" y="239"/>
                  <a:pt x="14" y="239"/>
                </a:cubicBezTo>
                <a:cubicBezTo>
                  <a:pt x="10" y="252"/>
                  <a:pt x="10" y="252"/>
                  <a:pt x="10" y="252"/>
                </a:cubicBezTo>
                <a:cubicBezTo>
                  <a:pt x="40" y="269"/>
                  <a:pt x="40" y="269"/>
                  <a:pt x="40" y="269"/>
                </a:cubicBezTo>
                <a:cubicBezTo>
                  <a:pt x="36" y="284"/>
                  <a:pt x="34" y="300"/>
                  <a:pt x="33" y="316"/>
                </a:cubicBezTo>
                <a:cubicBezTo>
                  <a:pt x="0" y="324"/>
                  <a:pt x="0" y="324"/>
                  <a:pt x="0" y="324"/>
                </a:cubicBezTo>
                <a:cubicBezTo>
                  <a:pt x="0" y="338"/>
                  <a:pt x="0" y="338"/>
                  <a:pt x="0" y="338"/>
                </a:cubicBezTo>
                <a:cubicBezTo>
                  <a:pt x="0" y="352"/>
                  <a:pt x="0" y="352"/>
                  <a:pt x="0" y="352"/>
                </a:cubicBezTo>
                <a:cubicBezTo>
                  <a:pt x="33" y="360"/>
                  <a:pt x="33" y="360"/>
                  <a:pt x="33" y="360"/>
                </a:cubicBezTo>
                <a:cubicBezTo>
                  <a:pt x="34" y="375"/>
                  <a:pt x="37" y="390"/>
                  <a:pt x="40" y="406"/>
                </a:cubicBezTo>
                <a:cubicBezTo>
                  <a:pt x="11" y="423"/>
                  <a:pt x="11" y="423"/>
                  <a:pt x="11" y="423"/>
                </a:cubicBezTo>
                <a:cubicBezTo>
                  <a:pt x="16" y="437"/>
                  <a:pt x="16" y="437"/>
                  <a:pt x="16" y="437"/>
                </a:cubicBezTo>
                <a:cubicBezTo>
                  <a:pt x="20" y="450"/>
                  <a:pt x="20" y="450"/>
                  <a:pt x="20" y="450"/>
                </a:cubicBezTo>
                <a:cubicBezTo>
                  <a:pt x="54" y="448"/>
                  <a:pt x="54" y="448"/>
                  <a:pt x="54" y="448"/>
                </a:cubicBezTo>
                <a:cubicBezTo>
                  <a:pt x="60" y="463"/>
                  <a:pt x="66" y="477"/>
                  <a:pt x="74" y="490"/>
                </a:cubicBezTo>
                <a:cubicBezTo>
                  <a:pt x="52" y="515"/>
                  <a:pt x="52" y="515"/>
                  <a:pt x="52" y="515"/>
                </a:cubicBezTo>
                <a:cubicBezTo>
                  <a:pt x="60" y="527"/>
                  <a:pt x="60" y="527"/>
                  <a:pt x="60" y="527"/>
                </a:cubicBezTo>
                <a:cubicBezTo>
                  <a:pt x="68" y="539"/>
                  <a:pt x="68" y="539"/>
                  <a:pt x="68" y="539"/>
                </a:cubicBezTo>
                <a:cubicBezTo>
                  <a:pt x="99" y="526"/>
                  <a:pt x="99" y="526"/>
                  <a:pt x="99" y="526"/>
                </a:cubicBezTo>
                <a:cubicBezTo>
                  <a:pt x="109" y="539"/>
                  <a:pt x="120" y="550"/>
                  <a:pt x="131" y="560"/>
                </a:cubicBezTo>
                <a:cubicBezTo>
                  <a:pt x="117" y="591"/>
                  <a:pt x="117" y="591"/>
                  <a:pt x="117" y="591"/>
                </a:cubicBezTo>
                <a:cubicBezTo>
                  <a:pt x="128" y="600"/>
                  <a:pt x="128" y="600"/>
                  <a:pt x="128" y="600"/>
                </a:cubicBezTo>
                <a:cubicBezTo>
                  <a:pt x="139" y="609"/>
                  <a:pt x="139" y="609"/>
                  <a:pt x="139" y="609"/>
                </a:cubicBezTo>
                <a:cubicBezTo>
                  <a:pt x="166" y="588"/>
                  <a:pt x="166" y="588"/>
                  <a:pt x="166" y="588"/>
                </a:cubicBezTo>
                <a:cubicBezTo>
                  <a:pt x="179" y="596"/>
                  <a:pt x="193" y="604"/>
                  <a:pt x="207" y="611"/>
                </a:cubicBezTo>
                <a:cubicBezTo>
                  <a:pt x="202" y="644"/>
                  <a:pt x="202" y="644"/>
                  <a:pt x="202" y="644"/>
                </a:cubicBezTo>
                <a:cubicBezTo>
                  <a:pt x="215" y="650"/>
                  <a:pt x="215" y="650"/>
                  <a:pt x="215" y="650"/>
                </a:cubicBezTo>
                <a:cubicBezTo>
                  <a:pt x="229" y="655"/>
                  <a:pt x="229" y="655"/>
                  <a:pt x="229" y="655"/>
                </a:cubicBezTo>
                <a:cubicBezTo>
                  <a:pt x="248" y="627"/>
                  <a:pt x="248" y="627"/>
                  <a:pt x="248" y="627"/>
                </a:cubicBezTo>
                <a:cubicBezTo>
                  <a:pt x="263" y="631"/>
                  <a:pt x="278" y="635"/>
                  <a:pt x="293" y="637"/>
                </a:cubicBezTo>
                <a:cubicBezTo>
                  <a:pt x="299" y="670"/>
                  <a:pt x="299" y="670"/>
                  <a:pt x="299" y="670"/>
                </a:cubicBezTo>
                <a:cubicBezTo>
                  <a:pt x="313" y="671"/>
                  <a:pt x="313" y="671"/>
                  <a:pt x="313" y="671"/>
                </a:cubicBezTo>
                <a:cubicBezTo>
                  <a:pt x="327" y="672"/>
                  <a:pt x="327" y="672"/>
                  <a:pt x="327" y="672"/>
                </a:cubicBezTo>
                <a:cubicBezTo>
                  <a:pt x="338" y="640"/>
                  <a:pt x="338" y="640"/>
                  <a:pt x="338" y="640"/>
                </a:cubicBezTo>
                <a:cubicBezTo>
                  <a:pt x="353" y="640"/>
                  <a:pt x="369" y="639"/>
                  <a:pt x="384" y="636"/>
                </a:cubicBezTo>
                <a:cubicBezTo>
                  <a:pt x="399" y="666"/>
                  <a:pt x="399" y="666"/>
                  <a:pt x="399" y="666"/>
                </a:cubicBezTo>
                <a:cubicBezTo>
                  <a:pt x="413" y="663"/>
                  <a:pt x="413" y="663"/>
                  <a:pt x="413" y="663"/>
                </a:cubicBezTo>
                <a:cubicBezTo>
                  <a:pt x="427" y="660"/>
                  <a:pt x="427" y="660"/>
                  <a:pt x="427" y="660"/>
                </a:cubicBezTo>
                <a:cubicBezTo>
                  <a:pt x="427" y="626"/>
                  <a:pt x="427" y="626"/>
                  <a:pt x="427" y="626"/>
                </a:cubicBezTo>
                <a:cubicBezTo>
                  <a:pt x="428" y="626"/>
                  <a:pt x="428" y="626"/>
                  <a:pt x="428" y="626"/>
                </a:cubicBezTo>
                <a:cubicBezTo>
                  <a:pt x="443" y="621"/>
                  <a:pt x="457" y="615"/>
                  <a:pt x="471" y="609"/>
                </a:cubicBezTo>
                <a:cubicBezTo>
                  <a:pt x="494" y="633"/>
                  <a:pt x="494" y="633"/>
                  <a:pt x="494" y="633"/>
                </a:cubicBezTo>
                <a:cubicBezTo>
                  <a:pt x="506" y="626"/>
                  <a:pt x="506" y="626"/>
                  <a:pt x="506" y="626"/>
                </a:cubicBezTo>
                <a:cubicBezTo>
                  <a:pt x="518" y="619"/>
                  <a:pt x="518" y="619"/>
                  <a:pt x="518" y="619"/>
                </a:cubicBezTo>
                <a:cubicBezTo>
                  <a:pt x="509" y="586"/>
                  <a:pt x="509" y="586"/>
                  <a:pt x="509" y="586"/>
                </a:cubicBezTo>
                <a:cubicBezTo>
                  <a:pt x="522" y="578"/>
                  <a:pt x="534" y="568"/>
                  <a:pt x="545" y="557"/>
                </a:cubicBezTo>
                <a:cubicBezTo>
                  <a:pt x="575" y="574"/>
                  <a:pt x="575" y="574"/>
                  <a:pt x="575" y="574"/>
                </a:cubicBezTo>
                <a:cubicBezTo>
                  <a:pt x="584" y="563"/>
                  <a:pt x="584" y="563"/>
                  <a:pt x="584" y="563"/>
                </a:cubicBezTo>
                <a:cubicBezTo>
                  <a:pt x="594" y="553"/>
                  <a:pt x="594" y="553"/>
                  <a:pt x="594" y="553"/>
                </a:cubicBezTo>
                <a:cubicBezTo>
                  <a:pt x="575" y="525"/>
                  <a:pt x="575" y="525"/>
                  <a:pt x="575" y="525"/>
                </a:cubicBezTo>
                <a:cubicBezTo>
                  <a:pt x="585" y="512"/>
                  <a:pt x="593" y="499"/>
                  <a:pt x="601" y="486"/>
                </a:cubicBezTo>
                <a:cubicBezTo>
                  <a:pt x="634" y="493"/>
                  <a:pt x="634" y="493"/>
                  <a:pt x="634" y="493"/>
                </a:cubicBezTo>
                <a:cubicBezTo>
                  <a:pt x="640" y="480"/>
                  <a:pt x="640" y="480"/>
                  <a:pt x="640" y="480"/>
                </a:cubicBezTo>
                <a:cubicBezTo>
                  <a:pt x="646" y="467"/>
                  <a:pt x="646" y="467"/>
                  <a:pt x="646" y="467"/>
                </a:cubicBezTo>
                <a:cubicBezTo>
                  <a:pt x="620" y="446"/>
                  <a:pt x="620" y="446"/>
                  <a:pt x="620" y="446"/>
                </a:cubicBezTo>
                <a:moveTo>
                  <a:pt x="579" y="437"/>
                </a:moveTo>
                <a:cubicBezTo>
                  <a:pt x="540" y="420"/>
                  <a:pt x="540" y="420"/>
                  <a:pt x="540" y="420"/>
                </a:cubicBezTo>
                <a:cubicBezTo>
                  <a:pt x="543" y="412"/>
                  <a:pt x="546" y="405"/>
                  <a:pt x="548" y="397"/>
                </a:cubicBezTo>
                <a:cubicBezTo>
                  <a:pt x="589" y="408"/>
                  <a:pt x="589" y="408"/>
                  <a:pt x="589" y="408"/>
                </a:cubicBezTo>
                <a:cubicBezTo>
                  <a:pt x="587" y="418"/>
                  <a:pt x="583" y="428"/>
                  <a:pt x="579" y="437"/>
                </a:cubicBezTo>
                <a:moveTo>
                  <a:pt x="591" y="401"/>
                </a:moveTo>
                <a:cubicBezTo>
                  <a:pt x="550" y="390"/>
                  <a:pt x="550" y="390"/>
                  <a:pt x="550" y="390"/>
                </a:cubicBezTo>
                <a:cubicBezTo>
                  <a:pt x="552" y="382"/>
                  <a:pt x="554" y="374"/>
                  <a:pt x="555" y="366"/>
                </a:cubicBezTo>
                <a:cubicBezTo>
                  <a:pt x="597" y="372"/>
                  <a:pt x="597" y="372"/>
                  <a:pt x="597" y="372"/>
                </a:cubicBezTo>
                <a:cubicBezTo>
                  <a:pt x="596" y="382"/>
                  <a:pt x="594" y="392"/>
                  <a:pt x="591" y="401"/>
                </a:cubicBezTo>
                <a:moveTo>
                  <a:pt x="598" y="364"/>
                </a:moveTo>
                <a:cubicBezTo>
                  <a:pt x="556" y="359"/>
                  <a:pt x="556" y="359"/>
                  <a:pt x="556" y="359"/>
                </a:cubicBezTo>
                <a:cubicBezTo>
                  <a:pt x="556" y="351"/>
                  <a:pt x="557" y="343"/>
                  <a:pt x="557" y="335"/>
                </a:cubicBezTo>
                <a:cubicBezTo>
                  <a:pt x="600" y="334"/>
                  <a:pt x="600" y="334"/>
                  <a:pt x="600" y="334"/>
                </a:cubicBezTo>
                <a:cubicBezTo>
                  <a:pt x="600" y="344"/>
                  <a:pt x="599" y="354"/>
                  <a:pt x="598" y="364"/>
                </a:cubicBezTo>
                <a:moveTo>
                  <a:pt x="597" y="297"/>
                </a:moveTo>
                <a:cubicBezTo>
                  <a:pt x="598" y="307"/>
                  <a:pt x="599" y="317"/>
                  <a:pt x="599" y="327"/>
                </a:cubicBezTo>
                <a:cubicBezTo>
                  <a:pt x="557" y="328"/>
                  <a:pt x="557" y="328"/>
                  <a:pt x="557" y="328"/>
                </a:cubicBezTo>
                <a:cubicBezTo>
                  <a:pt x="556" y="320"/>
                  <a:pt x="556" y="312"/>
                  <a:pt x="554" y="304"/>
                </a:cubicBezTo>
                <a:cubicBezTo>
                  <a:pt x="597" y="297"/>
                  <a:pt x="597" y="297"/>
                  <a:pt x="597" y="297"/>
                </a:cubicBezTo>
                <a:moveTo>
                  <a:pt x="595" y="290"/>
                </a:moveTo>
                <a:cubicBezTo>
                  <a:pt x="553" y="297"/>
                  <a:pt x="553" y="297"/>
                  <a:pt x="553" y="297"/>
                </a:cubicBezTo>
                <a:cubicBezTo>
                  <a:pt x="552" y="289"/>
                  <a:pt x="550" y="281"/>
                  <a:pt x="548" y="273"/>
                </a:cubicBezTo>
                <a:cubicBezTo>
                  <a:pt x="588" y="260"/>
                  <a:pt x="588" y="260"/>
                  <a:pt x="588" y="260"/>
                </a:cubicBezTo>
                <a:cubicBezTo>
                  <a:pt x="591" y="270"/>
                  <a:pt x="594" y="280"/>
                  <a:pt x="595" y="290"/>
                </a:cubicBezTo>
                <a:moveTo>
                  <a:pt x="586" y="253"/>
                </a:moveTo>
                <a:cubicBezTo>
                  <a:pt x="545" y="266"/>
                  <a:pt x="545" y="266"/>
                  <a:pt x="545" y="266"/>
                </a:cubicBezTo>
                <a:cubicBezTo>
                  <a:pt x="543" y="259"/>
                  <a:pt x="540" y="251"/>
                  <a:pt x="537" y="244"/>
                </a:cubicBezTo>
                <a:cubicBezTo>
                  <a:pt x="575" y="225"/>
                  <a:pt x="575" y="225"/>
                  <a:pt x="575" y="225"/>
                </a:cubicBezTo>
                <a:cubicBezTo>
                  <a:pt x="579" y="234"/>
                  <a:pt x="583" y="244"/>
                  <a:pt x="586" y="253"/>
                </a:cubicBezTo>
                <a:moveTo>
                  <a:pt x="557" y="192"/>
                </a:moveTo>
                <a:cubicBezTo>
                  <a:pt x="562" y="201"/>
                  <a:pt x="567" y="209"/>
                  <a:pt x="572" y="219"/>
                </a:cubicBezTo>
                <a:cubicBezTo>
                  <a:pt x="533" y="237"/>
                  <a:pt x="533" y="237"/>
                  <a:pt x="533" y="237"/>
                </a:cubicBezTo>
                <a:cubicBezTo>
                  <a:pt x="530" y="230"/>
                  <a:pt x="526" y="223"/>
                  <a:pt x="521" y="216"/>
                </a:cubicBezTo>
                <a:cubicBezTo>
                  <a:pt x="557" y="192"/>
                  <a:pt x="557" y="192"/>
                  <a:pt x="557" y="192"/>
                </a:cubicBezTo>
                <a:moveTo>
                  <a:pt x="553" y="186"/>
                </a:moveTo>
                <a:cubicBezTo>
                  <a:pt x="517" y="210"/>
                  <a:pt x="517" y="210"/>
                  <a:pt x="517" y="210"/>
                </a:cubicBezTo>
                <a:cubicBezTo>
                  <a:pt x="513" y="204"/>
                  <a:pt x="508" y="197"/>
                  <a:pt x="503" y="191"/>
                </a:cubicBezTo>
                <a:cubicBezTo>
                  <a:pt x="534" y="162"/>
                  <a:pt x="534" y="162"/>
                  <a:pt x="534" y="162"/>
                </a:cubicBezTo>
                <a:cubicBezTo>
                  <a:pt x="541" y="170"/>
                  <a:pt x="547" y="178"/>
                  <a:pt x="553" y="186"/>
                </a:cubicBezTo>
                <a:moveTo>
                  <a:pt x="530" y="157"/>
                </a:moveTo>
                <a:cubicBezTo>
                  <a:pt x="498" y="186"/>
                  <a:pt x="498" y="186"/>
                  <a:pt x="498" y="186"/>
                </a:cubicBezTo>
                <a:cubicBezTo>
                  <a:pt x="492" y="180"/>
                  <a:pt x="486" y="174"/>
                  <a:pt x="480" y="169"/>
                </a:cubicBezTo>
                <a:cubicBezTo>
                  <a:pt x="508" y="136"/>
                  <a:pt x="508" y="136"/>
                  <a:pt x="508" y="136"/>
                </a:cubicBezTo>
                <a:cubicBezTo>
                  <a:pt x="515" y="142"/>
                  <a:pt x="523" y="149"/>
                  <a:pt x="530" y="157"/>
                </a:cubicBezTo>
                <a:moveTo>
                  <a:pt x="478" y="114"/>
                </a:moveTo>
                <a:cubicBezTo>
                  <a:pt x="486" y="119"/>
                  <a:pt x="494" y="125"/>
                  <a:pt x="502" y="131"/>
                </a:cubicBezTo>
                <a:cubicBezTo>
                  <a:pt x="475" y="164"/>
                  <a:pt x="475" y="164"/>
                  <a:pt x="475" y="164"/>
                </a:cubicBezTo>
                <a:cubicBezTo>
                  <a:pt x="468" y="159"/>
                  <a:pt x="462" y="155"/>
                  <a:pt x="455" y="150"/>
                </a:cubicBezTo>
                <a:cubicBezTo>
                  <a:pt x="478" y="114"/>
                  <a:pt x="478" y="114"/>
                  <a:pt x="478" y="114"/>
                </a:cubicBezTo>
                <a:moveTo>
                  <a:pt x="471" y="110"/>
                </a:moveTo>
                <a:cubicBezTo>
                  <a:pt x="449" y="146"/>
                  <a:pt x="449" y="146"/>
                  <a:pt x="449" y="146"/>
                </a:cubicBezTo>
                <a:cubicBezTo>
                  <a:pt x="443" y="143"/>
                  <a:pt x="436" y="139"/>
                  <a:pt x="429" y="136"/>
                </a:cubicBezTo>
                <a:cubicBezTo>
                  <a:pt x="429" y="136"/>
                  <a:pt x="428" y="136"/>
                  <a:pt x="427" y="135"/>
                </a:cubicBezTo>
                <a:cubicBezTo>
                  <a:pt x="445" y="96"/>
                  <a:pt x="445" y="96"/>
                  <a:pt x="445" y="96"/>
                </a:cubicBezTo>
                <a:cubicBezTo>
                  <a:pt x="454" y="100"/>
                  <a:pt x="463" y="105"/>
                  <a:pt x="471" y="110"/>
                </a:cubicBezTo>
                <a:moveTo>
                  <a:pt x="438" y="93"/>
                </a:moveTo>
                <a:cubicBezTo>
                  <a:pt x="421" y="132"/>
                  <a:pt x="421" y="132"/>
                  <a:pt x="421" y="132"/>
                </a:cubicBezTo>
                <a:cubicBezTo>
                  <a:pt x="413" y="129"/>
                  <a:pt x="406" y="127"/>
                  <a:pt x="398" y="124"/>
                </a:cubicBezTo>
                <a:cubicBezTo>
                  <a:pt x="409" y="83"/>
                  <a:pt x="409" y="83"/>
                  <a:pt x="409" y="83"/>
                </a:cubicBezTo>
                <a:cubicBezTo>
                  <a:pt x="419" y="85"/>
                  <a:pt x="429" y="89"/>
                  <a:pt x="438" y="93"/>
                </a:cubicBezTo>
                <a:moveTo>
                  <a:pt x="402" y="81"/>
                </a:moveTo>
                <a:cubicBezTo>
                  <a:pt x="391" y="122"/>
                  <a:pt x="391" y="122"/>
                  <a:pt x="391" y="122"/>
                </a:cubicBezTo>
                <a:cubicBezTo>
                  <a:pt x="383" y="120"/>
                  <a:pt x="375" y="119"/>
                  <a:pt x="367" y="118"/>
                </a:cubicBezTo>
                <a:cubicBezTo>
                  <a:pt x="373" y="75"/>
                  <a:pt x="373" y="75"/>
                  <a:pt x="373" y="75"/>
                </a:cubicBezTo>
                <a:cubicBezTo>
                  <a:pt x="383" y="76"/>
                  <a:pt x="393" y="78"/>
                  <a:pt x="402" y="81"/>
                </a:cubicBezTo>
                <a:moveTo>
                  <a:pt x="365" y="74"/>
                </a:moveTo>
                <a:cubicBezTo>
                  <a:pt x="360" y="117"/>
                  <a:pt x="360" y="117"/>
                  <a:pt x="360" y="117"/>
                </a:cubicBezTo>
                <a:cubicBezTo>
                  <a:pt x="352" y="116"/>
                  <a:pt x="344" y="115"/>
                  <a:pt x="336" y="116"/>
                </a:cubicBezTo>
                <a:cubicBezTo>
                  <a:pt x="335" y="72"/>
                  <a:pt x="335" y="72"/>
                  <a:pt x="335" y="72"/>
                </a:cubicBezTo>
                <a:cubicBezTo>
                  <a:pt x="345" y="72"/>
                  <a:pt x="355" y="73"/>
                  <a:pt x="365" y="74"/>
                </a:cubicBezTo>
                <a:moveTo>
                  <a:pt x="328" y="72"/>
                </a:moveTo>
                <a:cubicBezTo>
                  <a:pt x="329" y="116"/>
                  <a:pt x="329" y="116"/>
                  <a:pt x="329" y="116"/>
                </a:cubicBezTo>
                <a:cubicBezTo>
                  <a:pt x="321" y="116"/>
                  <a:pt x="313" y="117"/>
                  <a:pt x="305" y="118"/>
                </a:cubicBezTo>
                <a:cubicBezTo>
                  <a:pt x="298" y="75"/>
                  <a:pt x="298" y="75"/>
                  <a:pt x="298" y="75"/>
                </a:cubicBezTo>
                <a:cubicBezTo>
                  <a:pt x="308" y="73"/>
                  <a:pt x="318" y="72"/>
                  <a:pt x="328" y="72"/>
                </a:cubicBezTo>
                <a:moveTo>
                  <a:pt x="290" y="76"/>
                </a:moveTo>
                <a:cubicBezTo>
                  <a:pt x="297" y="119"/>
                  <a:pt x="297" y="119"/>
                  <a:pt x="297" y="119"/>
                </a:cubicBezTo>
                <a:cubicBezTo>
                  <a:pt x="289" y="120"/>
                  <a:pt x="282" y="122"/>
                  <a:pt x="274" y="125"/>
                </a:cubicBezTo>
                <a:cubicBezTo>
                  <a:pt x="261" y="83"/>
                  <a:pt x="261" y="83"/>
                  <a:pt x="261" y="83"/>
                </a:cubicBezTo>
                <a:cubicBezTo>
                  <a:pt x="271" y="80"/>
                  <a:pt x="280" y="78"/>
                  <a:pt x="290" y="76"/>
                </a:cubicBezTo>
                <a:moveTo>
                  <a:pt x="254" y="85"/>
                </a:moveTo>
                <a:cubicBezTo>
                  <a:pt x="267" y="127"/>
                  <a:pt x="267" y="127"/>
                  <a:pt x="267" y="127"/>
                </a:cubicBezTo>
                <a:cubicBezTo>
                  <a:pt x="259" y="129"/>
                  <a:pt x="252" y="132"/>
                  <a:pt x="244" y="136"/>
                </a:cubicBezTo>
                <a:cubicBezTo>
                  <a:pt x="225" y="96"/>
                  <a:pt x="225" y="96"/>
                  <a:pt x="225" y="96"/>
                </a:cubicBezTo>
                <a:cubicBezTo>
                  <a:pt x="235" y="92"/>
                  <a:pt x="244" y="88"/>
                  <a:pt x="254" y="85"/>
                </a:cubicBezTo>
                <a:moveTo>
                  <a:pt x="219" y="99"/>
                </a:moveTo>
                <a:cubicBezTo>
                  <a:pt x="238" y="139"/>
                  <a:pt x="238" y="139"/>
                  <a:pt x="238" y="139"/>
                </a:cubicBezTo>
                <a:cubicBezTo>
                  <a:pt x="231" y="142"/>
                  <a:pt x="224" y="146"/>
                  <a:pt x="217" y="151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201" y="109"/>
                  <a:pt x="210" y="104"/>
                  <a:pt x="219" y="99"/>
                </a:cubicBezTo>
                <a:moveTo>
                  <a:pt x="186" y="118"/>
                </a:moveTo>
                <a:cubicBezTo>
                  <a:pt x="211" y="155"/>
                  <a:pt x="211" y="155"/>
                  <a:pt x="211" y="155"/>
                </a:cubicBezTo>
                <a:cubicBezTo>
                  <a:pt x="204" y="159"/>
                  <a:pt x="198" y="164"/>
                  <a:pt x="192" y="170"/>
                </a:cubicBezTo>
                <a:cubicBezTo>
                  <a:pt x="162" y="137"/>
                  <a:pt x="162" y="137"/>
                  <a:pt x="162" y="137"/>
                </a:cubicBezTo>
                <a:cubicBezTo>
                  <a:pt x="170" y="130"/>
                  <a:pt x="178" y="124"/>
                  <a:pt x="186" y="118"/>
                </a:cubicBezTo>
                <a:moveTo>
                  <a:pt x="157" y="142"/>
                </a:moveTo>
                <a:cubicBezTo>
                  <a:pt x="186" y="175"/>
                  <a:pt x="186" y="175"/>
                  <a:pt x="186" y="175"/>
                </a:cubicBezTo>
                <a:cubicBezTo>
                  <a:pt x="180" y="180"/>
                  <a:pt x="175" y="186"/>
                  <a:pt x="170" y="192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42" y="156"/>
                  <a:pt x="149" y="149"/>
                  <a:pt x="157" y="142"/>
                </a:cubicBezTo>
                <a:moveTo>
                  <a:pt x="131" y="169"/>
                </a:moveTo>
                <a:cubicBezTo>
                  <a:pt x="165" y="198"/>
                  <a:pt x="165" y="198"/>
                  <a:pt x="165" y="198"/>
                </a:cubicBezTo>
                <a:cubicBezTo>
                  <a:pt x="160" y="204"/>
                  <a:pt x="155" y="210"/>
                  <a:pt x="151" y="217"/>
                </a:cubicBezTo>
                <a:cubicBezTo>
                  <a:pt x="113" y="194"/>
                  <a:pt x="113" y="194"/>
                  <a:pt x="113" y="194"/>
                </a:cubicBezTo>
                <a:cubicBezTo>
                  <a:pt x="119" y="185"/>
                  <a:pt x="125" y="177"/>
                  <a:pt x="131" y="169"/>
                </a:cubicBezTo>
                <a:moveTo>
                  <a:pt x="109" y="200"/>
                </a:moveTo>
                <a:cubicBezTo>
                  <a:pt x="147" y="223"/>
                  <a:pt x="147" y="223"/>
                  <a:pt x="147" y="223"/>
                </a:cubicBezTo>
                <a:cubicBezTo>
                  <a:pt x="143" y="230"/>
                  <a:pt x="140" y="236"/>
                  <a:pt x="136" y="243"/>
                </a:cubicBezTo>
                <a:cubicBezTo>
                  <a:pt x="136" y="244"/>
                  <a:pt x="136" y="244"/>
                  <a:pt x="136" y="245"/>
                </a:cubicBezTo>
                <a:cubicBezTo>
                  <a:pt x="95" y="227"/>
                  <a:pt x="95" y="227"/>
                  <a:pt x="95" y="227"/>
                </a:cubicBezTo>
                <a:cubicBezTo>
                  <a:pt x="99" y="218"/>
                  <a:pt x="104" y="209"/>
                  <a:pt x="109" y="200"/>
                </a:cubicBezTo>
                <a:moveTo>
                  <a:pt x="92" y="234"/>
                </a:moveTo>
                <a:cubicBezTo>
                  <a:pt x="133" y="251"/>
                  <a:pt x="133" y="251"/>
                  <a:pt x="133" y="251"/>
                </a:cubicBezTo>
                <a:cubicBezTo>
                  <a:pt x="130" y="259"/>
                  <a:pt x="127" y="267"/>
                  <a:pt x="125" y="274"/>
                </a:cubicBezTo>
                <a:cubicBezTo>
                  <a:pt x="82" y="263"/>
                  <a:pt x="82" y="263"/>
                  <a:pt x="82" y="263"/>
                </a:cubicBezTo>
                <a:cubicBezTo>
                  <a:pt x="85" y="253"/>
                  <a:pt x="88" y="243"/>
                  <a:pt x="92" y="234"/>
                </a:cubicBezTo>
                <a:moveTo>
                  <a:pt x="80" y="270"/>
                </a:moveTo>
                <a:cubicBezTo>
                  <a:pt x="123" y="281"/>
                  <a:pt x="123" y="281"/>
                  <a:pt x="123" y="281"/>
                </a:cubicBezTo>
                <a:cubicBezTo>
                  <a:pt x="121" y="289"/>
                  <a:pt x="119" y="297"/>
                  <a:pt x="118" y="305"/>
                </a:cubicBezTo>
                <a:cubicBezTo>
                  <a:pt x="74" y="300"/>
                  <a:pt x="74" y="300"/>
                  <a:pt x="74" y="300"/>
                </a:cubicBezTo>
                <a:cubicBezTo>
                  <a:pt x="75" y="289"/>
                  <a:pt x="78" y="279"/>
                  <a:pt x="80" y="270"/>
                </a:cubicBezTo>
                <a:moveTo>
                  <a:pt x="72" y="337"/>
                </a:moveTo>
                <a:cubicBezTo>
                  <a:pt x="71" y="327"/>
                  <a:pt x="72" y="317"/>
                  <a:pt x="73" y="307"/>
                </a:cubicBezTo>
                <a:cubicBezTo>
                  <a:pt x="117" y="312"/>
                  <a:pt x="117" y="312"/>
                  <a:pt x="117" y="312"/>
                </a:cubicBezTo>
                <a:cubicBezTo>
                  <a:pt x="116" y="320"/>
                  <a:pt x="116" y="328"/>
                  <a:pt x="116" y="336"/>
                </a:cubicBezTo>
                <a:cubicBezTo>
                  <a:pt x="72" y="337"/>
                  <a:pt x="72" y="337"/>
                  <a:pt x="72" y="337"/>
                </a:cubicBezTo>
                <a:moveTo>
                  <a:pt x="72" y="345"/>
                </a:moveTo>
                <a:cubicBezTo>
                  <a:pt x="116" y="344"/>
                  <a:pt x="116" y="344"/>
                  <a:pt x="116" y="344"/>
                </a:cubicBezTo>
                <a:cubicBezTo>
                  <a:pt x="116" y="352"/>
                  <a:pt x="117" y="360"/>
                  <a:pt x="118" y="368"/>
                </a:cubicBezTo>
                <a:cubicBezTo>
                  <a:pt x="74" y="375"/>
                  <a:pt x="74" y="375"/>
                  <a:pt x="74" y="375"/>
                </a:cubicBezTo>
                <a:cubicBezTo>
                  <a:pt x="73" y="365"/>
                  <a:pt x="72" y="355"/>
                  <a:pt x="72" y="345"/>
                </a:cubicBezTo>
                <a:moveTo>
                  <a:pt x="76" y="382"/>
                </a:moveTo>
                <a:cubicBezTo>
                  <a:pt x="120" y="375"/>
                  <a:pt x="120" y="375"/>
                  <a:pt x="120" y="375"/>
                </a:cubicBezTo>
                <a:cubicBezTo>
                  <a:pt x="121" y="383"/>
                  <a:pt x="123" y="391"/>
                  <a:pt x="125" y="399"/>
                </a:cubicBezTo>
                <a:cubicBezTo>
                  <a:pt x="83" y="412"/>
                  <a:pt x="83" y="412"/>
                  <a:pt x="83" y="412"/>
                </a:cubicBezTo>
                <a:cubicBezTo>
                  <a:pt x="80" y="402"/>
                  <a:pt x="77" y="392"/>
                  <a:pt x="76" y="382"/>
                </a:cubicBezTo>
                <a:moveTo>
                  <a:pt x="96" y="447"/>
                </a:moveTo>
                <a:cubicBezTo>
                  <a:pt x="92" y="438"/>
                  <a:pt x="88" y="429"/>
                  <a:pt x="85" y="419"/>
                </a:cubicBezTo>
                <a:cubicBezTo>
                  <a:pt x="127" y="406"/>
                  <a:pt x="127" y="406"/>
                  <a:pt x="127" y="406"/>
                </a:cubicBezTo>
                <a:cubicBezTo>
                  <a:pt x="130" y="413"/>
                  <a:pt x="133" y="421"/>
                  <a:pt x="136" y="428"/>
                </a:cubicBezTo>
                <a:cubicBezTo>
                  <a:pt x="96" y="447"/>
                  <a:pt x="96" y="447"/>
                  <a:pt x="96" y="447"/>
                </a:cubicBezTo>
                <a:moveTo>
                  <a:pt x="114" y="480"/>
                </a:moveTo>
                <a:cubicBezTo>
                  <a:pt x="109" y="472"/>
                  <a:pt x="104" y="463"/>
                  <a:pt x="99" y="454"/>
                </a:cubicBezTo>
                <a:cubicBezTo>
                  <a:pt x="139" y="435"/>
                  <a:pt x="139" y="435"/>
                  <a:pt x="139" y="435"/>
                </a:cubicBezTo>
                <a:cubicBezTo>
                  <a:pt x="143" y="442"/>
                  <a:pt x="147" y="449"/>
                  <a:pt x="151" y="456"/>
                </a:cubicBezTo>
                <a:cubicBezTo>
                  <a:pt x="114" y="480"/>
                  <a:pt x="114" y="480"/>
                  <a:pt x="114" y="480"/>
                </a:cubicBezTo>
                <a:moveTo>
                  <a:pt x="119" y="486"/>
                </a:moveTo>
                <a:cubicBezTo>
                  <a:pt x="155" y="462"/>
                  <a:pt x="155" y="462"/>
                  <a:pt x="155" y="462"/>
                </a:cubicBezTo>
                <a:cubicBezTo>
                  <a:pt x="160" y="468"/>
                  <a:pt x="165" y="475"/>
                  <a:pt x="170" y="481"/>
                </a:cubicBezTo>
                <a:cubicBezTo>
                  <a:pt x="137" y="510"/>
                  <a:pt x="137" y="510"/>
                  <a:pt x="137" y="510"/>
                </a:cubicBezTo>
                <a:cubicBezTo>
                  <a:pt x="131" y="503"/>
                  <a:pt x="124" y="495"/>
                  <a:pt x="119" y="486"/>
                </a:cubicBezTo>
                <a:moveTo>
                  <a:pt x="142" y="516"/>
                </a:moveTo>
                <a:cubicBezTo>
                  <a:pt x="175" y="486"/>
                  <a:pt x="175" y="486"/>
                  <a:pt x="175" y="486"/>
                </a:cubicBezTo>
                <a:cubicBezTo>
                  <a:pt x="181" y="492"/>
                  <a:pt x="186" y="498"/>
                  <a:pt x="193" y="503"/>
                </a:cubicBezTo>
                <a:cubicBezTo>
                  <a:pt x="164" y="537"/>
                  <a:pt x="164" y="537"/>
                  <a:pt x="164" y="537"/>
                </a:cubicBezTo>
                <a:cubicBezTo>
                  <a:pt x="157" y="530"/>
                  <a:pt x="149" y="523"/>
                  <a:pt x="142" y="516"/>
                </a:cubicBezTo>
                <a:moveTo>
                  <a:pt x="195" y="559"/>
                </a:moveTo>
                <a:cubicBezTo>
                  <a:pt x="186" y="554"/>
                  <a:pt x="178" y="548"/>
                  <a:pt x="170" y="542"/>
                </a:cubicBezTo>
                <a:cubicBezTo>
                  <a:pt x="198" y="508"/>
                  <a:pt x="198" y="508"/>
                  <a:pt x="198" y="508"/>
                </a:cubicBezTo>
                <a:cubicBezTo>
                  <a:pt x="204" y="513"/>
                  <a:pt x="211" y="517"/>
                  <a:pt x="218" y="522"/>
                </a:cubicBezTo>
                <a:cubicBezTo>
                  <a:pt x="195" y="559"/>
                  <a:pt x="195" y="559"/>
                  <a:pt x="195" y="559"/>
                </a:cubicBezTo>
                <a:moveTo>
                  <a:pt x="201" y="563"/>
                </a:moveTo>
                <a:cubicBezTo>
                  <a:pt x="224" y="526"/>
                  <a:pt x="224" y="526"/>
                  <a:pt x="224" y="526"/>
                </a:cubicBezTo>
                <a:cubicBezTo>
                  <a:pt x="230" y="529"/>
                  <a:pt x="237" y="533"/>
                  <a:pt x="244" y="536"/>
                </a:cubicBezTo>
                <a:cubicBezTo>
                  <a:pt x="244" y="536"/>
                  <a:pt x="245" y="536"/>
                  <a:pt x="245" y="537"/>
                </a:cubicBezTo>
                <a:cubicBezTo>
                  <a:pt x="228" y="577"/>
                  <a:pt x="228" y="577"/>
                  <a:pt x="228" y="577"/>
                </a:cubicBezTo>
                <a:cubicBezTo>
                  <a:pt x="219" y="573"/>
                  <a:pt x="210" y="568"/>
                  <a:pt x="201" y="563"/>
                </a:cubicBezTo>
                <a:moveTo>
                  <a:pt x="251" y="521"/>
                </a:moveTo>
                <a:cubicBezTo>
                  <a:pt x="148" y="473"/>
                  <a:pt x="104" y="352"/>
                  <a:pt x="152" y="250"/>
                </a:cubicBezTo>
                <a:cubicBezTo>
                  <a:pt x="199" y="148"/>
                  <a:pt x="320" y="104"/>
                  <a:pt x="422" y="151"/>
                </a:cubicBezTo>
                <a:cubicBezTo>
                  <a:pt x="524" y="199"/>
                  <a:pt x="569" y="320"/>
                  <a:pt x="521" y="422"/>
                </a:cubicBezTo>
                <a:cubicBezTo>
                  <a:pt x="474" y="524"/>
                  <a:pt x="353" y="568"/>
                  <a:pt x="251" y="521"/>
                </a:cubicBezTo>
                <a:moveTo>
                  <a:pt x="235" y="580"/>
                </a:moveTo>
                <a:cubicBezTo>
                  <a:pt x="252" y="540"/>
                  <a:pt x="252" y="540"/>
                  <a:pt x="252" y="540"/>
                </a:cubicBezTo>
                <a:cubicBezTo>
                  <a:pt x="260" y="543"/>
                  <a:pt x="267" y="545"/>
                  <a:pt x="275" y="548"/>
                </a:cubicBezTo>
                <a:cubicBezTo>
                  <a:pt x="263" y="590"/>
                  <a:pt x="263" y="590"/>
                  <a:pt x="263" y="590"/>
                </a:cubicBezTo>
                <a:cubicBezTo>
                  <a:pt x="254" y="587"/>
                  <a:pt x="244" y="584"/>
                  <a:pt x="235" y="580"/>
                </a:cubicBezTo>
                <a:moveTo>
                  <a:pt x="271" y="592"/>
                </a:moveTo>
                <a:cubicBezTo>
                  <a:pt x="282" y="550"/>
                  <a:pt x="282" y="550"/>
                  <a:pt x="282" y="550"/>
                </a:cubicBezTo>
                <a:cubicBezTo>
                  <a:pt x="290" y="552"/>
                  <a:pt x="298" y="553"/>
                  <a:pt x="306" y="554"/>
                </a:cubicBezTo>
                <a:cubicBezTo>
                  <a:pt x="300" y="598"/>
                  <a:pt x="300" y="598"/>
                  <a:pt x="300" y="598"/>
                </a:cubicBezTo>
                <a:cubicBezTo>
                  <a:pt x="290" y="596"/>
                  <a:pt x="280" y="594"/>
                  <a:pt x="271" y="592"/>
                </a:cubicBezTo>
                <a:moveTo>
                  <a:pt x="308" y="599"/>
                </a:moveTo>
                <a:cubicBezTo>
                  <a:pt x="313" y="555"/>
                  <a:pt x="313" y="555"/>
                  <a:pt x="313" y="555"/>
                </a:cubicBezTo>
                <a:cubicBezTo>
                  <a:pt x="321" y="556"/>
                  <a:pt x="329" y="556"/>
                  <a:pt x="337" y="556"/>
                </a:cubicBezTo>
                <a:cubicBezTo>
                  <a:pt x="338" y="600"/>
                  <a:pt x="338" y="600"/>
                  <a:pt x="338" y="600"/>
                </a:cubicBezTo>
                <a:cubicBezTo>
                  <a:pt x="328" y="600"/>
                  <a:pt x="318" y="600"/>
                  <a:pt x="308" y="599"/>
                </a:cubicBezTo>
                <a:moveTo>
                  <a:pt x="345" y="600"/>
                </a:moveTo>
                <a:cubicBezTo>
                  <a:pt x="345" y="556"/>
                  <a:pt x="345" y="556"/>
                  <a:pt x="345" y="556"/>
                </a:cubicBezTo>
                <a:cubicBezTo>
                  <a:pt x="353" y="556"/>
                  <a:pt x="361" y="555"/>
                  <a:pt x="369" y="554"/>
                </a:cubicBezTo>
                <a:cubicBezTo>
                  <a:pt x="376" y="597"/>
                  <a:pt x="376" y="597"/>
                  <a:pt x="376" y="597"/>
                </a:cubicBezTo>
                <a:cubicBezTo>
                  <a:pt x="366" y="599"/>
                  <a:pt x="355" y="600"/>
                  <a:pt x="345" y="600"/>
                </a:cubicBezTo>
                <a:moveTo>
                  <a:pt x="383" y="596"/>
                </a:moveTo>
                <a:cubicBezTo>
                  <a:pt x="376" y="553"/>
                  <a:pt x="376" y="553"/>
                  <a:pt x="376" y="553"/>
                </a:cubicBezTo>
                <a:cubicBezTo>
                  <a:pt x="384" y="551"/>
                  <a:pt x="392" y="549"/>
                  <a:pt x="399" y="547"/>
                </a:cubicBezTo>
                <a:cubicBezTo>
                  <a:pt x="412" y="589"/>
                  <a:pt x="412" y="589"/>
                  <a:pt x="412" y="589"/>
                </a:cubicBezTo>
                <a:cubicBezTo>
                  <a:pt x="403" y="592"/>
                  <a:pt x="393" y="594"/>
                  <a:pt x="383" y="596"/>
                </a:cubicBezTo>
                <a:moveTo>
                  <a:pt x="419" y="586"/>
                </a:moveTo>
                <a:cubicBezTo>
                  <a:pt x="406" y="545"/>
                  <a:pt x="406" y="545"/>
                  <a:pt x="406" y="545"/>
                </a:cubicBezTo>
                <a:cubicBezTo>
                  <a:pt x="414" y="542"/>
                  <a:pt x="421" y="539"/>
                  <a:pt x="429" y="536"/>
                </a:cubicBezTo>
                <a:cubicBezTo>
                  <a:pt x="448" y="575"/>
                  <a:pt x="448" y="575"/>
                  <a:pt x="448" y="575"/>
                </a:cubicBezTo>
                <a:cubicBezTo>
                  <a:pt x="438" y="579"/>
                  <a:pt x="429" y="583"/>
                  <a:pt x="419" y="586"/>
                </a:cubicBezTo>
                <a:moveTo>
                  <a:pt x="454" y="572"/>
                </a:moveTo>
                <a:cubicBezTo>
                  <a:pt x="435" y="533"/>
                  <a:pt x="435" y="533"/>
                  <a:pt x="435" y="533"/>
                </a:cubicBezTo>
                <a:cubicBezTo>
                  <a:pt x="443" y="529"/>
                  <a:pt x="449" y="525"/>
                  <a:pt x="456" y="521"/>
                </a:cubicBezTo>
                <a:cubicBezTo>
                  <a:pt x="480" y="557"/>
                  <a:pt x="480" y="557"/>
                  <a:pt x="480" y="557"/>
                </a:cubicBezTo>
                <a:cubicBezTo>
                  <a:pt x="472" y="562"/>
                  <a:pt x="463" y="567"/>
                  <a:pt x="454" y="572"/>
                </a:cubicBezTo>
                <a:moveTo>
                  <a:pt x="487" y="553"/>
                </a:moveTo>
                <a:cubicBezTo>
                  <a:pt x="462" y="517"/>
                  <a:pt x="462" y="517"/>
                  <a:pt x="462" y="517"/>
                </a:cubicBezTo>
                <a:cubicBezTo>
                  <a:pt x="469" y="512"/>
                  <a:pt x="475" y="507"/>
                  <a:pt x="481" y="502"/>
                </a:cubicBezTo>
                <a:cubicBezTo>
                  <a:pt x="510" y="534"/>
                  <a:pt x="510" y="534"/>
                  <a:pt x="510" y="534"/>
                </a:cubicBezTo>
                <a:cubicBezTo>
                  <a:pt x="503" y="541"/>
                  <a:pt x="495" y="547"/>
                  <a:pt x="487" y="553"/>
                </a:cubicBezTo>
                <a:moveTo>
                  <a:pt x="516" y="529"/>
                </a:moveTo>
                <a:cubicBezTo>
                  <a:pt x="487" y="497"/>
                  <a:pt x="487" y="497"/>
                  <a:pt x="487" y="497"/>
                </a:cubicBezTo>
                <a:cubicBezTo>
                  <a:pt x="493" y="492"/>
                  <a:pt x="498" y="486"/>
                  <a:pt x="503" y="480"/>
                </a:cubicBezTo>
                <a:cubicBezTo>
                  <a:pt x="537" y="507"/>
                  <a:pt x="537" y="507"/>
                  <a:pt x="537" y="507"/>
                </a:cubicBezTo>
                <a:cubicBezTo>
                  <a:pt x="530" y="515"/>
                  <a:pt x="523" y="522"/>
                  <a:pt x="516" y="529"/>
                </a:cubicBezTo>
                <a:moveTo>
                  <a:pt x="541" y="501"/>
                </a:moveTo>
                <a:cubicBezTo>
                  <a:pt x="508" y="474"/>
                  <a:pt x="508" y="474"/>
                  <a:pt x="508" y="474"/>
                </a:cubicBezTo>
                <a:cubicBezTo>
                  <a:pt x="513" y="468"/>
                  <a:pt x="518" y="461"/>
                  <a:pt x="522" y="454"/>
                </a:cubicBezTo>
                <a:cubicBezTo>
                  <a:pt x="559" y="477"/>
                  <a:pt x="559" y="477"/>
                  <a:pt x="559" y="477"/>
                </a:cubicBezTo>
                <a:cubicBezTo>
                  <a:pt x="553" y="485"/>
                  <a:pt x="548" y="494"/>
                  <a:pt x="541" y="501"/>
                </a:cubicBezTo>
                <a:moveTo>
                  <a:pt x="563" y="471"/>
                </a:moveTo>
                <a:cubicBezTo>
                  <a:pt x="526" y="448"/>
                  <a:pt x="526" y="448"/>
                  <a:pt x="526" y="448"/>
                </a:cubicBezTo>
                <a:cubicBezTo>
                  <a:pt x="530" y="442"/>
                  <a:pt x="533" y="435"/>
                  <a:pt x="536" y="429"/>
                </a:cubicBezTo>
                <a:cubicBezTo>
                  <a:pt x="537" y="428"/>
                  <a:pt x="537" y="427"/>
                  <a:pt x="537" y="427"/>
                </a:cubicBezTo>
                <a:cubicBezTo>
                  <a:pt x="577" y="444"/>
                  <a:pt x="577" y="444"/>
                  <a:pt x="577" y="444"/>
                </a:cubicBezTo>
                <a:cubicBezTo>
                  <a:pt x="572" y="453"/>
                  <a:pt x="568" y="462"/>
                  <a:pt x="563" y="471"/>
                </a:cubicBezTo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2" name="Freeform 43"/>
          <p:cNvSpPr>
            <a:spLocks noEditPoints="1"/>
          </p:cNvSpPr>
          <p:nvPr/>
        </p:nvSpPr>
        <p:spPr bwMode="auto">
          <a:xfrm>
            <a:off x="6036235" y="4092037"/>
            <a:ext cx="590061" cy="588233"/>
          </a:xfrm>
          <a:custGeom>
            <a:avLst/>
            <a:gdLst>
              <a:gd name="T0" fmla="*/ 140 w 409"/>
              <a:gd name="T1" fmla="*/ 29 h 408"/>
              <a:gd name="T2" fmla="*/ 109 w 409"/>
              <a:gd name="T3" fmla="*/ 44 h 408"/>
              <a:gd name="T4" fmla="*/ 81 w 409"/>
              <a:gd name="T5" fmla="*/ 64 h 408"/>
              <a:gd name="T6" fmla="*/ 58 w 409"/>
              <a:gd name="T7" fmla="*/ 89 h 408"/>
              <a:gd name="T8" fmla="*/ 39 w 409"/>
              <a:gd name="T9" fmla="*/ 118 h 408"/>
              <a:gd name="T10" fmla="*/ 26 w 409"/>
              <a:gd name="T11" fmla="*/ 150 h 408"/>
              <a:gd name="T12" fmla="*/ 19 w 409"/>
              <a:gd name="T13" fmla="*/ 184 h 408"/>
              <a:gd name="T14" fmla="*/ 19 w 409"/>
              <a:gd name="T15" fmla="*/ 218 h 408"/>
              <a:gd name="T16" fmla="*/ 25 w 409"/>
              <a:gd name="T17" fmla="*/ 252 h 408"/>
              <a:gd name="T18" fmla="*/ 36 w 409"/>
              <a:gd name="T19" fmla="*/ 284 h 408"/>
              <a:gd name="T20" fmla="*/ 54 w 409"/>
              <a:gd name="T21" fmla="*/ 314 h 408"/>
              <a:gd name="T22" fmla="*/ 77 w 409"/>
              <a:gd name="T23" fmla="*/ 340 h 408"/>
              <a:gd name="T24" fmla="*/ 104 w 409"/>
              <a:gd name="T25" fmla="*/ 361 h 408"/>
              <a:gd name="T26" fmla="*/ 134 w 409"/>
              <a:gd name="T27" fmla="*/ 377 h 408"/>
              <a:gd name="T28" fmla="*/ 167 w 409"/>
              <a:gd name="T29" fmla="*/ 387 h 408"/>
              <a:gd name="T30" fmla="*/ 201 w 409"/>
              <a:gd name="T31" fmla="*/ 391 h 408"/>
              <a:gd name="T32" fmla="*/ 236 w 409"/>
              <a:gd name="T33" fmla="*/ 388 h 408"/>
              <a:gd name="T34" fmla="*/ 269 w 409"/>
              <a:gd name="T35" fmla="*/ 379 h 408"/>
              <a:gd name="T36" fmla="*/ 300 w 409"/>
              <a:gd name="T37" fmla="*/ 364 h 408"/>
              <a:gd name="T38" fmla="*/ 328 w 409"/>
              <a:gd name="T39" fmla="*/ 344 h 408"/>
              <a:gd name="T40" fmla="*/ 351 w 409"/>
              <a:gd name="T41" fmla="*/ 319 h 408"/>
              <a:gd name="T42" fmla="*/ 370 w 409"/>
              <a:gd name="T43" fmla="*/ 290 h 408"/>
              <a:gd name="T44" fmla="*/ 383 w 409"/>
              <a:gd name="T45" fmla="*/ 258 h 408"/>
              <a:gd name="T46" fmla="*/ 390 w 409"/>
              <a:gd name="T47" fmla="*/ 225 h 408"/>
              <a:gd name="T48" fmla="*/ 390 w 409"/>
              <a:gd name="T49" fmla="*/ 190 h 408"/>
              <a:gd name="T50" fmla="*/ 385 w 409"/>
              <a:gd name="T51" fmla="*/ 156 h 408"/>
              <a:gd name="T52" fmla="*/ 373 w 409"/>
              <a:gd name="T53" fmla="*/ 124 h 408"/>
              <a:gd name="T54" fmla="*/ 355 w 409"/>
              <a:gd name="T55" fmla="*/ 95 h 408"/>
              <a:gd name="T56" fmla="*/ 332 w 409"/>
              <a:gd name="T57" fmla="*/ 69 h 408"/>
              <a:gd name="T58" fmla="*/ 305 w 409"/>
              <a:gd name="T59" fmla="*/ 48 h 408"/>
              <a:gd name="T60" fmla="*/ 275 w 409"/>
              <a:gd name="T61" fmla="*/ 32 h 408"/>
              <a:gd name="T62" fmla="*/ 242 w 409"/>
              <a:gd name="T63" fmla="*/ 22 h 408"/>
              <a:gd name="T64" fmla="*/ 208 w 409"/>
              <a:gd name="T65" fmla="*/ 18 h 408"/>
              <a:gd name="T66" fmla="*/ 174 w 409"/>
              <a:gd name="T67" fmla="*/ 21 h 408"/>
              <a:gd name="T68" fmla="*/ 179 w 409"/>
              <a:gd name="T69" fmla="*/ 124 h 408"/>
              <a:gd name="T70" fmla="*/ 124 w 409"/>
              <a:gd name="T71" fmla="*/ 230 h 408"/>
              <a:gd name="T72" fmla="*/ 316 w 409"/>
              <a:gd name="T73" fmla="*/ 288 h 408"/>
              <a:gd name="T74" fmla="*/ 74 w 409"/>
              <a:gd name="T75" fmla="*/ 288 h 408"/>
              <a:gd name="T76" fmla="*/ 120 w 409"/>
              <a:gd name="T77" fmla="*/ 265 h 408"/>
              <a:gd name="T78" fmla="*/ 309 w 409"/>
              <a:gd name="T79" fmla="*/ 89 h 408"/>
              <a:gd name="T80" fmla="*/ 336 w 409"/>
              <a:gd name="T81" fmla="*/ 252 h 408"/>
              <a:gd name="T82" fmla="*/ 304 w 409"/>
              <a:gd name="T83" fmla="*/ 173 h 408"/>
              <a:gd name="T84" fmla="*/ 289 w 409"/>
              <a:gd name="T85" fmla="*/ 93 h 408"/>
              <a:gd name="T86" fmla="*/ 252 w 409"/>
              <a:gd name="T87" fmla="*/ 73 h 408"/>
              <a:gd name="T88" fmla="*/ 173 w 409"/>
              <a:gd name="T89" fmla="*/ 104 h 408"/>
              <a:gd name="T90" fmla="*/ 67 w 409"/>
              <a:gd name="T91" fmla="*/ 229 h 408"/>
              <a:gd name="T92" fmla="*/ 244 w 409"/>
              <a:gd name="T93" fmla="*/ 54 h 4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09" h="408">
                <a:moveTo>
                  <a:pt x="157" y="24"/>
                </a:moveTo>
                <a:cubicBezTo>
                  <a:pt x="143" y="9"/>
                  <a:pt x="143" y="9"/>
                  <a:pt x="143" y="9"/>
                </a:cubicBezTo>
                <a:cubicBezTo>
                  <a:pt x="140" y="29"/>
                  <a:pt x="140" y="29"/>
                  <a:pt x="140" y="29"/>
                </a:cubicBezTo>
                <a:cubicBezTo>
                  <a:pt x="139" y="37"/>
                  <a:pt x="131" y="40"/>
                  <a:pt x="125" y="36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9" y="44"/>
                  <a:pt x="109" y="44"/>
                  <a:pt x="109" y="44"/>
                </a:cubicBezTo>
                <a:cubicBezTo>
                  <a:pt x="110" y="52"/>
                  <a:pt x="102" y="57"/>
                  <a:pt x="95" y="53"/>
                </a:cubicBezTo>
                <a:cubicBezTo>
                  <a:pt x="77" y="45"/>
                  <a:pt x="77" y="45"/>
                  <a:pt x="77" y="45"/>
                </a:cubicBezTo>
                <a:cubicBezTo>
                  <a:pt x="81" y="64"/>
                  <a:pt x="81" y="64"/>
                  <a:pt x="81" y="64"/>
                </a:cubicBezTo>
                <a:cubicBezTo>
                  <a:pt x="83" y="72"/>
                  <a:pt x="76" y="78"/>
                  <a:pt x="69" y="76"/>
                </a:cubicBezTo>
                <a:cubicBezTo>
                  <a:pt x="50" y="71"/>
                  <a:pt x="50" y="71"/>
                  <a:pt x="50" y="71"/>
                </a:cubicBezTo>
                <a:cubicBezTo>
                  <a:pt x="58" y="89"/>
                  <a:pt x="58" y="89"/>
                  <a:pt x="58" y="89"/>
                </a:cubicBezTo>
                <a:cubicBezTo>
                  <a:pt x="61" y="96"/>
                  <a:pt x="55" y="104"/>
                  <a:pt x="48" y="103"/>
                </a:cubicBezTo>
                <a:cubicBezTo>
                  <a:pt x="28" y="102"/>
                  <a:pt x="28" y="102"/>
                  <a:pt x="28" y="102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3" y="125"/>
                  <a:pt x="40" y="133"/>
                  <a:pt x="32" y="134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32" y="155"/>
                  <a:pt x="29" y="164"/>
                  <a:pt x="22" y="167"/>
                </a:cubicBezTo>
                <a:cubicBezTo>
                  <a:pt x="3" y="172"/>
                  <a:pt x="3" y="172"/>
                  <a:pt x="3" y="172"/>
                </a:cubicBezTo>
                <a:cubicBezTo>
                  <a:pt x="19" y="184"/>
                  <a:pt x="19" y="184"/>
                  <a:pt x="19" y="184"/>
                </a:cubicBezTo>
                <a:cubicBezTo>
                  <a:pt x="26" y="188"/>
                  <a:pt x="25" y="197"/>
                  <a:pt x="18" y="201"/>
                </a:cubicBezTo>
                <a:cubicBezTo>
                  <a:pt x="0" y="210"/>
                  <a:pt x="0" y="210"/>
                  <a:pt x="0" y="210"/>
                </a:cubicBezTo>
                <a:cubicBezTo>
                  <a:pt x="19" y="218"/>
                  <a:pt x="19" y="218"/>
                  <a:pt x="19" y="218"/>
                </a:cubicBezTo>
                <a:cubicBezTo>
                  <a:pt x="26" y="221"/>
                  <a:pt x="27" y="230"/>
                  <a:pt x="21" y="235"/>
                </a:cubicBezTo>
                <a:cubicBezTo>
                  <a:pt x="5" y="247"/>
                  <a:pt x="5" y="247"/>
                  <a:pt x="5" y="247"/>
                </a:cubicBezTo>
                <a:cubicBezTo>
                  <a:pt x="25" y="252"/>
                  <a:pt x="25" y="252"/>
                  <a:pt x="25" y="252"/>
                </a:cubicBezTo>
                <a:cubicBezTo>
                  <a:pt x="32" y="254"/>
                  <a:pt x="35" y="263"/>
                  <a:pt x="30" y="268"/>
                </a:cubicBezTo>
                <a:cubicBezTo>
                  <a:pt x="16" y="283"/>
                  <a:pt x="16" y="283"/>
                  <a:pt x="16" y="283"/>
                </a:cubicBezTo>
                <a:cubicBezTo>
                  <a:pt x="36" y="284"/>
                  <a:pt x="36" y="284"/>
                  <a:pt x="36" y="284"/>
                </a:cubicBezTo>
                <a:cubicBezTo>
                  <a:pt x="44" y="285"/>
                  <a:pt x="48" y="293"/>
                  <a:pt x="44" y="299"/>
                </a:cubicBezTo>
                <a:cubicBezTo>
                  <a:pt x="34" y="317"/>
                  <a:pt x="34" y="317"/>
                  <a:pt x="34" y="317"/>
                </a:cubicBezTo>
                <a:cubicBezTo>
                  <a:pt x="54" y="314"/>
                  <a:pt x="54" y="314"/>
                  <a:pt x="54" y="314"/>
                </a:cubicBezTo>
                <a:cubicBezTo>
                  <a:pt x="61" y="313"/>
                  <a:pt x="67" y="320"/>
                  <a:pt x="65" y="327"/>
                </a:cubicBezTo>
                <a:cubicBezTo>
                  <a:pt x="57" y="346"/>
                  <a:pt x="57" y="346"/>
                  <a:pt x="57" y="346"/>
                </a:cubicBezTo>
                <a:cubicBezTo>
                  <a:pt x="77" y="340"/>
                  <a:pt x="77" y="340"/>
                  <a:pt x="77" y="340"/>
                </a:cubicBezTo>
                <a:cubicBezTo>
                  <a:pt x="84" y="337"/>
                  <a:pt x="91" y="343"/>
                  <a:pt x="89" y="351"/>
                </a:cubicBezTo>
                <a:cubicBezTo>
                  <a:pt x="86" y="371"/>
                  <a:pt x="86" y="371"/>
                  <a:pt x="86" y="371"/>
                </a:cubicBezTo>
                <a:cubicBezTo>
                  <a:pt x="104" y="361"/>
                  <a:pt x="104" y="361"/>
                  <a:pt x="104" y="361"/>
                </a:cubicBezTo>
                <a:cubicBezTo>
                  <a:pt x="110" y="357"/>
                  <a:pt x="118" y="362"/>
                  <a:pt x="118" y="369"/>
                </a:cubicBezTo>
                <a:cubicBezTo>
                  <a:pt x="119" y="390"/>
                  <a:pt x="119" y="390"/>
                  <a:pt x="119" y="390"/>
                </a:cubicBezTo>
                <a:cubicBezTo>
                  <a:pt x="134" y="377"/>
                  <a:pt x="134" y="377"/>
                  <a:pt x="134" y="377"/>
                </a:cubicBezTo>
                <a:cubicBezTo>
                  <a:pt x="140" y="372"/>
                  <a:pt x="149" y="375"/>
                  <a:pt x="150" y="382"/>
                </a:cubicBezTo>
                <a:cubicBezTo>
                  <a:pt x="154" y="402"/>
                  <a:pt x="154" y="402"/>
                  <a:pt x="154" y="402"/>
                </a:cubicBezTo>
                <a:cubicBezTo>
                  <a:pt x="167" y="387"/>
                  <a:pt x="167" y="387"/>
                  <a:pt x="167" y="387"/>
                </a:cubicBezTo>
                <a:cubicBezTo>
                  <a:pt x="172" y="381"/>
                  <a:pt x="181" y="383"/>
                  <a:pt x="184" y="389"/>
                </a:cubicBezTo>
                <a:cubicBezTo>
                  <a:pt x="191" y="408"/>
                  <a:pt x="191" y="408"/>
                  <a:pt x="191" y="408"/>
                </a:cubicBezTo>
                <a:cubicBezTo>
                  <a:pt x="201" y="391"/>
                  <a:pt x="201" y="391"/>
                  <a:pt x="201" y="391"/>
                </a:cubicBezTo>
                <a:cubicBezTo>
                  <a:pt x="205" y="384"/>
                  <a:pt x="214" y="384"/>
                  <a:pt x="218" y="390"/>
                </a:cubicBezTo>
                <a:cubicBezTo>
                  <a:pt x="229" y="407"/>
                  <a:pt x="229" y="407"/>
                  <a:pt x="229" y="407"/>
                </a:cubicBezTo>
                <a:cubicBezTo>
                  <a:pt x="236" y="388"/>
                  <a:pt x="236" y="388"/>
                  <a:pt x="236" y="388"/>
                </a:cubicBezTo>
                <a:cubicBezTo>
                  <a:pt x="238" y="381"/>
                  <a:pt x="247" y="379"/>
                  <a:pt x="252" y="384"/>
                </a:cubicBezTo>
                <a:cubicBezTo>
                  <a:pt x="266" y="399"/>
                  <a:pt x="266" y="399"/>
                  <a:pt x="266" y="399"/>
                </a:cubicBezTo>
                <a:cubicBezTo>
                  <a:pt x="269" y="379"/>
                  <a:pt x="269" y="379"/>
                  <a:pt x="269" y="379"/>
                </a:cubicBezTo>
                <a:cubicBezTo>
                  <a:pt x="270" y="372"/>
                  <a:pt x="278" y="368"/>
                  <a:pt x="284" y="373"/>
                </a:cubicBezTo>
                <a:cubicBezTo>
                  <a:pt x="301" y="385"/>
                  <a:pt x="301" y="385"/>
                  <a:pt x="301" y="385"/>
                </a:cubicBezTo>
                <a:cubicBezTo>
                  <a:pt x="300" y="364"/>
                  <a:pt x="300" y="364"/>
                  <a:pt x="300" y="364"/>
                </a:cubicBezTo>
                <a:cubicBezTo>
                  <a:pt x="300" y="357"/>
                  <a:pt x="307" y="352"/>
                  <a:pt x="314" y="355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8" y="344"/>
                  <a:pt x="328" y="344"/>
                  <a:pt x="328" y="344"/>
                </a:cubicBezTo>
                <a:cubicBezTo>
                  <a:pt x="326" y="337"/>
                  <a:pt x="333" y="330"/>
                  <a:pt x="340" y="332"/>
                </a:cubicBezTo>
                <a:cubicBezTo>
                  <a:pt x="359" y="338"/>
                  <a:pt x="359" y="338"/>
                  <a:pt x="359" y="338"/>
                </a:cubicBezTo>
                <a:cubicBezTo>
                  <a:pt x="351" y="319"/>
                  <a:pt x="351" y="319"/>
                  <a:pt x="351" y="319"/>
                </a:cubicBezTo>
                <a:cubicBezTo>
                  <a:pt x="348" y="312"/>
                  <a:pt x="354" y="305"/>
                  <a:pt x="361" y="305"/>
                </a:cubicBezTo>
                <a:cubicBezTo>
                  <a:pt x="381" y="307"/>
                  <a:pt x="381" y="307"/>
                  <a:pt x="381" y="307"/>
                </a:cubicBezTo>
                <a:cubicBezTo>
                  <a:pt x="370" y="290"/>
                  <a:pt x="370" y="290"/>
                  <a:pt x="370" y="290"/>
                </a:cubicBezTo>
                <a:cubicBezTo>
                  <a:pt x="366" y="284"/>
                  <a:pt x="370" y="276"/>
                  <a:pt x="377" y="275"/>
                </a:cubicBezTo>
                <a:cubicBezTo>
                  <a:pt x="397" y="273"/>
                  <a:pt x="397" y="273"/>
                  <a:pt x="397" y="273"/>
                </a:cubicBezTo>
                <a:cubicBezTo>
                  <a:pt x="383" y="258"/>
                  <a:pt x="383" y="258"/>
                  <a:pt x="383" y="258"/>
                </a:cubicBezTo>
                <a:cubicBezTo>
                  <a:pt x="378" y="253"/>
                  <a:pt x="380" y="244"/>
                  <a:pt x="387" y="242"/>
                </a:cubicBezTo>
                <a:cubicBezTo>
                  <a:pt x="406" y="236"/>
                  <a:pt x="406" y="236"/>
                  <a:pt x="406" y="236"/>
                </a:cubicBezTo>
                <a:cubicBezTo>
                  <a:pt x="390" y="225"/>
                  <a:pt x="390" y="225"/>
                  <a:pt x="390" y="225"/>
                </a:cubicBezTo>
                <a:cubicBezTo>
                  <a:pt x="384" y="220"/>
                  <a:pt x="384" y="211"/>
                  <a:pt x="391" y="208"/>
                </a:cubicBezTo>
                <a:cubicBezTo>
                  <a:pt x="409" y="199"/>
                  <a:pt x="409" y="199"/>
                  <a:pt x="409" y="199"/>
                </a:cubicBezTo>
                <a:cubicBezTo>
                  <a:pt x="390" y="190"/>
                  <a:pt x="390" y="190"/>
                  <a:pt x="390" y="190"/>
                </a:cubicBezTo>
                <a:cubicBezTo>
                  <a:pt x="384" y="187"/>
                  <a:pt x="382" y="178"/>
                  <a:pt x="388" y="174"/>
                </a:cubicBezTo>
                <a:cubicBezTo>
                  <a:pt x="404" y="161"/>
                  <a:pt x="404" y="161"/>
                  <a:pt x="404" y="161"/>
                </a:cubicBezTo>
                <a:cubicBezTo>
                  <a:pt x="385" y="156"/>
                  <a:pt x="385" y="156"/>
                  <a:pt x="385" y="156"/>
                </a:cubicBezTo>
                <a:cubicBezTo>
                  <a:pt x="377" y="155"/>
                  <a:pt x="375" y="146"/>
                  <a:pt x="380" y="140"/>
                </a:cubicBezTo>
                <a:cubicBezTo>
                  <a:pt x="393" y="125"/>
                  <a:pt x="393" y="125"/>
                  <a:pt x="393" y="125"/>
                </a:cubicBezTo>
                <a:cubicBezTo>
                  <a:pt x="373" y="124"/>
                  <a:pt x="373" y="124"/>
                  <a:pt x="373" y="124"/>
                </a:cubicBezTo>
                <a:cubicBezTo>
                  <a:pt x="365" y="124"/>
                  <a:pt x="361" y="116"/>
                  <a:pt x="365" y="109"/>
                </a:cubicBezTo>
                <a:cubicBezTo>
                  <a:pt x="375" y="92"/>
                  <a:pt x="375" y="92"/>
                  <a:pt x="375" y="92"/>
                </a:cubicBezTo>
                <a:cubicBezTo>
                  <a:pt x="355" y="95"/>
                  <a:pt x="355" y="95"/>
                  <a:pt x="355" y="95"/>
                </a:cubicBezTo>
                <a:cubicBezTo>
                  <a:pt x="348" y="96"/>
                  <a:pt x="342" y="88"/>
                  <a:pt x="345" y="81"/>
                </a:cubicBezTo>
                <a:cubicBezTo>
                  <a:pt x="352" y="62"/>
                  <a:pt x="352" y="62"/>
                  <a:pt x="352" y="62"/>
                </a:cubicBezTo>
                <a:cubicBezTo>
                  <a:pt x="332" y="69"/>
                  <a:pt x="332" y="69"/>
                  <a:pt x="332" y="69"/>
                </a:cubicBezTo>
                <a:cubicBezTo>
                  <a:pt x="325" y="71"/>
                  <a:pt x="318" y="65"/>
                  <a:pt x="320" y="58"/>
                </a:cubicBezTo>
                <a:cubicBezTo>
                  <a:pt x="323" y="38"/>
                  <a:pt x="323" y="38"/>
                  <a:pt x="323" y="38"/>
                </a:cubicBezTo>
                <a:cubicBezTo>
                  <a:pt x="305" y="48"/>
                  <a:pt x="305" y="48"/>
                  <a:pt x="305" y="48"/>
                </a:cubicBezTo>
                <a:cubicBezTo>
                  <a:pt x="299" y="51"/>
                  <a:pt x="291" y="47"/>
                  <a:pt x="291" y="39"/>
                </a:cubicBezTo>
                <a:cubicBezTo>
                  <a:pt x="291" y="19"/>
                  <a:pt x="291" y="19"/>
                  <a:pt x="291" y="19"/>
                </a:cubicBezTo>
                <a:cubicBezTo>
                  <a:pt x="275" y="32"/>
                  <a:pt x="275" y="32"/>
                  <a:pt x="275" y="32"/>
                </a:cubicBezTo>
                <a:cubicBezTo>
                  <a:pt x="269" y="36"/>
                  <a:pt x="260" y="33"/>
                  <a:pt x="259" y="26"/>
                </a:cubicBezTo>
                <a:cubicBezTo>
                  <a:pt x="255" y="6"/>
                  <a:pt x="255" y="6"/>
                  <a:pt x="255" y="6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37" y="27"/>
                  <a:pt x="228" y="26"/>
                  <a:pt x="225" y="19"/>
                </a:cubicBezTo>
                <a:cubicBezTo>
                  <a:pt x="218" y="0"/>
                  <a:pt x="218" y="0"/>
                  <a:pt x="218" y="0"/>
                </a:cubicBezTo>
                <a:cubicBezTo>
                  <a:pt x="208" y="18"/>
                  <a:pt x="208" y="18"/>
                  <a:pt x="208" y="18"/>
                </a:cubicBezTo>
                <a:cubicBezTo>
                  <a:pt x="204" y="24"/>
                  <a:pt x="195" y="25"/>
                  <a:pt x="191" y="18"/>
                </a:cubicBezTo>
                <a:cubicBezTo>
                  <a:pt x="180" y="1"/>
                  <a:pt x="180" y="1"/>
                  <a:pt x="180" y="1"/>
                </a:cubicBezTo>
                <a:cubicBezTo>
                  <a:pt x="174" y="21"/>
                  <a:pt x="174" y="21"/>
                  <a:pt x="174" y="21"/>
                </a:cubicBezTo>
                <a:cubicBezTo>
                  <a:pt x="171" y="28"/>
                  <a:pt x="162" y="30"/>
                  <a:pt x="157" y="24"/>
                </a:cubicBezTo>
                <a:close/>
                <a:moveTo>
                  <a:pt x="124" y="230"/>
                </a:moveTo>
                <a:cubicBezTo>
                  <a:pt x="110" y="185"/>
                  <a:pt x="135" y="138"/>
                  <a:pt x="179" y="124"/>
                </a:cubicBezTo>
                <a:cubicBezTo>
                  <a:pt x="224" y="110"/>
                  <a:pt x="271" y="134"/>
                  <a:pt x="285" y="179"/>
                </a:cubicBezTo>
                <a:cubicBezTo>
                  <a:pt x="299" y="223"/>
                  <a:pt x="274" y="271"/>
                  <a:pt x="230" y="285"/>
                </a:cubicBezTo>
                <a:cubicBezTo>
                  <a:pt x="185" y="299"/>
                  <a:pt x="138" y="274"/>
                  <a:pt x="124" y="230"/>
                </a:cubicBezTo>
                <a:close/>
                <a:moveTo>
                  <a:pt x="278" y="279"/>
                </a:moveTo>
                <a:cubicBezTo>
                  <a:pt x="282" y="275"/>
                  <a:pt x="288" y="274"/>
                  <a:pt x="293" y="276"/>
                </a:cubicBezTo>
                <a:cubicBezTo>
                  <a:pt x="316" y="288"/>
                  <a:pt x="316" y="288"/>
                  <a:pt x="316" y="288"/>
                </a:cubicBezTo>
                <a:cubicBezTo>
                  <a:pt x="324" y="292"/>
                  <a:pt x="326" y="302"/>
                  <a:pt x="320" y="308"/>
                </a:cubicBezTo>
                <a:cubicBezTo>
                  <a:pt x="302" y="328"/>
                  <a:pt x="279" y="344"/>
                  <a:pt x="251" y="352"/>
                </a:cubicBezTo>
                <a:cubicBezTo>
                  <a:pt x="183" y="374"/>
                  <a:pt x="110" y="346"/>
                  <a:pt x="74" y="288"/>
                </a:cubicBezTo>
                <a:cubicBezTo>
                  <a:pt x="69" y="281"/>
                  <a:pt x="72" y="271"/>
                  <a:pt x="81" y="268"/>
                </a:cubicBezTo>
                <a:cubicBezTo>
                  <a:pt x="105" y="261"/>
                  <a:pt x="105" y="261"/>
                  <a:pt x="105" y="261"/>
                </a:cubicBezTo>
                <a:cubicBezTo>
                  <a:pt x="110" y="259"/>
                  <a:pt x="116" y="261"/>
                  <a:pt x="120" y="265"/>
                </a:cubicBezTo>
                <a:cubicBezTo>
                  <a:pt x="145" y="301"/>
                  <a:pt x="192" y="318"/>
                  <a:pt x="236" y="304"/>
                </a:cubicBezTo>
                <a:cubicBezTo>
                  <a:pt x="252" y="299"/>
                  <a:pt x="267" y="290"/>
                  <a:pt x="278" y="279"/>
                </a:cubicBezTo>
                <a:close/>
                <a:moveTo>
                  <a:pt x="309" y="89"/>
                </a:moveTo>
                <a:cubicBezTo>
                  <a:pt x="329" y="107"/>
                  <a:pt x="344" y="130"/>
                  <a:pt x="353" y="158"/>
                </a:cubicBezTo>
                <a:cubicBezTo>
                  <a:pt x="362" y="187"/>
                  <a:pt x="362" y="216"/>
                  <a:pt x="355" y="244"/>
                </a:cubicBezTo>
                <a:cubicBezTo>
                  <a:pt x="353" y="252"/>
                  <a:pt x="344" y="256"/>
                  <a:pt x="336" y="252"/>
                </a:cubicBezTo>
                <a:cubicBezTo>
                  <a:pt x="314" y="240"/>
                  <a:pt x="314" y="240"/>
                  <a:pt x="314" y="240"/>
                </a:cubicBezTo>
                <a:cubicBezTo>
                  <a:pt x="309" y="238"/>
                  <a:pt x="306" y="232"/>
                  <a:pt x="307" y="226"/>
                </a:cubicBezTo>
                <a:cubicBezTo>
                  <a:pt x="311" y="209"/>
                  <a:pt x="310" y="191"/>
                  <a:pt x="304" y="173"/>
                </a:cubicBezTo>
                <a:cubicBezTo>
                  <a:pt x="299" y="156"/>
                  <a:pt x="290" y="142"/>
                  <a:pt x="279" y="131"/>
                </a:cubicBezTo>
                <a:cubicBezTo>
                  <a:pt x="275" y="127"/>
                  <a:pt x="274" y="121"/>
                  <a:pt x="277" y="116"/>
                </a:cubicBezTo>
                <a:cubicBezTo>
                  <a:pt x="289" y="93"/>
                  <a:pt x="289" y="93"/>
                  <a:pt x="289" y="93"/>
                </a:cubicBezTo>
                <a:cubicBezTo>
                  <a:pt x="293" y="85"/>
                  <a:pt x="302" y="83"/>
                  <a:pt x="309" y="89"/>
                </a:cubicBezTo>
                <a:close/>
                <a:moveTo>
                  <a:pt x="244" y="54"/>
                </a:moveTo>
                <a:cubicBezTo>
                  <a:pt x="252" y="56"/>
                  <a:pt x="256" y="65"/>
                  <a:pt x="252" y="73"/>
                </a:cubicBezTo>
                <a:cubicBezTo>
                  <a:pt x="241" y="95"/>
                  <a:pt x="241" y="95"/>
                  <a:pt x="241" y="95"/>
                </a:cubicBezTo>
                <a:cubicBezTo>
                  <a:pt x="238" y="100"/>
                  <a:pt x="232" y="103"/>
                  <a:pt x="227" y="102"/>
                </a:cubicBezTo>
                <a:cubicBezTo>
                  <a:pt x="209" y="98"/>
                  <a:pt x="191" y="99"/>
                  <a:pt x="173" y="104"/>
                </a:cubicBezTo>
                <a:cubicBezTo>
                  <a:pt x="127" y="119"/>
                  <a:pt x="98" y="163"/>
                  <a:pt x="100" y="209"/>
                </a:cubicBezTo>
                <a:cubicBezTo>
                  <a:pt x="100" y="215"/>
                  <a:pt x="96" y="220"/>
                  <a:pt x="91" y="222"/>
                </a:cubicBezTo>
                <a:cubicBezTo>
                  <a:pt x="67" y="229"/>
                  <a:pt x="67" y="229"/>
                  <a:pt x="67" y="229"/>
                </a:cubicBezTo>
                <a:cubicBezTo>
                  <a:pt x="59" y="232"/>
                  <a:pt x="51" y="226"/>
                  <a:pt x="50" y="218"/>
                </a:cubicBezTo>
                <a:cubicBezTo>
                  <a:pt x="43" y="147"/>
                  <a:pt x="87" y="78"/>
                  <a:pt x="158" y="56"/>
                </a:cubicBezTo>
                <a:cubicBezTo>
                  <a:pt x="187" y="47"/>
                  <a:pt x="217" y="47"/>
                  <a:pt x="244" y="54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Freeform 49"/>
          <p:cNvSpPr>
            <a:spLocks noEditPoints="1"/>
          </p:cNvSpPr>
          <p:nvPr/>
        </p:nvSpPr>
        <p:spPr bwMode="auto">
          <a:xfrm>
            <a:off x="6667749" y="4122516"/>
            <a:ext cx="653457" cy="651628"/>
          </a:xfrm>
          <a:custGeom>
            <a:avLst/>
            <a:gdLst>
              <a:gd name="T0" fmla="*/ 446 w 453"/>
              <a:gd name="T1" fmla="*/ 172 h 452"/>
              <a:gd name="T2" fmla="*/ 407 w 453"/>
              <a:gd name="T3" fmla="*/ 167 h 452"/>
              <a:gd name="T4" fmla="*/ 394 w 453"/>
              <a:gd name="T5" fmla="*/ 151 h 452"/>
              <a:gd name="T6" fmla="*/ 419 w 453"/>
              <a:gd name="T7" fmla="*/ 122 h 452"/>
              <a:gd name="T8" fmla="*/ 396 w 453"/>
              <a:gd name="T9" fmla="*/ 76 h 452"/>
              <a:gd name="T10" fmla="*/ 360 w 453"/>
              <a:gd name="T11" fmla="*/ 89 h 452"/>
              <a:gd name="T12" fmla="*/ 334 w 453"/>
              <a:gd name="T13" fmla="*/ 76 h 452"/>
              <a:gd name="T14" fmla="*/ 340 w 453"/>
              <a:gd name="T15" fmla="*/ 40 h 452"/>
              <a:gd name="T16" fmla="*/ 297 w 453"/>
              <a:gd name="T17" fmla="*/ 12 h 452"/>
              <a:gd name="T18" fmla="*/ 274 w 453"/>
              <a:gd name="T19" fmla="*/ 39 h 452"/>
              <a:gd name="T20" fmla="*/ 238 w 453"/>
              <a:gd name="T21" fmla="*/ 41 h 452"/>
              <a:gd name="T22" fmla="*/ 225 w 453"/>
              <a:gd name="T23" fmla="*/ 8 h 452"/>
              <a:gd name="T24" fmla="*/ 173 w 453"/>
              <a:gd name="T25" fmla="*/ 7 h 452"/>
              <a:gd name="T26" fmla="*/ 168 w 453"/>
              <a:gd name="T27" fmla="*/ 41 h 452"/>
              <a:gd name="T28" fmla="*/ 150 w 453"/>
              <a:gd name="T29" fmla="*/ 56 h 452"/>
              <a:gd name="T30" fmla="*/ 123 w 453"/>
              <a:gd name="T31" fmla="*/ 34 h 452"/>
              <a:gd name="T32" fmla="*/ 77 w 453"/>
              <a:gd name="T33" fmla="*/ 57 h 452"/>
              <a:gd name="T34" fmla="*/ 88 w 453"/>
              <a:gd name="T35" fmla="*/ 90 h 452"/>
              <a:gd name="T36" fmla="*/ 75 w 453"/>
              <a:gd name="T37" fmla="*/ 117 h 452"/>
              <a:gd name="T38" fmla="*/ 41 w 453"/>
              <a:gd name="T39" fmla="*/ 112 h 452"/>
              <a:gd name="T40" fmla="*/ 12 w 453"/>
              <a:gd name="T41" fmla="*/ 155 h 452"/>
              <a:gd name="T42" fmla="*/ 40 w 453"/>
              <a:gd name="T43" fmla="*/ 178 h 452"/>
              <a:gd name="T44" fmla="*/ 42 w 453"/>
              <a:gd name="T45" fmla="*/ 214 h 452"/>
              <a:gd name="T46" fmla="*/ 9 w 453"/>
              <a:gd name="T47" fmla="*/ 228 h 452"/>
              <a:gd name="T48" fmla="*/ 7 w 453"/>
              <a:gd name="T49" fmla="*/ 279 h 452"/>
              <a:gd name="T50" fmla="*/ 44 w 453"/>
              <a:gd name="T51" fmla="*/ 284 h 452"/>
              <a:gd name="T52" fmla="*/ 58 w 453"/>
              <a:gd name="T53" fmla="*/ 301 h 452"/>
              <a:gd name="T54" fmla="*/ 35 w 453"/>
              <a:gd name="T55" fmla="*/ 329 h 452"/>
              <a:gd name="T56" fmla="*/ 58 w 453"/>
              <a:gd name="T57" fmla="*/ 375 h 452"/>
              <a:gd name="T58" fmla="*/ 94 w 453"/>
              <a:gd name="T59" fmla="*/ 362 h 452"/>
              <a:gd name="T60" fmla="*/ 119 w 453"/>
              <a:gd name="T61" fmla="*/ 374 h 452"/>
              <a:gd name="T62" fmla="*/ 113 w 453"/>
              <a:gd name="T63" fmla="*/ 411 h 452"/>
              <a:gd name="T64" fmla="*/ 156 w 453"/>
              <a:gd name="T65" fmla="*/ 440 h 452"/>
              <a:gd name="T66" fmla="*/ 181 w 453"/>
              <a:gd name="T67" fmla="*/ 409 h 452"/>
              <a:gd name="T68" fmla="*/ 214 w 453"/>
              <a:gd name="T69" fmla="*/ 406 h 452"/>
              <a:gd name="T70" fmla="*/ 228 w 453"/>
              <a:gd name="T71" fmla="*/ 443 h 452"/>
              <a:gd name="T72" fmla="*/ 280 w 453"/>
              <a:gd name="T73" fmla="*/ 445 h 452"/>
              <a:gd name="T74" fmla="*/ 285 w 453"/>
              <a:gd name="T75" fmla="*/ 405 h 452"/>
              <a:gd name="T76" fmla="*/ 300 w 453"/>
              <a:gd name="T77" fmla="*/ 391 h 452"/>
              <a:gd name="T78" fmla="*/ 330 w 453"/>
              <a:gd name="T79" fmla="*/ 418 h 452"/>
              <a:gd name="T80" fmla="*/ 376 w 453"/>
              <a:gd name="T81" fmla="*/ 395 h 452"/>
              <a:gd name="T82" fmla="*/ 362 w 453"/>
              <a:gd name="T83" fmla="*/ 357 h 452"/>
              <a:gd name="T84" fmla="*/ 373 w 453"/>
              <a:gd name="T85" fmla="*/ 332 h 452"/>
              <a:gd name="T86" fmla="*/ 412 w 453"/>
              <a:gd name="T87" fmla="*/ 340 h 452"/>
              <a:gd name="T88" fmla="*/ 441 w 453"/>
              <a:gd name="T89" fmla="*/ 297 h 452"/>
              <a:gd name="T90" fmla="*/ 409 w 453"/>
              <a:gd name="T91" fmla="*/ 271 h 452"/>
              <a:gd name="T92" fmla="*/ 408 w 453"/>
              <a:gd name="T93" fmla="*/ 238 h 452"/>
              <a:gd name="T94" fmla="*/ 444 w 453"/>
              <a:gd name="T95" fmla="*/ 224 h 452"/>
              <a:gd name="T96" fmla="*/ 315 w 453"/>
              <a:gd name="T97" fmla="*/ 351 h 452"/>
              <a:gd name="T98" fmla="*/ 134 w 453"/>
              <a:gd name="T99" fmla="*/ 105 h 452"/>
              <a:gd name="T100" fmla="*/ 315 w 453"/>
              <a:gd name="T101" fmla="*/ 351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53" h="452">
                <a:moveTo>
                  <a:pt x="452" y="213"/>
                </a:moveTo>
                <a:cubicBezTo>
                  <a:pt x="446" y="172"/>
                  <a:pt x="446" y="172"/>
                  <a:pt x="446" y="172"/>
                </a:cubicBezTo>
                <a:cubicBezTo>
                  <a:pt x="445" y="167"/>
                  <a:pt x="440" y="164"/>
                  <a:pt x="435" y="164"/>
                </a:cubicBezTo>
                <a:cubicBezTo>
                  <a:pt x="407" y="167"/>
                  <a:pt x="407" y="167"/>
                  <a:pt x="407" y="167"/>
                </a:cubicBezTo>
                <a:cubicBezTo>
                  <a:pt x="403" y="168"/>
                  <a:pt x="399" y="165"/>
                  <a:pt x="397" y="161"/>
                </a:cubicBezTo>
                <a:cubicBezTo>
                  <a:pt x="396" y="158"/>
                  <a:pt x="395" y="154"/>
                  <a:pt x="394" y="151"/>
                </a:cubicBezTo>
                <a:cubicBezTo>
                  <a:pt x="392" y="147"/>
                  <a:pt x="393" y="143"/>
                  <a:pt x="396" y="140"/>
                </a:cubicBezTo>
                <a:cubicBezTo>
                  <a:pt x="419" y="122"/>
                  <a:pt x="419" y="122"/>
                  <a:pt x="419" y="122"/>
                </a:cubicBezTo>
                <a:cubicBezTo>
                  <a:pt x="423" y="119"/>
                  <a:pt x="423" y="113"/>
                  <a:pt x="420" y="109"/>
                </a:cubicBezTo>
                <a:cubicBezTo>
                  <a:pt x="396" y="76"/>
                  <a:pt x="396" y="76"/>
                  <a:pt x="396" y="76"/>
                </a:cubicBezTo>
                <a:cubicBezTo>
                  <a:pt x="393" y="72"/>
                  <a:pt x="387" y="71"/>
                  <a:pt x="383" y="73"/>
                </a:cubicBezTo>
                <a:cubicBezTo>
                  <a:pt x="360" y="89"/>
                  <a:pt x="360" y="89"/>
                  <a:pt x="360" y="89"/>
                </a:cubicBezTo>
                <a:cubicBezTo>
                  <a:pt x="357" y="91"/>
                  <a:pt x="352" y="91"/>
                  <a:pt x="349" y="88"/>
                </a:cubicBezTo>
                <a:cubicBezTo>
                  <a:pt x="344" y="84"/>
                  <a:pt x="339" y="80"/>
                  <a:pt x="334" y="76"/>
                </a:cubicBezTo>
                <a:cubicBezTo>
                  <a:pt x="331" y="73"/>
                  <a:pt x="329" y="69"/>
                  <a:pt x="331" y="65"/>
                </a:cubicBezTo>
                <a:cubicBezTo>
                  <a:pt x="340" y="40"/>
                  <a:pt x="340" y="40"/>
                  <a:pt x="340" y="40"/>
                </a:cubicBezTo>
                <a:cubicBezTo>
                  <a:pt x="342" y="35"/>
                  <a:pt x="340" y="30"/>
                  <a:pt x="335" y="28"/>
                </a:cubicBezTo>
                <a:cubicBezTo>
                  <a:pt x="297" y="12"/>
                  <a:pt x="297" y="12"/>
                  <a:pt x="297" y="12"/>
                </a:cubicBezTo>
                <a:cubicBezTo>
                  <a:pt x="293" y="9"/>
                  <a:pt x="287" y="11"/>
                  <a:pt x="285" y="16"/>
                </a:cubicBezTo>
                <a:cubicBezTo>
                  <a:pt x="274" y="39"/>
                  <a:pt x="274" y="39"/>
                  <a:pt x="274" y="39"/>
                </a:cubicBezTo>
                <a:cubicBezTo>
                  <a:pt x="272" y="43"/>
                  <a:pt x="268" y="45"/>
                  <a:pt x="263" y="44"/>
                </a:cubicBezTo>
                <a:cubicBezTo>
                  <a:pt x="255" y="42"/>
                  <a:pt x="247" y="41"/>
                  <a:pt x="238" y="41"/>
                </a:cubicBezTo>
                <a:cubicBezTo>
                  <a:pt x="234" y="40"/>
                  <a:pt x="230" y="37"/>
                  <a:pt x="229" y="33"/>
                </a:cubicBezTo>
                <a:cubicBezTo>
                  <a:pt x="225" y="8"/>
                  <a:pt x="225" y="8"/>
                  <a:pt x="225" y="8"/>
                </a:cubicBezTo>
                <a:cubicBezTo>
                  <a:pt x="224" y="3"/>
                  <a:pt x="219" y="0"/>
                  <a:pt x="214" y="0"/>
                </a:cubicBezTo>
                <a:cubicBezTo>
                  <a:pt x="173" y="7"/>
                  <a:pt x="173" y="7"/>
                  <a:pt x="173" y="7"/>
                </a:cubicBezTo>
                <a:cubicBezTo>
                  <a:pt x="168" y="7"/>
                  <a:pt x="164" y="12"/>
                  <a:pt x="165" y="17"/>
                </a:cubicBezTo>
                <a:cubicBezTo>
                  <a:pt x="168" y="41"/>
                  <a:pt x="168" y="41"/>
                  <a:pt x="168" y="41"/>
                </a:cubicBezTo>
                <a:cubicBezTo>
                  <a:pt x="168" y="46"/>
                  <a:pt x="165" y="50"/>
                  <a:pt x="161" y="51"/>
                </a:cubicBezTo>
                <a:cubicBezTo>
                  <a:pt x="158" y="53"/>
                  <a:pt x="154" y="54"/>
                  <a:pt x="150" y="56"/>
                </a:cubicBezTo>
                <a:cubicBezTo>
                  <a:pt x="146" y="58"/>
                  <a:pt x="141" y="57"/>
                  <a:pt x="139" y="53"/>
                </a:cubicBezTo>
                <a:cubicBezTo>
                  <a:pt x="123" y="34"/>
                  <a:pt x="123" y="34"/>
                  <a:pt x="123" y="34"/>
                </a:cubicBezTo>
                <a:cubicBezTo>
                  <a:pt x="120" y="30"/>
                  <a:pt x="114" y="29"/>
                  <a:pt x="110" y="32"/>
                </a:cubicBezTo>
                <a:cubicBezTo>
                  <a:pt x="77" y="57"/>
                  <a:pt x="77" y="57"/>
                  <a:pt x="77" y="57"/>
                </a:cubicBezTo>
                <a:cubicBezTo>
                  <a:pt x="73" y="60"/>
                  <a:pt x="72" y="66"/>
                  <a:pt x="75" y="70"/>
                </a:cubicBezTo>
                <a:cubicBezTo>
                  <a:pt x="88" y="90"/>
                  <a:pt x="88" y="90"/>
                  <a:pt x="88" y="90"/>
                </a:cubicBezTo>
                <a:cubicBezTo>
                  <a:pt x="91" y="94"/>
                  <a:pt x="90" y="99"/>
                  <a:pt x="87" y="102"/>
                </a:cubicBezTo>
                <a:cubicBezTo>
                  <a:pt x="83" y="107"/>
                  <a:pt x="79" y="112"/>
                  <a:pt x="75" y="117"/>
                </a:cubicBezTo>
                <a:cubicBezTo>
                  <a:pt x="73" y="121"/>
                  <a:pt x="68" y="122"/>
                  <a:pt x="64" y="121"/>
                </a:cubicBezTo>
                <a:cubicBezTo>
                  <a:pt x="41" y="112"/>
                  <a:pt x="41" y="112"/>
                  <a:pt x="41" y="112"/>
                </a:cubicBezTo>
                <a:cubicBezTo>
                  <a:pt x="36" y="110"/>
                  <a:pt x="31" y="112"/>
                  <a:pt x="29" y="117"/>
                </a:cubicBezTo>
                <a:cubicBezTo>
                  <a:pt x="12" y="155"/>
                  <a:pt x="12" y="155"/>
                  <a:pt x="12" y="155"/>
                </a:cubicBezTo>
                <a:cubicBezTo>
                  <a:pt x="10" y="160"/>
                  <a:pt x="12" y="165"/>
                  <a:pt x="17" y="167"/>
                </a:cubicBezTo>
                <a:cubicBezTo>
                  <a:pt x="40" y="178"/>
                  <a:pt x="40" y="178"/>
                  <a:pt x="40" y="178"/>
                </a:cubicBezTo>
                <a:cubicBezTo>
                  <a:pt x="43" y="180"/>
                  <a:pt x="46" y="184"/>
                  <a:pt x="45" y="189"/>
                </a:cubicBezTo>
                <a:cubicBezTo>
                  <a:pt x="43" y="197"/>
                  <a:pt x="42" y="205"/>
                  <a:pt x="42" y="214"/>
                </a:cubicBezTo>
                <a:cubicBezTo>
                  <a:pt x="41" y="218"/>
                  <a:pt x="38" y="222"/>
                  <a:pt x="34" y="223"/>
                </a:cubicBezTo>
                <a:cubicBezTo>
                  <a:pt x="9" y="228"/>
                  <a:pt x="9" y="228"/>
                  <a:pt x="9" y="228"/>
                </a:cubicBezTo>
                <a:cubicBezTo>
                  <a:pt x="4" y="228"/>
                  <a:pt x="0" y="233"/>
                  <a:pt x="1" y="238"/>
                </a:cubicBezTo>
                <a:cubicBezTo>
                  <a:pt x="7" y="279"/>
                  <a:pt x="7" y="279"/>
                  <a:pt x="7" y="279"/>
                </a:cubicBezTo>
                <a:cubicBezTo>
                  <a:pt x="8" y="284"/>
                  <a:pt x="13" y="288"/>
                  <a:pt x="18" y="287"/>
                </a:cubicBezTo>
                <a:cubicBezTo>
                  <a:pt x="44" y="284"/>
                  <a:pt x="44" y="284"/>
                  <a:pt x="44" y="284"/>
                </a:cubicBezTo>
                <a:cubicBezTo>
                  <a:pt x="48" y="284"/>
                  <a:pt x="52" y="286"/>
                  <a:pt x="54" y="290"/>
                </a:cubicBezTo>
                <a:cubicBezTo>
                  <a:pt x="55" y="294"/>
                  <a:pt x="57" y="297"/>
                  <a:pt x="58" y="301"/>
                </a:cubicBezTo>
                <a:cubicBezTo>
                  <a:pt x="60" y="305"/>
                  <a:pt x="59" y="309"/>
                  <a:pt x="56" y="312"/>
                </a:cubicBezTo>
                <a:cubicBezTo>
                  <a:pt x="35" y="329"/>
                  <a:pt x="35" y="329"/>
                  <a:pt x="35" y="329"/>
                </a:cubicBezTo>
                <a:cubicBezTo>
                  <a:pt x="31" y="332"/>
                  <a:pt x="30" y="338"/>
                  <a:pt x="33" y="342"/>
                </a:cubicBezTo>
                <a:cubicBezTo>
                  <a:pt x="58" y="375"/>
                  <a:pt x="58" y="375"/>
                  <a:pt x="58" y="375"/>
                </a:cubicBezTo>
                <a:cubicBezTo>
                  <a:pt x="61" y="379"/>
                  <a:pt x="66" y="380"/>
                  <a:pt x="71" y="378"/>
                </a:cubicBezTo>
                <a:cubicBezTo>
                  <a:pt x="94" y="362"/>
                  <a:pt x="94" y="362"/>
                  <a:pt x="94" y="362"/>
                </a:cubicBezTo>
                <a:cubicBezTo>
                  <a:pt x="97" y="360"/>
                  <a:pt x="102" y="360"/>
                  <a:pt x="105" y="363"/>
                </a:cubicBezTo>
                <a:cubicBezTo>
                  <a:pt x="110" y="367"/>
                  <a:pt x="115" y="370"/>
                  <a:pt x="119" y="374"/>
                </a:cubicBezTo>
                <a:cubicBezTo>
                  <a:pt x="123" y="376"/>
                  <a:pt x="124" y="381"/>
                  <a:pt x="123" y="385"/>
                </a:cubicBezTo>
                <a:cubicBezTo>
                  <a:pt x="113" y="411"/>
                  <a:pt x="113" y="411"/>
                  <a:pt x="113" y="411"/>
                </a:cubicBezTo>
                <a:cubicBezTo>
                  <a:pt x="111" y="416"/>
                  <a:pt x="113" y="421"/>
                  <a:pt x="118" y="423"/>
                </a:cubicBezTo>
                <a:cubicBezTo>
                  <a:pt x="156" y="440"/>
                  <a:pt x="156" y="440"/>
                  <a:pt x="156" y="440"/>
                </a:cubicBezTo>
                <a:cubicBezTo>
                  <a:pt x="160" y="442"/>
                  <a:pt x="166" y="440"/>
                  <a:pt x="168" y="435"/>
                </a:cubicBezTo>
                <a:cubicBezTo>
                  <a:pt x="181" y="409"/>
                  <a:pt x="181" y="409"/>
                  <a:pt x="181" y="409"/>
                </a:cubicBezTo>
                <a:cubicBezTo>
                  <a:pt x="183" y="405"/>
                  <a:pt x="187" y="403"/>
                  <a:pt x="191" y="404"/>
                </a:cubicBezTo>
                <a:cubicBezTo>
                  <a:pt x="199" y="405"/>
                  <a:pt x="206" y="406"/>
                  <a:pt x="214" y="406"/>
                </a:cubicBezTo>
                <a:cubicBezTo>
                  <a:pt x="218" y="407"/>
                  <a:pt x="222" y="410"/>
                  <a:pt x="223" y="414"/>
                </a:cubicBezTo>
                <a:cubicBezTo>
                  <a:pt x="228" y="443"/>
                  <a:pt x="228" y="443"/>
                  <a:pt x="228" y="443"/>
                </a:cubicBezTo>
                <a:cubicBezTo>
                  <a:pt x="229" y="448"/>
                  <a:pt x="234" y="452"/>
                  <a:pt x="239" y="451"/>
                </a:cubicBezTo>
                <a:cubicBezTo>
                  <a:pt x="280" y="445"/>
                  <a:pt x="280" y="445"/>
                  <a:pt x="280" y="445"/>
                </a:cubicBezTo>
                <a:cubicBezTo>
                  <a:pt x="285" y="444"/>
                  <a:pt x="289" y="440"/>
                  <a:pt x="288" y="435"/>
                </a:cubicBezTo>
                <a:cubicBezTo>
                  <a:pt x="285" y="405"/>
                  <a:pt x="285" y="405"/>
                  <a:pt x="285" y="405"/>
                </a:cubicBezTo>
                <a:cubicBezTo>
                  <a:pt x="284" y="400"/>
                  <a:pt x="287" y="396"/>
                  <a:pt x="291" y="395"/>
                </a:cubicBezTo>
                <a:cubicBezTo>
                  <a:pt x="294" y="393"/>
                  <a:pt x="297" y="392"/>
                  <a:pt x="300" y="391"/>
                </a:cubicBezTo>
                <a:cubicBezTo>
                  <a:pt x="303" y="389"/>
                  <a:pt x="308" y="391"/>
                  <a:pt x="311" y="394"/>
                </a:cubicBezTo>
                <a:cubicBezTo>
                  <a:pt x="330" y="418"/>
                  <a:pt x="330" y="418"/>
                  <a:pt x="330" y="418"/>
                </a:cubicBezTo>
                <a:cubicBezTo>
                  <a:pt x="333" y="422"/>
                  <a:pt x="339" y="423"/>
                  <a:pt x="343" y="420"/>
                </a:cubicBezTo>
                <a:cubicBezTo>
                  <a:pt x="376" y="395"/>
                  <a:pt x="376" y="395"/>
                  <a:pt x="376" y="395"/>
                </a:cubicBezTo>
                <a:cubicBezTo>
                  <a:pt x="381" y="392"/>
                  <a:pt x="382" y="386"/>
                  <a:pt x="379" y="382"/>
                </a:cubicBezTo>
                <a:cubicBezTo>
                  <a:pt x="362" y="357"/>
                  <a:pt x="362" y="357"/>
                  <a:pt x="362" y="357"/>
                </a:cubicBezTo>
                <a:cubicBezTo>
                  <a:pt x="359" y="353"/>
                  <a:pt x="359" y="348"/>
                  <a:pt x="362" y="345"/>
                </a:cubicBezTo>
                <a:cubicBezTo>
                  <a:pt x="366" y="341"/>
                  <a:pt x="369" y="337"/>
                  <a:pt x="373" y="332"/>
                </a:cubicBezTo>
                <a:cubicBezTo>
                  <a:pt x="375" y="329"/>
                  <a:pt x="380" y="327"/>
                  <a:pt x="384" y="329"/>
                </a:cubicBezTo>
                <a:cubicBezTo>
                  <a:pt x="412" y="340"/>
                  <a:pt x="412" y="340"/>
                  <a:pt x="412" y="340"/>
                </a:cubicBezTo>
                <a:cubicBezTo>
                  <a:pt x="417" y="342"/>
                  <a:pt x="422" y="339"/>
                  <a:pt x="424" y="335"/>
                </a:cubicBezTo>
                <a:cubicBezTo>
                  <a:pt x="441" y="297"/>
                  <a:pt x="441" y="297"/>
                  <a:pt x="441" y="297"/>
                </a:cubicBezTo>
                <a:cubicBezTo>
                  <a:pt x="443" y="292"/>
                  <a:pt x="441" y="286"/>
                  <a:pt x="436" y="284"/>
                </a:cubicBezTo>
                <a:cubicBezTo>
                  <a:pt x="409" y="271"/>
                  <a:pt x="409" y="271"/>
                  <a:pt x="409" y="271"/>
                </a:cubicBezTo>
                <a:cubicBezTo>
                  <a:pt x="406" y="269"/>
                  <a:pt x="403" y="265"/>
                  <a:pt x="404" y="261"/>
                </a:cubicBezTo>
                <a:cubicBezTo>
                  <a:pt x="406" y="253"/>
                  <a:pt x="407" y="246"/>
                  <a:pt x="408" y="238"/>
                </a:cubicBezTo>
                <a:cubicBezTo>
                  <a:pt x="408" y="234"/>
                  <a:pt x="411" y="230"/>
                  <a:pt x="415" y="230"/>
                </a:cubicBezTo>
                <a:cubicBezTo>
                  <a:pt x="444" y="224"/>
                  <a:pt x="444" y="224"/>
                  <a:pt x="444" y="224"/>
                </a:cubicBezTo>
                <a:cubicBezTo>
                  <a:pt x="449" y="223"/>
                  <a:pt x="453" y="218"/>
                  <a:pt x="452" y="213"/>
                </a:cubicBezTo>
                <a:close/>
                <a:moveTo>
                  <a:pt x="315" y="351"/>
                </a:moveTo>
                <a:cubicBezTo>
                  <a:pt x="247" y="400"/>
                  <a:pt x="151" y="386"/>
                  <a:pt x="101" y="318"/>
                </a:cubicBezTo>
                <a:cubicBezTo>
                  <a:pt x="52" y="250"/>
                  <a:pt x="66" y="155"/>
                  <a:pt x="134" y="105"/>
                </a:cubicBezTo>
                <a:cubicBezTo>
                  <a:pt x="202" y="55"/>
                  <a:pt x="297" y="70"/>
                  <a:pt x="347" y="138"/>
                </a:cubicBezTo>
                <a:cubicBezTo>
                  <a:pt x="397" y="205"/>
                  <a:pt x="382" y="301"/>
                  <a:pt x="315" y="351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4" name="Freeform 50"/>
          <p:cNvSpPr>
            <a:spLocks noEditPoints="1"/>
          </p:cNvSpPr>
          <p:nvPr/>
        </p:nvSpPr>
        <p:spPr bwMode="auto">
          <a:xfrm>
            <a:off x="6761622" y="4221875"/>
            <a:ext cx="458395" cy="458394"/>
          </a:xfrm>
          <a:custGeom>
            <a:avLst/>
            <a:gdLst>
              <a:gd name="T0" fmla="*/ 76 w 318"/>
              <a:gd name="T1" fmla="*/ 46 h 318"/>
              <a:gd name="T2" fmla="*/ 46 w 318"/>
              <a:gd name="T3" fmla="*/ 242 h 318"/>
              <a:gd name="T4" fmla="*/ 242 w 318"/>
              <a:gd name="T5" fmla="*/ 272 h 318"/>
              <a:gd name="T6" fmla="*/ 272 w 318"/>
              <a:gd name="T7" fmla="*/ 76 h 318"/>
              <a:gd name="T8" fmla="*/ 76 w 318"/>
              <a:gd name="T9" fmla="*/ 46 h 318"/>
              <a:gd name="T10" fmla="*/ 233 w 318"/>
              <a:gd name="T11" fmla="*/ 259 h 318"/>
              <a:gd name="T12" fmla="*/ 59 w 318"/>
              <a:gd name="T13" fmla="*/ 232 h 318"/>
              <a:gd name="T14" fmla="*/ 86 w 318"/>
              <a:gd name="T15" fmla="*/ 59 h 318"/>
              <a:gd name="T16" fmla="*/ 259 w 318"/>
              <a:gd name="T17" fmla="*/ 85 h 318"/>
              <a:gd name="T18" fmla="*/ 233 w 318"/>
              <a:gd name="T19" fmla="*/ 259 h 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18" h="318">
                <a:moveTo>
                  <a:pt x="76" y="46"/>
                </a:moveTo>
                <a:cubicBezTo>
                  <a:pt x="14" y="91"/>
                  <a:pt x="0" y="179"/>
                  <a:pt x="46" y="242"/>
                </a:cubicBezTo>
                <a:cubicBezTo>
                  <a:pt x="92" y="304"/>
                  <a:pt x="180" y="318"/>
                  <a:pt x="242" y="272"/>
                </a:cubicBezTo>
                <a:cubicBezTo>
                  <a:pt x="305" y="226"/>
                  <a:pt x="318" y="138"/>
                  <a:pt x="272" y="76"/>
                </a:cubicBezTo>
                <a:cubicBezTo>
                  <a:pt x="227" y="13"/>
                  <a:pt x="139" y="0"/>
                  <a:pt x="76" y="46"/>
                </a:cubicBezTo>
                <a:close/>
                <a:moveTo>
                  <a:pt x="233" y="259"/>
                </a:moveTo>
                <a:cubicBezTo>
                  <a:pt x="177" y="299"/>
                  <a:pt x="100" y="287"/>
                  <a:pt x="59" y="232"/>
                </a:cubicBezTo>
                <a:cubicBezTo>
                  <a:pt x="19" y="177"/>
                  <a:pt x="31" y="99"/>
                  <a:pt x="86" y="59"/>
                </a:cubicBezTo>
                <a:cubicBezTo>
                  <a:pt x="141" y="18"/>
                  <a:pt x="219" y="30"/>
                  <a:pt x="259" y="85"/>
                </a:cubicBezTo>
                <a:cubicBezTo>
                  <a:pt x="300" y="141"/>
                  <a:pt x="288" y="218"/>
                  <a:pt x="233" y="259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15" name="Picture 60"/>
          <p:cNvPicPr>
            <a:picLocks noChangeAspect="1" noChangeArrowheads="1"/>
          </p:cNvPicPr>
          <p:nvPr/>
        </p:nvPicPr>
        <p:blipFill>
          <a:blip r:embed="rId1" cstate="screen"/>
          <a:srcRect/>
          <a:stretch>
            <a:fillRect/>
          </a:stretch>
        </p:blipFill>
        <p:spPr bwMode="auto">
          <a:xfrm>
            <a:off x="6364793" y="3562933"/>
            <a:ext cx="98141" cy="2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6" name="Freeform 63"/>
          <p:cNvSpPr>
            <a:spLocks noEditPoints="1"/>
          </p:cNvSpPr>
          <p:nvPr/>
        </p:nvSpPr>
        <p:spPr bwMode="auto">
          <a:xfrm>
            <a:off x="5727795" y="2326120"/>
            <a:ext cx="1218527" cy="1217917"/>
          </a:xfrm>
          <a:custGeom>
            <a:avLst/>
            <a:gdLst>
              <a:gd name="T0" fmla="*/ 814 w 845"/>
              <a:gd name="T1" fmla="*/ 532 h 845"/>
              <a:gd name="T2" fmla="*/ 754 w 845"/>
              <a:gd name="T3" fmla="*/ 488 h 845"/>
              <a:gd name="T4" fmla="*/ 775 w 845"/>
              <a:gd name="T5" fmla="*/ 430 h 845"/>
              <a:gd name="T6" fmla="*/ 843 w 845"/>
              <a:gd name="T7" fmla="*/ 399 h 845"/>
              <a:gd name="T8" fmla="*/ 812 w 845"/>
              <a:gd name="T9" fmla="*/ 308 h 845"/>
              <a:gd name="T10" fmla="*/ 741 w 845"/>
              <a:gd name="T11" fmla="*/ 301 h 845"/>
              <a:gd name="T12" fmla="*/ 740 w 845"/>
              <a:gd name="T13" fmla="*/ 262 h 845"/>
              <a:gd name="T14" fmla="*/ 785 w 845"/>
              <a:gd name="T15" fmla="*/ 205 h 845"/>
              <a:gd name="T16" fmla="*/ 714 w 845"/>
              <a:gd name="T17" fmla="*/ 138 h 845"/>
              <a:gd name="T18" fmla="*/ 650 w 845"/>
              <a:gd name="T19" fmla="*/ 165 h 845"/>
              <a:gd name="T20" fmla="*/ 617 w 845"/>
              <a:gd name="T21" fmla="*/ 122 h 845"/>
              <a:gd name="T22" fmla="*/ 626 w 845"/>
              <a:gd name="T23" fmla="*/ 53 h 845"/>
              <a:gd name="T24" fmla="*/ 531 w 845"/>
              <a:gd name="T25" fmla="*/ 31 h 845"/>
              <a:gd name="T26" fmla="*/ 491 w 845"/>
              <a:gd name="T27" fmla="*/ 83 h 845"/>
              <a:gd name="T28" fmla="*/ 428 w 845"/>
              <a:gd name="T29" fmla="*/ 62 h 845"/>
              <a:gd name="T30" fmla="*/ 399 w 845"/>
              <a:gd name="T31" fmla="*/ 2 h 845"/>
              <a:gd name="T32" fmla="*/ 307 w 845"/>
              <a:gd name="T33" fmla="*/ 33 h 845"/>
              <a:gd name="T34" fmla="*/ 301 w 845"/>
              <a:gd name="T35" fmla="*/ 97 h 845"/>
              <a:gd name="T36" fmla="*/ 258 w 845"/>
              <a:gd name="T37" fmla="*/ 100 h 845"/>
              <a:gd name="T38" fmla="*/ 205 w 845"/>
              <a:gd name="T39" fmla="*/ 61 h 845"/>
              <a:gd name="T40" fmla="*/ 138 w 845"/>
              <a:gd name="T41" fmla="*/ 131 h 845"/>
              <a:gd name="T42" fmla="*/ 162 w 845"/>
              <a:gd name="T43" fmla="*/ 191 h 845"/>
              <a:gd name="T44" fmla="*/ 118 w 845"/>
              <a:gd name="T45" fmla="*/ 227 h 845"/>
              <a:gd name="T46" fmla="*/ 53 w 845"/>
              <a:gd name="T47" fmla="*/ 219 h 845"/>
              <a:gd name="T48" fmla="*/ 30 w 845"/>
              <a:gd name="T49" fmla="*/ 314 h 845"/>
              <a:gd name="T50" fmla="*/ 83 w 845"/>
              <a:gd name="T51" fmla="*/ 354 h 845"/>
              <a:gd name="T52" fmla="*/ 62 w 845"/>
              <a:gd name="T53" fmla="*/ 417 h 845"/>
              <a:gd name="T54" fmla="*/ 1 w 845"/>
              <a:gd name="T55" fmla="*/ 446 h 845"/>
              <a:gd name="T56" fmla="*/ 32 w 845"/>
              <a:gd name="T57" fmla="*/ 538 h 845"/>
              <a:gd name="T58" fmla="*/ 100 w 845"/>
              <a:gd name="T59" fmla="*/ 544 h 845"/>
              <a:gd name="T60" fmla="*/ 103 w 845"/>
              <a:gd name="T61" fmla="*/ 584 h 845"/>
              <a:gd name="T62" fmla="*/ 61 w 845"/>
              <a:gd name="T63" fmla="*/ 640 h 845"/>
              <a:gd name="T64" fmla="*/ 131 w 845"/>
              <a:gd name="T65" fmla="*/ 707 h 845"/>
              <a:gd name="T66" fmla="*/ 196 w 845"/>
              <a:gd name="T67" fmla="*/ 678 h 845"/>
              <a:gd name="T68" fmla="*/ 229 w 845"/>
              <a:gd name="T69" fmla="*/ 720 h 845"/>
              <a:gd name="T70" fmla="*/ 219 w 845"/>
              <a:gd name="T71" fmla="*/ 792 h 845"/>
              <a:gd name="T72" fmla="*/ 313 w 845"/>
              <a:gd name="T73" fmla="*/ 814 h 845"/>
              <a:gd name="T74" fmla="*/ 356 w 845"/>
              <a:gd name="T75" fmla="*/ 755 h 845"/>
              <a:gd name="T76" fmla="*/ 415 w 845"/>
              <a:gd name="T77" fmla="*/ 775 h 845"/>
              <a:gd name="T78" fmla="*/ 446 w 845"/>
              <a:gd name="T79" fmla="*/ 844 h 845"/>
              <a:gd name="T80" fmla="*/ 537 w 845"/>
              <a:gd name="T81" fmla="*/ 813 h 845"/>
              <a:gd name="T82" fmla="*/ 543 w 845"/>
              <a:gd name="T83" fmla="*/ 738 h 845"/>
              <a:gd name="T84" fmla="*/ 580 w 845"/>
              <a:gd name="T85" fmla="*/ 737 h 845"/>
              <a:gd name="T86" fmla="*/ 640 w 845"/>
              <a:gd name="T87" fmla="*/ 785 h 845"/>
              <a:gd name="T88" fmla="*/ 707 w 845"/>
              <a:gd name="T89" fmla="*/ 715 h 845"/>
              <a:gd name="T90" fmla="*/ 676 w 845"/>
              <a:gd name="T91" fmla="*/ 646 h 845"/>
              <a:gd name="T92" fmla="*/ 716 w 845"/>
              <a:gd name="T93" fmla="*/ 615 h 845"/>
              <a:gd name="T94" fmla="*/ 792 w 845"/>
              <a:gd name="T95" fmla="*/ 626 h 845"/>
              <a:gd name="T96" fmla="*/ 606 w 845"/>
              <a:gd name="T97" fmla="*/ 665 h 845"/>
              <a:gd name="T98" fmla="*/ 244 w 845"/>
              <a:gd name="T99" fmla="*/ 172 h 845"/>
              <a:gd name="T100" fmla="*/ 606 w 845"/>
              <a:gd name="T101" fmla="*/ 665 h 8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845" h="845">
                <a:moveTo>
                  <a:pt x="823" y="555"/>
                </a:moveTo>
                <a:cubicBezTo>
                  <a:pt x="826" y="546"/>
                  <a:pt x="823" y="536"/>
                  <a:pt x="814" y="532"/>
                </a:cubicBezTo>
                <a:cubicBezTo>
                  <a:pt x="764" y="508"/>
                  <a:pt x="764" y="508"/>
                  <a:pt x="764" y="508"/>
                </a:cubicBezTo>
                <a:cubicBezTo>
                  <a:pt x="757" y="504"/>
                  <a:pt x="753" y="496"/>
                  <a:pt x="754" y="488"/>
                </a:cubicBezTo>
                <a:cubicBezTo>
                  <a:pt x="757" y="474"/>
                  <a:pt x="759" y="460"/>
                  <a:pt x="761" y="446"/>
                </a:cubicBezTo>
                <a:cubicBezTo>
                  <a:pt x="761" y="438"/>
                  <a:pt x="767" y="431"/>
                  <a:pt x="775" y="430"/>
                </a:cubicBezTo>
                <a:cubicBezTo>
                  <a:pt x="829" y="420"/>
                  <a:pt x="829" y="420"/>
                  <a:pt x="829" y="420"/>
                </a:cubicBezTo>
                <a:cubicBezTo>
                  <a:pt x="838" y="418"/>
                  <a:pt x="845" y="409"/>
                  <a:pt x="843" y="399"/>
                </a:cubicBezTo>
                <a:cubicBezTo>
                  <a:pt x="832" y="323"/>
                  <a:pt x="832" y="323"/>
                  <a:pt x="832" y="323"/>
                </a:cubicBezTo>
                <a:cubicBezTo>
                  <a:pt x="830" y="313"/>
                  <a:pt x="822" y="307"/>
                  <a:pt x="812" y="308"/>
                </a:cubicBezTo>
                <a:cubicBezTo>
                  <a:pt x="760" y="313"/>
                  <a:pt x="760" y="313"/>
                  <a:pt x="760" y="313"/>
                </a:cubicBezTo>
                <a:cubicBezTo>
                  <a:pt x="752" y="314"/>
                  <a:pt x="744" y="309"/>
                  <a:pt x="741" y="301"/>
                </a:cubicBezTo>
                <a:cubicBezTo>
                  <a:pt x="739" y="295"/>
                  <a:pt x="737" y="289"/>
                  <a:pt x="734" y="283"/>
                </a:cubicBezTo>
                <a:cubicBezTo>
                  <a:pt x="731" y="276"/>
                  <a:pt x="733" y="267"/>
                  <a:pt x="740" y="262"/>
                </a:cubicBezTo>
                <a:cubicBezTo>
                  <a:pt x="781" y="229"/>
                  <a:pt x="781" y="229"/>
                  <a:pt x="781" y="229"/>
                </a:cubicBezTo>
                <a:cubicBezTo>
                  <a:pt x="789" y="223"/>
                  <a:pt x="790" y="213"/>
                  <a:pt x="785" y="205"/>
                </a:cubicBezTo>
                <a:cubicBezTo>
                  <a:pt x="739" y="142"/>
                  <a:pt x="739" y="142"/>
                  <a:pt x="739" y="142"/>
                </a:cubicBezTo>
                <a:cubicBezTo>
                  <a:pt x="733" y="135"/>
                  <a:pt x="722" y="133"/>
                  <a:pt x="714" y="138"/>
                </a:cubicBezTo>
                <a:cubicBezTo>
                  <a:pt x="672" y="167"/>
                  <a:pt x="672" y="167"/>
                  <a:pt x="672" y="167"/>
                </a:cubicBezTo>
                <a:cubicBezTo>
                  <a:pt x="666" y="171"/>
                  <a:pt x="657" y="170"/>
                  <a:pt x="650" y="165"/>
                </a:cubicBezTo>
                <a:cubicBezTo>
                  <a:pt x="642" y="157"/>
                  <a:pt x="633" y="150"/>
                  <a:pt x="623" y="143"/>
                </a:cubicBezTo>
                <a:cubicBezTo>
                  <a:pt x="617" y="138"/>
                  <a:pt x="614" y="130"/>
                  <a:pt x="617" y="122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9" y="67"/>
                  <a:pt x="634" y="57"/>
                  <a:pt x="626" y="53"/>
                </a:cubicBezTo>
                <a:cubicBezTo>
                  <a:pt x="555" y="22"/>
                  <a:pt x="555" y="22"/>
                  <a:pt x="555" y="22"/>
                </a:cubicBezTo>
                <a:cubicBezTo>
                  <a:pt x="546" y="19"/>
                  <a:pt x="536" y="22"/>
                  <a:pt x="531" y="31"/>
                </a:cubicBezTo>
                <a:cubicBezTo>
                  <a:pt x="511" y="74"/>
                  <a:pt x="511" y="74"/>
                  <a:pt x="511" y="74"/>
                </a:cubicBezTo>
                <a:cubicBezTo>
                  <a:pt x="507" y="81"/>
                  <a:pt x="499" y="85"/>
                  <a:pt x="491" y="83"/>
                </a:cubicBezTo>
                <a:cubicBezTo>
                  <a:pt x="475" y="80"/>
                  <a:pt x="460" y="78"/>
                  <a:pt x="444" y="77"/>
                </a:cubicBezTo>
                <a:cubicBezTo>
                  <a:pt x="436" y="76"/>
                  <a:pt x="429" y="70"/>
                  <a:pt x="428" y="62"/>
                </a:cubicBezTo>
                <a:cubicBezTo>
                  <a:pt x="419" y="16"/>
                  <a:pt x="419" y="16"/>
                  <a:pt x="419" y="16"/>
                </a:cubicBezTo>
                <a:cubicBezTo>
                  <a:pt x="417" y="7"/>
                  <a:pt x="408" y="0"/>
                  <a:pt x="399" y="2"/>
                </a:cubicBezTo>
                <a:cubicBezTo>
                  <a:pt x="322" y="13"/>
                  <a:pt x="322" y="13"/>
                  <a:pt x="322" y="13"/>
                </a:cubicBezTo>
                <a:cubicBezTo>
                  <a:pt x="313" y="15"/>
                  <a:pt x="306" y="23"/>
                  <a:pt x="307" y="33"/>
                </a:cubicBezTo>
                <a:cubicBezTo>
                  <a:pt x="312" y="78"/>
                  <a:pt x="312" y="78"/>
                  <a:pt x="312" y="78"/>
                </a:cubicBezTo>
                <a:cubicBezTo>
                  <a:pt x="313" y="86"/>
                  <a:pt x="308" y="94"/>
                  <a:pt x="301" y="97"/>
                </a:cubicBezTo>
                <a:cubicBezTo>
                  <a:pt x="293" y="99"/>
                  <a:pt x="286" y="102"/>
                  <a:pt x="279" y="106"/>
                </a:cubicBezTo>
                <a:cubicBezTo>
                  <a:pt x="272" y="109"/>
                  <a:pt x="263" y="107"/>
                  <a:pt x="258" y="100"/>
                </a:cubicBezTo>
                <a:cubicBezTo>
                  <a:pt x="229" y="65"/>
                  <a:pt x="229" y="65"/>
                  <a:pt x="229" y="65"/>
                </a:cubicBezTo>
                <a:cubicBezTo>
                  <a:pt x="223" y="57"/>
                  <a:pt x="213" y="56"/>
                  <a:pt x="205" y="61"/>
                </a:cubicBezTo>
                <a:cubicBezTo>
                  <a:pt x="143" y="107"/>
                  <a:pt x="143" y="107"/>
                  <a:pt x="143" y="107"/>
                </a:cubicBezTo>
                <a:cubicBezTo>
                  <a:pt x="135" y="113"/>
                  <a:pt x="133" y="124"/>
                  <a:pt x="138" y="131"/>
                </a:cubicBezTo>
                <a:cubicBezTo>
                  <a:pt x="164" y="169"/>
                  <a:pt x="164" y="169"/>
                  <a:pt x="164" y="169"/>
                </a:cubicBezTo>
                <a:cubicBezTo>
                  <a:pt x="168" y="176"/>
                  <a:pt x="168" y="185"/>
                  <a:pt x="162" y="191"/>
                </a:cubicBezTo>
                <a:cubicBezTo>
                  <a:pt x="154" y="201"/>
                  <a:pt x="146" y="210"/>
                  <a:pt x="139" y="220"/>
                </a:cubicBezTo>
                <a:cubicBezTo>
                  <a:pt x="135" y="227"/>
                  <a:pt x="126" y="230"/>
                  <a:pt x="118" y="227"/>
                </a:cubicBezTo>
                <a:cubicBezTo>
                  <a:pt x="76" y="210"/>
                  <a:pt x="76" y="210"/>
                  <a:pt x="76" y="210"/>
                </a:cubicBezTo>
                <a:cubicBezTo>
                  <a:pt x="67" y="207"/>
                  <a:pt x="57" y="211"/>
                  <a:pt x="53" y="219"/>
                </a:cubicBezTo>
                <a:cubicBezTo>
                  <a:pt x="22" y="290"/>
                  <a:pt x="22" y="290"/>
                  <a:pt x="22" y="290"/>
                </a:cubicBezTo>
                <a:cubicBezTo>
                  <a:pt x="18" y="299"/>
                  <a:pt x="22" y="309"/>
                  <a:pt x="30" y="314"/>
                </a:cubicBezTo>
                <a:cubicBezTo>
                  <a:pt x="73" y="334"/>
                  <a:pt x="73" y="334"/>
                  <a:pt x="73" y="334"/>
                </a:cubicBezTo>
                <a:cubicBezTo>
                  <a:pt x="80" y="338"/>
                  <a:pt x="84" y="346"/>
                  <a:pt x="83" y="354"/>
                </a:cubicBezTo>
                <a:cubicBezTo>
                  <a:pt x="80" y="369"/>
                  <a:pt x="78" y="385"/>
                  <a:pt x="77" y="401"/>
                </a:cubicBezTo>
                <a:cubicBezTo>
                  <a:pt x="76" y="409"/>
                  <a:pt x="70" y="416"/>
                  <a:pt x="62" y="417"/>
                </a:cubicBezTo>
                <a:cubicBezTo>
                  <a:pt x="16" y="426"/>
                  <a:pt x="16" y="426"/>
                  <a:pt x="16" y="426"/>
                </a:cubicBezTo>
                <a:cubicBezTo>
                  <a:pt x="6" y="428"/>
                  <a:pt x="0" y="437"/>
                  <a:pt x="1" y="446"/>
                </a:cubicBezTo>
                <a:cubicBezTo>
                  <a:pt x="13" y="523"/>
                  <a:pt x="13" y="523"/>
                  <a:pt x="13" y="523"/>
                </a:cubicBezTo>
                <a:cubicBezTo>
                  <a:pt x="14" y="532"/>
                  <a:pt x="23" y="539"/>
                  <a:pt x="32" y="538"/>
                </a:cubicBezTo>
                <a:cubicBezTo>
                  <a:pt x="82" y="532"/>
                  <a:pt x="82" y="532"/>
                  <a:pt x="82" y="532"/>
                </a:cubicBezTo>
                <a:cubicBezTo>
                  <a:pt x="89" y="532"/>
                  <a:pt x="97" y="536"/>
                  <a:pt x="100" y="544"/>
                </a:cubicBezTo>
                <a:cubicBezTo>
                  <a:pt x="102" y="550"/>
                  <a:pt x="105" y="556"/>
                  <a:pt x="108" y="563"/>
                </a:cubicBezTo>
                <a:cubicBezTo>
                  <a:pt x="112" y="570"/>
                  <a:pt x="110" y="579"/>
                  <a:pt x="103" y="584"/>
                </a:cubicBezTo>
                <a:cubicBezTo>
                  <a:pt x="64" y="615"/>
                  <a:pt x="64" y="615"/>
                  <a:pt x="64" y="615"/>
                </a:cubicBezTo>
                <a:cubicBezTo>
                  <a:pt x="57" y="621"/>
                  <a:pt x="55" y="632"/>
                  <a:pt x="61" y="640"/>
                </a:cubicBezTo>
                <a:cubicBezTo>
                  <a:pt x="107" y="702"/>
                  <a:pt x="107" y="702"/>
                  <a:pt x="107" y="702"/>
                </a:cubicBezTo>
                <a:cubicBezTo>
                  <a:pt x="112" y="710"/>
                  <a:pt x="123" y="712"/>
                  <a:pt x="131" y="707"/>
                </a:cubicBezTo>
                <a:cubicBezTo>
                  <a:pt x="175" y="677"/>
                  <a:pt x="175" y="677"/>
                  <a:pt x="175" y="677"/>
                </a:cubicBezTo>
                <a:cubicBezTo>
                  <a:pt x="181" y="673"/>
                  <a:pt x="190" y="673"/>
                  <a:pt x="196" y="678"/>
                </a:cubicBezTo>
                <a:cubicBezTo>
                  <a:pt x="204" y="686"/>
                  <a:pt x="213" y="693"/>
                  <a:pt x="222" y="699"/>
                </a:cubicBezTo>
                <a:cubicBezTo>
                  <a:pt x="229" y="704"/>
                  <a:pt x="232" y="712"/>
                  <a:pt x="229" y="720"/>
                </a:cubicBezTo>
                <a:cubicBezTo>
                  <a:pt x="209" y="769"/>
                  <a:pt x="209" y="769"/>
                  <a:pt x="209" y="769"/>
                </a:cubicBezTo>
                <a:cubicBezTo>
                  <a:pt x="206" y="778"/>
                  <a:pt x="210" y="788"/>
                  <a:pt x="219" y="792"/>
                </a:cubicBezTo>
                <a:cubicBezTo>
                  <a:pt x="290" y="823"/>
                  <a:pt x="290" y="823"/>
                  <a:pt x="290" y="823"/>
                </a:cubicBezTo>
                <a:cubicBezTo>
                  <a:pt x="299" y="827"/>
                  <a:pt x="309" y="823"/>
                  <a:pt x="313" y="814"/>
                </a:cubicBezTo>
                <a:cubicBezTo>
                  <a:pt x="337" y="765"/>
                  <a:pt x="337" y="765"/>
                  <a:pt x="337" y="765"/>
                </a:cubicBezTo>
                <a:cubicBezTo>
                  <a:pt x="341" y="758"/>
                  <a:pt x="348" y="754"/>
                  <a:pt x="356" y="755"/>
                </a:cubicBezTo>
                <a:cubicBezTo>
                  <a:pt x="370" y="758"/>
                  <a:pt x="384" y="760"/>
                  <a:pt x="399" y="760"/>
                </a:cubicBezTo>
                <a:cubicBezTo>
                  <a:pt x="407" y="761"/>
                  <a:pt x="413" y="767"/>
                  <a:pt x="415" y="775"/>
                </a:cubicBezTo>
                <a:cubicBezTo>
                  <a:pt x="425" y="829"/>
                  <a:pt x="425" y="829"/>
                  <a:pt x="425" y="829"/>
                </a:cubicBezTo>
                <a:cubicBezTo>
                  <a:pt x="427" y="839"/>
                  <a:pt x="436" y="845"/>
                  <a:pt x="446" y="844"/>
                </a:cubicBezTo>
                <a:cubicBezTo>
                  <a:pt x="522" y="832"/>
                  <a:pt x="522" y="832"/>
                  <a:pt x="522" y="832"/>
                </a:cubicBezTo>
                <a:cubicBezTo>
                  <a:pt x="532" y="831"/>
                  <a:pt x="538" y="822"/>
                  <a:pt x="537" y="813"/>
                </a:cubicBezTo>
                <a:cubicBezTo>
                  <a:pt x="531" y="757"/>
                  <a:pt x="531" y="757"/>
                  <a:pt x="531" y="757"/>
                </a:cubicBezTo>
                <a:cubicBezTo>
                  <a:pt x="530" y="749"/>
                  <a:pt x="535" y="741"/>
                  <a:pt x="543" y="738"/>
                </a:cubicBezTo>
                <a:cubicBezTo>
                  <a:pt x="548" y="736"/>
                  <a:pt x="553" y="734"/>
                  <a:pt x="559" y="732"/>
                </a:cubicBezTo>
                <a:cubicBezTo>
                  <a:pt x="566" y="729"/>
                  <a:pt x="575" y="731"/>
                  <a:pt x="580" y="737"/>
                </a:cubicBezTo>
                <a:cubicBezTo>
                  <a:pt x="616" y="782"/>
                  <a:pt x="616" y="782"/>
                  <a:pt x="616" y="782"/>
                </a:cubicBezTo>
                <a:cubicBezTo>
                  <a:pt x="622" y="789"/>
                  <a:pt x="632" y="791"/>
                  <a:pt x="640" y="785"/>
                </a:cubicBezTo>
                <a:cubicBezTo>
                  <a:pt x="702" y="739"/>
                  <a:pt x="702" y="739"/>
                  <a:pt x="702" y="739"/>
                </a:cubicBezTo>
                <a:cubicBezTo>
                  <a:pt x="710" y="734"/>
                  <a:pt x="712" y="723"/>
                  <a:pt x="707" y="715"/>
                </a:cubicBezTo>
                <a:cubicBezTo>
                  <a:pt x="675" y="667"/>
                  <a:pt x="675" y="667"/>
                  <a:pt x="675" y="667"/>
                </a:cubicBezTo>
                <a:cubicBezTo>
                  <a:pt x="670" y="661"/>
                  <a:pt x="671" y="652"/>
                  <a:pt x="676" y="646"/>
                </a:cubicBezTo>
                <a:cubicBezTo>
                  <a:pt x="683" y="638"/>
                  <a:pt x="689" y="630"/>
                  <a:pt x="695" y="621"/>
                </a:cubicBezTo>
                <a:cubicBezTo>
                  <a:pt x="700" y="615"/>
                  <a:pt x="709" y="612"/>
                  <a:pt x="716" y="615"/>
                </a:cubicBezTo>
                <a:cubicBezTo>
                  <a:pt x="769" y="636"/>
                  <a:pt x="769" y="636"/>
                  <a:pt x="769" y="636"/>
                </a:cubicBezTo>
                <a:cubicBezTo>
                  <a:pt x="778" y="639"/>
                  <a:pt x="788" y="635"/>
                  <a:pt x="792" y="626"/>
                </a:cubicBezTo>
                <a:lnTo>
                  <a:pt x="823" y="555"/>
                </a:lnTo>
                <a:close/>
                <a:moveTo>
                  <a:pt x="606" y="665"/>
                </a:moveTo>
                <a:cubicBezTo>
                  <a:pt x="470" y="765"/>
                  <a:pt x="278" y="736"/>
                  <a:pt x="178" y="599"/>
                </a:cubicBezTo>
                <a:cubicBezTo>
                  <a:pt x="79" y="463"/>
                  <a:pt x="108" y="272"/>
                  <a:pt x="244" y="172"/>
                </a:cubicBezTo>
                <a:cubicBezTo>
                  <a:pt x="380" y="72"/>
                  <a:pt x="571" y="102"/>
                  <a:pt x="671" y="238"/>
                </a:cubicBezTo>
                <a:cubicBezTo>
                  <a:pt x="771" y="374"/>
                  <a:pt x="742" y="565"/>
                  <a:pt x="606" y="665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7" name="Freeform 65"/>
          <p:cNvSpPr>
            <a:spLocks noEditPoints="1"/>
          </p:cNvSpPr>
          <p:nvPr/>
        </p:nvSpPr>
        <p:spPr bwMode="auto">
          <a:xfrm>
            <a:off x="5841784" y="2429747"/>
            <a:ext cx="997864" cy="999082"/>
          </a:xfrm>
          <a:custGeom>
            <a:avLst/>
            <a:gdLst>
              <a:gd name="T0" fmla="*/ 592 w 692"/>
              <a:gd name="T1" fmla="*/ 166 h 693"/>
              <a:gd name="T2" fmla="*/ 165 w 692"/>
              <a:gd name="T3" fmla="*/ 100 h 693"/>
              <a:gd name="T4" fmla="*/ 99 w 692"/>
              <a:gd name="T5" fmla="*/ 527 h 693"/>
              <a:gd name="T6" fmla="*/ 527 w 692"/>
              <a:gd name="T7" fmla="*/ 593 h 693"/>
              <a:gd name="T8" fmla="*/ 592 w 692"/>
              <a:gd name="T9" fmla="*/ 166 h 693"/>
              <a:gd name="T10" fmla="*/ 512 w 692"/>
              <a:gd name="T11" fmla="*/ 573 h 693"/>
              <a:gd name="T12" fmla="*/ 119 w 692"/>
              <a:gd name="T13" fmla="*/ 513 h 693"/>
              <a:gd name="T14" fmla="*/ 180 w 692"/>
              <a:gd name="T15" fmla="*/ 120 h 693"/>
              <a:gd name="T16" fmla="*/ 573 w 692"/>
              <a:gd name="T17" fmla="*/ 180 h 693"/>
              <a:gd name="T18" fmla="*/ 512 w 692"/>
              <a:gd name="T19" fmla="*/ 573 h 6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92" h="693">
                <a:moveTo>
                  <a:pt x="592" y="166"/>
                </a:moveTo>
                <a:cubicBezTo>
                  <a:pt x="492" y="30"/>
                  <a:pt x="301" y="0"/>
                  <a:pt x="165" y="100"/>
                </a:cubicBezTo>
                <a:cubicBezTo>
                  <a:pt x="29" y="200"/>
                  <a:pt x="0" y="391"/>
                  <a:pt x="99" y="527"/>
                </a:cubicBezTo>
                <a:cubicBezTo>
                  <a:pt x="199" y="664"/>
                  <a:pt x="391" y="693"/>
                  <a:pt x="527" y="593"/>
                </a:cubicBezTo>
                <a:cubicBezTo>
                  <a:pt x="663" y="493"/>
                  <a:pt x="692" y="302"/>
                  <a:pt x="592" y="166"/>
                </a:cubicBezTo>
                <a:close/>
                <a:moveTo>
                  <a:pt x="512" y="573"/>
                </a:moveTo>
                <a:cubicBezTo>
                  <a:pt x="387" y="665"/>
                  <a:pt x="211" y="638"/>
                  <a:pt x="119" y="513"/>
                </a:cubicBezTo>
                <a:cubicBezTo>
                  <a:pt x="27" y="388"/>
                  <a:pt x="54" y="212"/>
                  <a:pt x="180" y="120"/>
                </a:cubicBezTo>
                <a:cubicBezTo>
                  <a:pt x="305" y="28"/>
                  <a:pt x="481" y="55"/>
                  <a:pt x="573" y="180"/>
                </a:cubicBezTo>
                <a:cubicBezTo>
                  <a:pt x="664" y="305"/>
                  <a:pt x="637" y="481"/>
                  <a:pt x="512" y="573"/>
                </a:cubicBezTo>
                <a:close/>
              </a:path>
            </a:pathLst>
          </a:custGeom>
          <a:solidFill>
            <a:srgbClr val="2683C6">
              <a:lumMod val="75000"/>
            </a:srgb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8" name="Freeform 68"/>
          <p:cNvSpPr>
            <a:spLocks noEditPoints="1"/>
          </p:cNvSpPr>
          <p:nvPr/>
        </p:nvSpPr>
        <p:spPr bwMode="auto">
          <a:xfrm>
            <a:off x="5880795" y="2470588"/>
            <a:ext cx="918010" cy="918009"/>
          </a:xfrm>
          <a:custGeom>
            <a:avLst/>
            <a:gdLst>
              <a:gd name="T0" fmla="*/ 546 w 637"/>
              <a:gd name="T1" fmla="*/ 152 h 637"/>
              <a:gd name="T2" fmla="*/ 153 w 637"/>
              <a:gd name="T3" fmla="*/ 92 h 637"/>
              <a:gd name="T4" fmla="*/ 92 w 637"/>
              <a:gd name="T5" fmla="*/ 485 h 637"/>
              <a:gd name="T6" fmla="*/ 485 w 637"/>
              <a:gd name="T7" fmla="*/ 545 h 637"/>
              <a:gd name="T8" fmla="*/ 546 w 637"/>
              <a:gd name="T9" fmla="*/ 152 h 637"/>
              <a:gd name="T10" fmla="*/ 450 w 637"/>
              <a:gd name="T11" fmla="*/ 497 h 637"/>
              <a:gd name="T12" fmla="*/ 141 w 637"/>
              <a:gd name="T13" fmla="*/ 449 h 637"/>
              <a:gd name="T14" fmla="*/ 188 w 637"/>
              <a:gd name="T15" fmla="*/ 140 h 637"/>
              <a:gd name="T16" fmla="*/ 497 w 637"/>
              <a:gd name="T17" fmla="*/ 188 h 637"/>
              <a:gd name="T18" fmla="*/ 450 w 637"/>
              <a:gd name="T19" fmla="*/ 497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37" h="637">
                <a:moveTo>
                  <a:pt x="546" y="152"/>
                </a:moveTo>
                <a:cubicBezTo>
                  <a:pt x="454" y="27"/>
                  <a:pt x="278" y="0"/>
                  <a:pt x="153" y="92"/>
                </a:cubicBezTo>
                <a:cubicBezTo>
                  <a:pt x="27" y="184"/>
                  <a:pt x="0" y="360"/>
                  <a:pt x="92" y="485"/>
                </a:cubicBezTo>
                <a:cubicBezTo>
                  <a:pt x="184" y="610"/>
                  <a:pt x="360" y="637"/>
                  <a:pt x="485" y="545"/>
                </a:cubicBezTo>
                <a:cubicBezTo>
                  <a:pt x="610" y="453"/>
                  <a:pt x="637" y="277"/>
                  <a:pt x="546" y="152"/>
                </a:cubicBezTo>
                <a:close/>
                <a:moveTo>
                  <a:pt x="450" y="497"/>
                </a:moveTo>
                <a:cubicBezTo>
                  <a:pt x="351" y="569"/>
                  <a:pt x="213" y="548"/>
                  <a:pt x="141" y="449"/>
                </a:cubicBezTo>
                <a:cubicBezTo>
                  <a:pt x="69" y="351"/>
                  <a:pt x="90" y="213"/>
                  <a:pt x="188" y="140"/>
                </a:cubicBezTo>
                <a:cubicBezTo>
                  <a:pt x="287" y="68"/>
                  <a:pt x="425" y="90"/>
                  <a:pt x="497" y="188"/>
                </a:cubicBezTo>
                <a:cubicBezTo>
                  <a:pt x="569" y="286"/>
                  <a:pt x="548" y="424"/>
                  <a:pt x="450" y="4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9" name="Freeform 74"/>
          <p:cNvSpPr>
            <a:spLocks noEditPoints="1"/>
          </p:cNvSpPr>
          <p:nvPr/>
        </p:nvSpPr>
        <p:spPr bwMode="auto">
          <a:xfrm>
            <a:off x="4750657" y="4742448"/>
            <a:ext cx="705880" cy="705879"/>
          </a:xfrm>
          <a:custGeom>
            <a:avLst/>
            <a:gdLst>
              <a:gd name="T0" fmla="*/ 472 w 490"/>
              <a:gd name="T1" fmla="*/ 309 h 490"/>
              <a:gd name="T2" fmla="*/ 438 w 490"/>
              <a:gd name="T3" fmla="*/ 283 h 490"/>
              <a:gd name="T4" fmla="*/ 450 w 490"/>
              <a:gd name="T5" fmla="*/ 249 h 490"/>
              <a:gd name="T6" fmla="*/ 489 w 490"/>
              <a:gd name="T7" fmla="*/ 232 h 490"/>
              <a:gd name="T8" fmla="*/ 471 w 490"/>
              <a:gd name="T9" fmla="*/ 179 h 490"/>
              <a:gd name="T10" fmla="*/ 430 w 490"/>
              <a:gd name="T11" fmla="*/ 175 h 490"/>
              <a:gd name="T12" fmla="*/ 429 w 490"/>
              <a:gd name="T13" fmla="*/ 152 h 490"/>
              <a:gd name="T14" fmla="*/ 455 w 490"/>
              <a:gd name="T15" fmla="*/ 119 h 490"/>
              <a:gd name="T16" fmla="*/ 415 w 490"/>
              <a:gd name="T17" fmla="*/ 80 h 490"/>
              <a:gd name="T18" fmla="*/ 377 w 490"/>
              <a:gd name="T19" fmla="*/ 96 h 490"/>
              <a:gd name="T20" fmla="*/ 358 w 490"/>
              <a:gd name="T21" fmla="*/ 71 h 490"/>
              <a:gd name="T22" fmla="*/ 363 w 490"/>
              <a:gd name="T23" fmla="*/ 31 h 490"/>
              <a:gd name="T24" fmla="*/ 308 w 490"/>
              <a:gd name="T25" fmla="*/ 18 h 490"/>
              <a:gd name="T26" fmla="*/ 285 w 490"/>
              <a:gd name="T27" fmla="*/ 48 h 490"/>
              <a:gd name="T28" fmla="*/ 248 w 490"/>
              <a:gd name="T29" fmla="*/ 36 h 490"/>
              <a:gd name="T30" fmla="*/ 232 w 490"/>
              <a:gd name="T31" fmla="*/ 1 h 490"/>
              <a:gd name="T32" fmla="*/ 178 w 490"/>
              <a:gd name="T33" fmla="*/ 19 h 490"/>
              <a:gd name="T34" fmla="*/ 175 w 490"/>
              <a:gd name="T35" fmla="*/ 56 h 490"/>
              <a:gd name="T36" fmla="*/ 150 w 490"/>
              <a:gd name="T37" fmla="*/ 58 h 490"/>
              <a:gd name="T38" fmla="*/ 119 w 490"/>
              <a:gd name="T39" fmla="*/ 36 h 490"/>
              <a:gd name="T40" fmla="*/ 80 w 490"/>
              <a:gd name="T41" fmla="*/ 76 h 490"/>
              <a:gd name="T42" fmla="*/ 94 w 490"/>
              <a:gd name="T43" fmla="*/ 111 h 490"/>
              <a:gd name="T44" fmla="*/ 69 w 490"/>
              <a:gd name="T45" fmla="*/ 131 h 490"/>
              <a:gd name="T46" fmla="*/ 31 w 490"/>
              <a:gd name="T47" fmla="*/ 127 h 490"/>
              <a:gd name="T48" fmla="*/ 18 w 490"/>
              <a:gd name="T49" fmla="*/ 182 h 490"/>
              <a:gd name="T50" fmla="*/ 48 w 490"/>
              <a:gd name="T51" fmla="*/ 205 h 490"/>
              <a:gd name="T52" fmla="*/ 36 w 490"/>
              <a:gd name="T53" fmla="*/ 242 h 490"/>
              <a:gd name="T54" fmla="*/ 1 w 490"/>
              <a:gd name="T55" fmla="*/ 259 h 490"/>
              <a:gd name="T56" fmla="*/ 19 w 490"/>
              <a:gd name="T57" fmla="*/ 312 h 490"/>
              <a:gd name="T58" fmla="*/ 58 w 490"/>
              <a:gd name="T59" fmla="*/ 315 h 490"/>
              <a:gd name="T60" fmla="*/ 60 w 490"/>
              <a:gd name="T61" fmla="*/ 339 h 490"/>
              <a:gd name="T62" fmla="*/ 36 w 490"/>
              <a:gd name="T63" fmla="*/ 371 h 490"/>
              <a:gd name="T64" fmla="*/ 76 w 490"/>
              <a:gd name="T65" fmla="*/ 410 h 490"/>
              <a:gd name="T66" fmla="*/ 114 w 490"/>
              <a:gd name="T67" fmla="*/ 394 h 490"/>
              <a:gd name="T68" fmla="*/ 133 w 490"/>
              <a:gd name="T69" fmla="*/ 418 h 490"/>
              <a:gd name="T70" fmla="*/ 127 w 490"/>
              <a:gd name="T71" fmla="*/ 459 h 490"/>
              <a:gd name="T72" fmla="*/ 182 w 490"/>
              <a:gd name="T73" fmla="*/ 472 h 490"/>
              <a:gd name="T74" fmla="*/ 207 w 490"/>
              <a:gd name="T75" fmla="*/ 438 h 490"/>
              <a:gd name="T76" fmla="*/ 241 w 490"/>
              <a:gd name="T77" fmla="*/ 449 h 490"/>
              <a:gd name="T78" fmla="*/ 259 w 490"/>
              <a:gd name="T79" fmla="*/ 489 h 490"/>
              <a:gd name="T80" fmla="*/ 312 w 490"/>
              <a:gd name="T81" fmla="*/ 472 h 490"/>
              <a:gd name="T82" fmla="*/ 315 w 490"/>
              <a:gd name="T83" fmla="*/ 428 h 490"/>
              <a:gd name="T84" fmla="*/ 336 w 490"/>
              <a:gd name="T85" fmla="*/ 427 h 490"/>
              <a:gd name="T86" fmla="*/ 371 w 490"/>
              <a:gd name="T87" fmla="*/ 455 h 490"/>
              <a:gd name="T88" fmla="*/ 410 w 490"/>
              <a:gd name="T89" fmla="*/ 415 h 490"/>
              <a:gd name="T90" fmla="*/ 392 w 490"/>
              <a:gd name="T91" fmla="*/ 375 h 490"/>
              <a:gd name="T92" fmla="*/ 416 w 490"/>
              <a:gd name="T93" fmla="*/ 357 h 490"/>
              <a:gd name="T94" fmla="*/ 459 w 490"/>
              <a:gd name="T95" fmla="*/ 363 h 490"/>
              <a:gd name="T96" fmla="*/ 352 w 490"/>
              <a:gd name="T97" fmla="*/ 386 h 490"/>
              <a:gd name="T98" fmla="*/ 142 w 490"/>
              <a:gd name="T99" fmla="*/ 100 h 490"/>
              <a:gd name="T100" fmla="*/ 352 w 490"/>
              <a:gd name="T101" fmla="*/ 386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90" h="490">
                <a:moveTo>
                  <a:pt x="477" y="322"/>
                </a:moveTo>
                <a:cubicBezTo>
                  <a:pt x="479" y="317"/>
                  <a:pt x="477" y="311"/>
                  <a:pt x="472" y="309"/>
                </a:cubicBezTo>
                <a:cubicBezTo>
                  <a:pt x="443" y="295"/>
                  <a:pt x="443" y="295"/>
                  <a:pt x="443" y="295"/>
                </a:cubicBezTo>
                <a:cubicBezTo>
                  <a:pt x="439" y="293"/>
                  <a:pt x="437" y="288"/>
                  <a:pt x="438" y="283"/>
                </a:cubicBezTo>
                <a:cubicBezTo>
                  <a:pt x="439" y="275"/>
                  <a:pt x="441" y="267"/>
                  <a:pt x="441" y="259"/>
                </a:cubicBezTo>
                <a:cubicBezTo>
                  <a:pt x="442" y="254"/>
                  <a:pt x="445" y="250"/>
                  <a:pt x="450" y="249"/>
                </a:cubicBezTo>
                <a:cubicBezTo>
                  <a:pt x="481" y="243"/>
                  <a:pt x="481" y="243"/>
                  <a:pt x="481" y="243"/>
                </a:cubicBezTo>
                <a:cubicBezTo>
                  <a:pt x="486" y="242"/>
                  <a:pt x="490" y="237"/>
                  <a:pt x="489" y="232"/>
                </a:cubicBezTo>
                <a:cubicBezTo>
                  <a:pt x="483" y="187"/>
                  <a:pt x="483" y="187"/>
                  <a:pt x="483" y="187"/>
                </a:cubicBezTo>
                <a:cubicBezTo>
                  <a:pt x="482" y="182"/>
                  <a:pt x="477" y="178"/>
                  <a:pt x="471" y="179"/>
                </a:cubicBezTo>
                <a:cubicBezTo>
                  <a:pt x="441" y="182"/>
                  <a:pt x="441" y="182"/>
                  <a:pt x="441" y="182"/>
                </a:cubicBezTo>
                <a:cubicBezTo>
                  <a:pt x="436" y="182"/>
                  <a:pt x="432" y="179"/>
                  <a:pt x="430" y="175"/>
                </a:cubicBezTo>
                <a:cubicBezTo>
                  <a:pt x="429" y="171"/>
                  <a:pt x="428" y="168"/>
                  <a:pt x="426" y="164"/>
                </a:cubicBezTo>
                <a:cubicBezTo>
                  <a:pt x="424" y="160"/>
                  <a:pt x="426" y="155"/>
                  <a:pt x="429" y="152"/>
                </a:cubicBezTo>
                <a:cubicBezTo>
                  <a:pt x="453" y="133"/>
                  <a:pt x="453" y="133"/>
                  <a:pt x="453" y="133"/>
                </a:cubicBezTo>
                <a:cubicBezTo>
                  <a:pt x="458" y="130"/>
                  <a:pt x="458" y="123"/>
                  <a:pt x="455" y="119"/>
                </a:cubicBezTo>
                <a:cubicBezTo>
                  <a:pt x="429" y="83"/>
                  <a:pt x="429" y="83"/>
                  <a:pt x="429" y="83"/>
                </a:cubicBezTo>
                <a:cubicBezTo>
                  <a:pt x="425" y="78"/>
                  <a:pt x="419" y="77"/>
                  <a:pt x="415" y="80"/>
                </a:cubicBezTo>
                <a:cubicBezTo>
                  <a:pt x="390" y="97"/>
                  <a:pt x="390" y="97"/>
                  <a:pt x="390" y="97"/>
                </a:cubicBezTo>
                <a:cubicBezTo>
                  <a:pt x="386" y="99"/>
                  <a:pt x="381" y="99"/>
                  <a:pt x="377" y="96"/>
                </a:cubicBezTo>
                <a:cubicBezTo>
                  <a:pt x="372" y="91"/>
                  <a:pt x="367" y="87"/>
                  <a:pt x="362" y="83"/>
                </a:cubicBezTo>
                <a:cubicBezTo>
                  <a:pt x="358" y="80"/>
                  <a:pt x="357" y="75"/>
                  <a:pt x="358" y="71"/>
                </a:cubicBezTo>
                <a:cubicBezTo>
                  <a:pt x="369" y="44"/>
                  <a:pt x="369" y="44"/>
                  <a:pt x="369" y="44"/>
                </a:cubicBezTo>
                <a:cubicBezTo>
                  <a:pt x="371" y="39"/>
                  <a:pt x="368" y="33"/>
                  <a:pt x="363" y="31"/>
                </a:cubicBezTo>
                <a:cubicBezTo>
                  <a:pt x="322" y="13"/>
                  <a:pt x="322" y="13"/>
                  <a:pt x="322" y="13"/>
                </a:cubicBezTo>
                <a:cubicBezTo>
                  <a:pt x="317" y="11"/>
                  <a:pt x="311" y="13"/>
                  <a:pt x="308" y="18"/>
                </a:cubicBezTo>
                <a:cubicBezTo>
                  <a:pt x="296" y="43"/>
                  <a:pt x="296" y="43"/>
                  <a:pt x="296" y="43"/>
                </a:cubicBezTo>
                <a:cubicBezTo>
                  <a:pt x="294" y="47"/>
                  <a:pt x="290" y="49"/>
                  <a:pt x="285" y="48"/>
                </a:cubicBezTo>
                <a:cubicBezTo>
                  <a:pt x="276" y="46"/>
                  <a:pt x="267" y="45"/>
                  <a:pt x="258" y="45"/>
                </a:cubicBezTo>
                <a:cubicBezTo>
                  <a:pt x="253" y="44"/>
                  <a:pt x="249" y="41"/>
                  <a:pt x="248" y="36"/>
                </a:cubicBezTo>
                <a:cubicBezTo>
                  <a:pt x="243" y="9"/>
                  <a:pt x="243" y="9"/>
                  <a:pt x="243" y="9"/>
                </a:cubicBezTo>
                <a:cubicBezTo>
                  <a:pt x="242" y="4"/>
                  <a:pt x="237" y="0"/>
                  <a:pt x="232" y="1"/>
                </a:cubicBezTo>
                <a:cubicBezTo>
                  <a:pt x="187" y="8"/>
                  <a:pt x="187" y="8"/>
                  <a:pt x="187" y="8"/>
                </a:cubicBezTo>
                <a:cubicBezTo>
                  <a:pt x="182" y="9"/>
                  <a:pt x="178" y="14"/>
                  <a:pt x="178" y="19"/>
                </a:cubicBezTo>
                <a:cubicBezTo>
                  <a:pt x="181" y="45"/>
                  <a:pt x="181" y="45"/>
                  <a:pt x="181" y="45"/>
                </a:cubicBezTo>
                <a:cubicBezTo>
                  <a:pt x="182" y="50"/>
                  <a:pt x="179" y="55"/>
                  <a:pt x="175" y="56"/>
                </a:cubicBezTo>
                <a:cubicBezTo>
                  <a:pt x="170" y="58"/>
                  <a:pt x="166" y="59"/>
                  <a:pt x="162" y="61"/>
                </a:cubicBezTo>
                <a:cubicBezTo>
                  <a:pt x="158" y="63"/>
                  <a:pt x="153" y="62"/>
                  <a:pt x="150" y="58"/>
                </a:cubicBezTo>
                <a:cubicBezTo>
                  <a:pt x="133" y="38"/>
                  <a:pt x="133" y="38"/>
                  <a:pt x="133" y="38"/>
                </a:cubicBezTo>
                <a:cubicBezTo>
                  <a:pt x="130" y="33"/>
                  <a:pt x="124" y="32"/>
                  <a:pt x="119" y="36"/>
                </a:cubicBezTo>
                <a:cubicBezTo>
                  <a:pt x="83" y="62"/>
                  <a:pt x="83" y="62"/>
                  <a:pt x="83" y="62"/>
                </a:cubicBezTo>
                <a:cubicBezTo>
                  <a:pt x="78" y="66"/>
                  <a:pt x="77" y="72"/>
                  <a:pt x="80" y="76"/>
                </a:cubicBezTo>
                <a:cubicBezTo>
                  <a:pt x="95" y="98"/>
                  <a:pt x="95" y="98"/>
                  <a:pt x="95" y="98"/>
                </a:cubicBezTo>
                <a:cubicBezTo>
                  <a:pt x="98" y="102"/>
                  <a:pt x="98" y="107"/>
                  <a:pt x="94" y="111"/>
                </a:cubicBezTo>
                <a:cubicBezTo>
                  <a:pt x="90" y="116"/>
                  <a:pt x="85" y="122"/>
                  <a:pt x="81" y="128"/>
                </a:cubicBezTo>
                <a:cubicBezTo>
                  <a:pt x="78" y="132"/>
                  <a:pt x="73" y="133"/>
                  <a:pt x="69" y="131"/>
                </a:cubicBezTo>
                <a:cubicBezTo>
                  <a:pt x="44" y="122"/>
                  <a:pt x="44" y="122"/>
                  <a:pt x="44" y="122"/>
                </a:cubicBezTo>
                <a:cubicBezTo>
                  <a:pt x="39" y="120"/>
                  <a:pt x="33" y="122"/>
                  <a:pt x="31" y="127"/>
                </a:cubicBezTo>
                <a:cubicBezTo>
                  <a:pt x="13" y="169"/>
                  <a:pt x="13" y="169"/>
                  <a:pt x="13" y="169"/>
                </a:cubicBezTo>
                <a:cubicBezTo>
                  <a:pt x="11" y="174"/>
                  <a:pt x="13" y="179"/>
                  <a:pt x="18" y="182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7" y="196"/>
                  <a:pt x="49" y="201"/>
                  <a:pt x="48" y="205"/>
                </a:cubicBezTo>
                <a:cubicBezTo>
                  <a:pt x="46" y="214"/>
                  <a:pt x="45" y="223"/>
                  <a:pt x="45" y="232"/>
                </a:cubicBezTo>
                <a:cubicBezTo>
                  <a:pt x="44" y="237"/>
                  <a:pt x="41" y="241"/>
                  <a:pt x="36" y="242"/>
                </a:cubicBezTo>
                <a:cubicBezTo>
                  <a:pt x="9" y="247"/>
                  <a:pt x="9" y="247"/>
                  <a:pt x="9" y="247"/>
                </a:cubicBezTo>
                <a:cubicBezTo>
                  <a:pt x="4" y="248"/>
                  <a:pt x="0" y="253"/>
                  <a:pt x="1" y="259"/>
                </a:cubicBezTo>
                <a:cubicBezTo>
                  <a:pt x="7" y="303"/>
                  <a:pt x="7" y="303"/>
                  <a:pt x="7" y="303"/>
                </a:cubicBezTo>
                <a:cubicBezTo>
                  <a:pt x="8" y="309"/>
                  <a:pt x="13" y="313"/>
                  <a:pt x="19" y="312"/>
                </a:cubicBezTo>
                <a:cubicBezTo>
                  <a:pt x="47" y="309"/>
                  <a:pt x="47" y="309"/>
                  <a:pt x="47" y="309"/>
                </a:cubicBezTo>
                <a:cubicBezTo>
                  <a:pt x="52" y="308"/>
                  <a:pt x="56" y="311"/>
                  <a:pt x="58" y="315"/>
                </a:cubicBezTo>
                <a:cubicBezTo>
                  <a:pt x="60" y="319"/>
                  <a:pt x="61" y="323"/>
                  <a:pt x="63" y="326"/>
                </a:cubicBezTo>
                <a:cubicBezTo>
                  <a:pt x="65" y="331"/>
                  <a:pt x="64" y="336"/>
                  <a:pt x="60" y="339"/>
                </a:cubicBezTo>
                <a:cubicBezTo>
                  <a:pt x="37" y="357"/>
                  <a:pt x="37" y="357"/>
                  <a:pt x="37" y="357"/>
                </a:cubicBezTo>
                <a:cubicBezTo>
                  <a:pt x="33" y="360"/>
                  <a:pt x="32" y="367"/>
                  <a:pt x="36" y="371"/>
                </a:cubicBezTo>
                <a:cubicBezTo>
                  <a:pt x="62" y="407"/>
                  <a:pt x="62" y="407"/>
                  <a:pt x="62" y="407"/>
                </a:cubicBezTo>
                <a:cubicBezTo>
                  <a:pt x="65" y="412"/>
                  <a:pt x="72" y="413"/>
                  <a:pt x="76" y="410"/>
                </a:cubicBezTo>
                <a:cubicBezTo>
                  <a:pt x="101" y="393"/>
                  <a:pt x="101" y="393"/>
                  <a:pt x="101" y="393"/>
                </a:cubicBezTo>
                <a:cubicBezTo>
                  <a:pt x="105" y="390"/>
                  <a:pt x="110" y="391"/>
                  <a:pt x="114" y="394"/>
                </a:cubicBezTo>
                <a:cubicBezTo>
                  <a:pt x="119" y="398"/>
                  <a:pt x="124" y="402"/>
                  <a:pt x="129" y="405"/>
                </a:cubicBezTo>
                <a:cubicBezTo>
                  <a:pt x="133" y="408"/>
                  <a:pt x="135" y="413"/>
                  <a:pt x="133" y="418"/>
                </a:cubicBezTo>
                <a:cubicBezTo>
                  <a:pt x="122" y="446"/>
                  <a:pt x="122" y="446"/>
                  <a:pt x="122" y="446"/>
                </a:cubicBezTo>
                <a:cubicBezTo>
                  <a:pt x="120" y="451"/>
                  <a:pt x="122" y="457"/>
                  <a:pt x="127" y="459"/>
                </a:cubicBezTo>
                <a:cubicBezTo>
                  <a:pt x="168" y="477"/>
                  <a:pt x="168" y="477"/>
                  <a:pt x="168" y="477"/>
                </a:cubicBezTo>
                <a:cubicBezTo>
                  <a:pt x="173" y="480"/>
                  <a:pt x="179" y="477"/>
                  <a:pt x="182" y="472"/>
                </a:cubicBezTo>
                <a:cubicBezTo>
                  <a:pt x="196" y="444"/>
                  <a:pt x="196" y="444"/>
                  <a:pt x="196" y="444"/>
                </a:cubicBezTo>
                <a:cubicBezTo>
                  <a:pt x="198" y="440"/>
                  <a:pt x="202" y="437"/>
                  <a:pt x="207" y="438"/>
                </a:cubicBezTo>
                <a:cubicBezTo>
                  <a:pt x="215" y="440"/>
                  <a:pt x="223" y="441"/>
                  <a:pt x="231" y="441"/>
                </a:cubicBezTo>
                <a:cubicBezTo>
                  <a:pt x="236" y="441"/>
                  <a:pt x="240" y="445"/>
                  <a:pt x="241" y="449"/>
                </a:cubicBezTo>
                <a:cubicBezTo>
                  <a:pt x="247" y="481"/>
                  <a:pt x="247" y="481"/>
                  <a:pt x="247" y="481"/>
                </a:cubicBezTo>
                <a:cubicBezTo>
                  <a:pt x="248" y="487"/>
                  <a:pt x="253" y="490"/>
                  <a:pt x="259" y="489"/>
                </a:cubicBezTo>
                <a:cubicBezTo>
                  <a:pt x="303" y="483"/>
                  <a:pt x="303" y="483"/>
                  <a:pt x="303" y="483"/>
                </a:cubicBezTo>
                <a:cubicBezTo>
                  <a:pt x="308" y="482"/>
                  <a:pt x="312" y="477"/>
                  <a:pt x="312" y="472"/>
                </a:cubicBezTo>
                <a:cubicBezTo>
                  <a:pt x="308" y="439"/>
                  <a:pt x="308" y="439"/>
                  <a:pt x="308" y="439"/>
                </a:cubicBezTo>
                <a:cubicBezTo>
                  <a:pt x="308" y="434"/>
                  <a:pt x="311" y="430"/>
                  <a:pt x="315" y="428"/>
                </a:cubicBezTo>
                <a:cubicBezTo>
                  <a:pt x="318" y="427"/>
                  <a:pt x="321" y="426"/>
                  <a:pt x="324" y="424"/>
                </a:cubicBezTo>
                <a:cubicBezTo>
                  <a:pt x="329" y="423"/>
                  <a:pt x="334" y="424"/>
                  <a:pt x="336" y="427"/>
                </a:cubicBezTo>
                <a:cubicBezTo>
                  <a:pt x="357" y="453"/>
                  <a:pt x="357" y="453"/>
                  <a:pt x="357" y="453"/>
                </a:cubicBezTo>
                <a:cubicBezTo>
                  <a:pt x="361" y="458"/>
                  <a:pt x="367" y="459"/>
                  <a:pt x="371" y="455"/>
                </a:cubicBezTo>
                <a:cubicBezTo>
                  <a:pt x="408" y="429"/>
                  <a:pt x="408" y="429"/>
                  <a:pt x="408" y="429"/>
                </a:cubicBezTo>
                <a:cubicBezTo>
                  <a:pt x="412" y="426"/>
                  <a:pt x="413" y="419"/>
                  <a:pt x="410" y="415"/>
                </a:cubicBezTo>
                <a:cubicBezTo>
                  <a:pt x="391" y="387"/>
                  <a:pt x="391" y="387"/>
                  <a:pt x="391" y="387"/>
                </a:cubicBezTo>
                <a:cubicBezTo>
                  <a:pt x="389" y="383"/>
                  <a:pt x="389" y="378"/>
                  <a:pt x="392" y="375"/>
                </a:cubicBezTo>
                <a:cubicBezTo>
                  <a:pt x="396" y="370"/>
                  <a:pt x="400" y="365"/>
                  <a:pt x="404" y="361"/>
                </a:cubicBezTo>
                <a:cubicBezTo>
                  <a:pt x="406" y="357"/>
                  <a:pt x="411" y="355"/>
                  <a:pt x="416" y="357"/>
                </a:cubicBezTo>
                <a:cubicBezTo>
                  <a:pt x="446" y="369"/>
                  <a:pt x="446" y="369"/>
                  <a:pt x="446" y="369"/>
                </a:cubicBezTo>
                <a:cubicBezTo>
                  <a:pt x="451" y="371"/>
                  <a:pt x="457" y="368"/>
                  <a:pt x="459" y="363"/>
                </a:cubicBezTo>
                <a:lnTo>
                  <a:pt x="477" y="322"/>
                </a:lnTo>
                <a:close/>
                <a:moveTo>
                  <a:pt x="352" y="386"/>
                </a:moveTo>
                <a:cubicBezTo>
                  <a:pt x="273" y="444"/>
                  <a:pt x="162" y="427"/>
                  <a:pt x="104" y="348"/>
                </a:cubicBezTo>
                <a:cubicBezTo>
                  <a:pt x="46" y="269"/>
                  <a:pt x="63" y="158"/>
                  <a:pt x="142" y="100"/>
                </a:cubicBezTo>
                <a:cubicBezTo>
                  <a:pt x="221" y="42"/>
                  <a:pt x="332" y="59"/>
                  <a:pt x="390" y="138"/>
                </a:cubicBezTo>
                <a:cubicBezTo>
                  <a:pt x="447" y="217"/>
                  <a:pt x="430" y="328"/>
                  <a:pt x="352" y="386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0" name="Freeform 76"/>
          <p:cNvSpPr>
            <a:spLocks noEditPoints="1"/>
          </p:cNvSpPr>
          <p:nvPr/>
        </p:nvSpPr>
        <p:spPr bwMode="auto">
          <a:xfrm>
            <a:off x="4816489" y="4802794"/>
            <a:ext cx="578480" cy="579699"/>
          </a:xfrm>
          <a:custGeom>
            <a:avLst/>
            <a:gdLst>
              <a:gd name="T0" fmla="*/ 344 w 401"/>
              <a:gd name="T1" fmla="*/ 96 h 402"/>
              <a:gd name="T2" fmla="*/ 96 w 401"/>
              <a:gd name="T3" fmla="*/ 58 h 402"/>
              <a:gd name="T4" fmla="*/ 58 w 401"/>
              <a:gd name="T5" fmla="*/ 306 h 402"/>
              <a:gd name="T6" fmla="*/ 306 w 401"/>
              <a:gd name="T7" fmla="*/ 344 h 402"/>
              <a:gd name="T8" fmla="*/ 344 w 401"/>
              <a:gd name="T9" fmla="*/ 96 h 402"/>
              <a:gd name="T10" fmla="*/ 297 w 401"/>
              <a:gd name="T11" fmla="*/ 332 h 402"/>
              <a:gd name="T12" fmla="*/ 69 w 401"/>
              <a:gd name="T13" fmla="*/ 297 h 402"/>
              <a:gd name="T14" fmla="*/ 104 w 401"/>
              <a:gd name="T15" fmla="*/ 69 h 402"/>
              <a:gd name="T16" fmla="*/ 332 w 401"/>
              <a:gd name="T17" fmla="*/ 104 h 402"/>
              <a:gd name="T18" fmla="*/ 297 w 401"/>
              <a:gd name="T19" fmla="*/ 332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01" h="402">
                <a:moveTo>
                  <a:pt x="344" y="96"/>
                </a:moveTo>
                <a:cubicBezTo>
                  <a:pt x="286" y="17"/>
                  <a:pt x="175" y="0"/>
                  <a:pt x="96" y="58"/>
                </a:cubicBezTo>
                <a:cubicBezTo>
                  <a:pt x="17" y="116"/>
                  <a:pt x="0" y="227"/>
                  <a:pt x="58" y="306"/>
                </a:cubicBezTo>
                <a:cubicBezTo>
                  <a:pt x="116" y="385"/>
                  <a:pt x="227" y="402"/>
                  <a:pt x="306" y="344"/>
                </a:cubicBezTo>
                <a:cubicBezTo>
                  <a:pt x="384" y="286"/>
                  <a:pt x="401" y="175"/>
                  <a:pt x="344" y="96"/>
                </a:cubicBezTo>
                <a:close/>
                <a:moveTo>
                  <a:pt x="297" y="332"/>
                </a:moveTo>
                <a:cubicBezTo>
                  <a:pt x="224" y="386"/>
                  <a:pt x="122" y="370"/>
                  <a:pt x="69" y="297"/>
                </a:cubicBezTo>
                <a:cubicBezTo>
                  <a:pt x="16" y="225"/>
                  <a:pt x="32" y="123"/>
                  <a:pt x="104" y="69"/>
                </a:cubicBezTo>
                <a:cubicBezTo>
                  <a:pt x="177" y="16"/>
                  <a:pt x="279" y="32"/>
                  <a:pt x="332" y="104"/>
                </a:cubicBezTo>
                <a:cubicBezTo>
                  <a:pt x="385" y="177"/>
                  <a:pt x="370" y="279"/>
                  <a:pt x="297" y="332"/>
                </a:cubicBezTo>
                <a:close/>
              </a:path>
            </a:pathLst>
          </a:custGeom>
          <a:solidFill>
            <a:srgbClr val="2683C6">
              <a:lumMod val="75000"/>
            </a:srgbClr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1" name="Freeform 79"/>
          <p:cNvSpPr>
            <a:spLocks noEditPoints="1"/>
          </p:cNvSpPr>
          <p:nvPr/>
        </p:nvSpPr>
        <p:spPr bwMode="auto">
          <a:xfrm>
            <a:off x="4839653" y="4825959"/>
            <a:ext cx="532153" cy="533371"/>
          </a:xfrm>
          <a:custGeom>
            <a:avLst/>
            <a:gdLst>
              <a:gd name="T0" fmla="*/ 316 w 369"/>
              <a:gd name="T1" fmla="*/ 88 h 370"/>
              <a:gd name="T2" fmla="*/ 88 w 369"/>
              <a:gd name="T3" fmla="*/ 53 h 370"/>
              <a:gd name="T4" fmla="*/ 53 w 369"/>
              <a:gd name="T5" fmla="*/ 281 h 370"/>
              <a:gd name="T6" fmla="*/ 281 w 369"/>
              <a:gd name="T7" fmla="*/ 316 h 370"/>
              <a:gd name="T8" fmla="*/ 316 w 369"/>
              <a:gd name="T9" fmla="*/ 88 h 370"/>
              <a:gd name="T10" fmla="*/ 264 w 369"/>
              <a:gd name="T11" fmla="*/ 293 h 370"/>
              <a:gd name="T12" fmla="*/ 76 w 369"/>
              <a:gd name="T13" fmla="*/ 264 h 370"/>
              <a:gd name="T14" fmla="*/ 105 w 369"/>
              <a:gd name="T15" fmla="*/ 76 h 370"/>
              <a:gd name="T16" fmla="*/ 293 w 369"/>
              <a:gd name="T17" fmla="*/ 105 h 370"/>
              <a:gd name="T18" fmla="*/ 264 w 369"/>
              <a:gd name="T19" fmla="*/ 293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9" h="370">
                <a:moveTo>
                  <a:pt x="316" y="88"/>
                </a:moveTo>
                <a:cubicBezTo>
                  <a:pt x="263" y="16"/>
                  <a:pt x="161" y="0"/>
                  <a:pt x="88" y="53"/>
                </a:cubicBezTo>
                <a:cubicBezTo>
                  <a:pt x="16" y="107"/>
                  <a:pt x="0" y="209"/>
                  <a:pt x="53" y="281"/>
                </a:cubicBezTo>
                <a:cubicBezTo>
                  <a:pt x="106" y="354"/>
                  <a:pt x="208" y="370"/>
                  <a:pt x="281" y="316"/>
                </a:cubicBezTo>
                <a:cubicBezTo>
                  <a:pt x="354" y="263"/>
                  <a:pt x="369" y="161"/>
                  <a:pt x="316" y="88"/>
                </a:cubicBezTo>
                <a:close/>
                <a:moveTo>
                  <a:pt x="264" y="293"/>
                </a:moveTo>
                <a:cubicBezTo>
                  <a:pt x="204" y="337"/>
                  <a:pt x="120" y="324"/>
                  <a:pt x="76" y="264"/>
                </a:cubicBezTo>
                <a:cubicBezTo>
                  <a:pt x="32" y="205"/>
                  <a:pt x="45" y="120"/>
                  <a:pt x="105" y="76"/>
                </a:cubicBezTo>
                <a:cubicBezTo>
                  <a:pt x="165" y="32"/>
                  <a:pt x="249" y="45"/>
                  <a:pt x="293" y="105"/>
                </a:cubicBezTo>
                <a:cubicBezTo>
                  <a:pt x="337" y="165"/>
                  <a:pt x="324" y="249"/>
                  <a:pt x="264" y="293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2" name="Freeform 80"/>
          <p:cNvSpPr>
            <a:spLocks noEditPoints="1"/>
          </p:cNvSpPr>
          <p:nvPr/>
        </p:nvSpPr>
        <p:spPr bwMode="auto">
          <a:xfrm>
            <a:off x="5379120" y="4359028"/>
            <a:ext cx="739406" cy="737577"/>
          </a:xfrm>
          <a:custGeom>
            <a:avLst/>
            <a:gdLst>
              <a:gd name="T0" fmla="*/ 136 w 513"/>
              <a:gd name="T1" fmla="*/ 29 h 512"/>
              <a:gd name="T2" fmla="*/ 119 w 513"/>
              <a:gd name="T3" fmla="*/ 66 h 512"/>
              <a:gd name="T4" fmla="*/ 102 w 513"/>
              <a:gd name="T5" fmla="*/ 80 h 512"/>
              <a:gd name="T6" fmla="*/ 62 w 513"/>
              <a:gd name="T7" fmla="*/ 88 h 512"/>
              <a:gd name="T8" fmla="*/ 60 w 513"/>
              <a:gd name="T9" fmla="*/ 129 h 512"/>
              <a:gd name="T10" fmla="*/ 49 w 513"/>
              <a:gd name="T11" fmla="*/ 148 h 512"/>
              <a:gd name="T12" fmla="*/ 15 w 513"/>
              <a:gd name="T13" fmla="*/ 170 h 512"/>
              <a:gd name="T14" fmla="*/ 27 w 513"/>
              <a:gd name="T15" fmla="*/ 208 h 512"/>
              <a:gd name="T16" fmla="*/ 24 w 513"/>
              <a:gd name="T17" fmla="*/ 230 h 512"/>
              <a:gd name="T18" fmla="*/ 0 w 513"/>
              <a:gd name="T19" fmla="*/ 263 h 512"/>
              <a:gd name="T20" fmla="*/ 26 w 513"/>
              <a:gd name="T21" fmla="*/ 294 h 512"/>
              <a:gd name="T22" fmla="*/ 30 w 513"/>
              <a:gd name="T23" fmla="*/ 316 h 512"/>
              <a:gd name="T24" fmla="*/ 20 w 513"/>
              <a:gd name="T25" fmla="*/ 355 h 512"/>
              <a:gd name="T26" fmla="*/ 55 w 513"/>
              <a:gd name="T27" fmla="*/ 375 h 512"/>
              <a:gd name="T28" fmla="*/ 67 w 513"/>
              <a:gd name="T29" fmla="*/ 393 h 512"/>
              <a:gd name="T30" fmla="*/ 72 w 513"/>
              <a:gd name="T31" fmla="*/ 434 h 512"/>
              <a:gd name="T32" fmla="*/ 112 w 513"/>
              <a:gd name="T33" fmla="*/ 440 h 512"/>
              <a:gd name="T34" fmla="*/ 130 w 513"/>
              <a:gd name="T35" fmla="*/ 452 h 512"/>
              <a:gd name="T36" fmla="*/ 148 w 513"/>
              <a:gd name="T37" fmla="*/ 488 h 512"/>
              <a:gd name="T38" fmla="*/ 188 w 513"/>
              <a:gd name="T39" fmla="*/ 479 h 512"/>
              <a:gd name="T40" fmla="*/ 209 w 513"/>
              <a:gd name="T41" fmla="*/ 485 h 512"/>
              <a:gd name="T42" fmla="*/ 240 w 513"/>
              <a:gd name="T43" fmla="*/ 512 h 512"/>
              <a:gd name="T44" fmla="*/ 273 w 513"/>
              <a:gd name="T45" fmla="*/ 489 h 512"/>
              <a:gd name="T46" fmla="*/ 295 w 513"/>
              <a:gd name="T47" fmla="*/ 486 h 512"/>
              <a:gd name="T48" fmla="*/ 333 w 513"/>
              <a:gd name="T49" fmla="*/ 500 h 512"/>
              <a:gd name="T50" fmla="*/ 357 w 513"/>
              <a:gd name="T51" fmla="*/ 467 h 512"/>
              <a:gd name="T52" fmla="*/ 376 w 513"/>
              <a:gd name="T53" fmla="*/ 457 h 512"/>
              <a:gd name="T54" fmla="*/ 417 w 513"/>
              <a:gd name="T55" fmla="*/ 456 h 512"/>
              <a:gd name="T56" fmla="*/ 426 w 513"/>
              <a:gd name="T57" fmla="*/ 417 h 512"/>
              <a:gd name="T58" fmla="*/ 441 w 513"/>
              <a:gd name="T59" fmla="*/ 400 h 512"/>
              <a:gd name="T60" fmla="*/ 478 w 513"/>
              <a:gd name="T61" fmla="*/ 385 h 512"/>
              <a:gd name="T62" fmla="*/ 473 w 513"/>
              <a:gd name="T63" fmla="*/ 344 h 512"/>
              <a:gd name="T64" fmla="*/ 480 w 513"/>
              <a:gd name="T65" fmla="*/ 324 h 512"/>
              <a:gd name="T66" fmla="*/ 510 w 513"/>
              <a:gd name="T67" fmla="*/ 296 h 512"/>
              <a:gd name="T68" fmla="*/ 490 w 513"/>
              <a:gd name="T69" fmla="*/ 260 h 512"/>
              <a:gd name="T70" fmla="*/ 490 w 513"/>
              <a:gd name="T71" fmla="*/ 238 h 512"/>
              <a:gd name="T72" fmla="*/ 507 w 513"/>
              <a:gd name="T73" fmla="*/ 202 h 512"/>
              <a:gd name="T74" fmla="*/ 476 w 513"/>
              <a:gd name="T75" fmla="*/ 175 h 512"/>
              <a:gd name="T76" fmla="*/ 468 w 513"/>
              <a:gd name="T77" fmla="*/ 155 h 512"/>
              <a:gd name="T78" fmla="*/ 471 w 513"/>
              <a:gd name="T79" fmla="*/ 115 h 512"/>
              <a:gd name="T80" fmla="*/ 432 w 513"/>
              <a:gd name="T81" fmla="*/ 101 h 512"/>
              <a:gd name="T82" fmla="*/ 417 w 513"/>
              <a:gd name="T83" fmla="*/ 86 h 512"/>
              <a:gd name="T84" fmla="*/ 405 w 513"/>
              <a:gd name="T85" fmla="*/ 47 h 512"/>
              <a:gd name="T86" fmla="*/ 365 w 513"/>
              <a:gd name="T87" fmla="*/ 48 h 512"/>
              <a:gd name="T88" fmla="*/ 345 w 513"/>
              <a:gd name="T89" fmla="*/ 39 h 512"/>
              <a:gd name="T90" fmla="*/ 320 w 513"/>
              <a:gd name="T91" fmla="*/ 7 h 512"/>
              <a:gd name="T92" fmla="*/ 282 w 513"/>
              <a:gd name="T93" fmla="*/ 23 h 512"/>
              <a:gd name="T94" fmla="*/ 260 w 513"/>
              <a:gd name="T95" fmla="*/ 22 h 512"/>
              <a:gd name="T96" fmla="*/ 226 w 513"/>
              <a:gd name="T97" fmla="*/ 1 h 512"/>
              <a:gd name="T98" fmla="*/ 197 w 513"/>
              <a:gd name="T99" fmla="*/ 30 h 512"/>
              <a:gd name="T100" fmla="*/ 176 w 513"/>
              <a:gd name="T101" fmla="*/ 36 h 512"/>
              <a:gd name="T102" fmla="*/ 407 w 513"/>
              <a:gd name="T103" fmla="*/ 207 h 512"/>
              <a:gd name="T104" fmla="*/ 106 w 513"/>
              <a:gd name="T105" fmla="*/ 304 h 512"/>
              <a:gd name="T106" fmla="*/ 407 w 513"/>
              <a:gd name="T107" fmla="*/ 20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13" h="512">
                <a:moveTo>
                  <a:pt x="156" y="44"/>
                </a:moveTo>
                <a:cubicBezTo>
                  <a:pt x="136" y="29"/>
                  <a:pt x="136" y="29"/>
                  <a:pt x="136" y="29"/>
                </a:cubicBezTo>
                <a:cubicBezTo>
                  <a:pt x="137" y="55"/>
                  <a:pt x="137" y="55"/>
                  <a:pt x="137" y="55"/>
                </a:cubicBezTo>
                <a:cubicBezTo>
                  <a:pt x="137" y="64"/>
                  <a:pt x="127" y="70"/>
                  <a:pt x="119" y="66"/>
                </a:cubicBezTo>
                <a:cubicBezTo>
                  <a:pt x="96" y="55"/>
                  <a:pt x="96" y="55"/>
                  <a:pt x="96" y="55"/>
                </a:cubicBezTo>
                <a:cubicBezTo>
                  <a:pt x="102" y="80"/>
                  <a:pt x="102" y="80"/>
                  <a:pt x="102" y="80"/>
                </a:cubicBezTo>
                <a:cubicBezTo>
                  <a:pt x="104" y="89"/>
                  <a:pt x="96" y="97"/>
                  <a:pt x="87" y="95"/>
                </a:cubicBezTo>
                <a:cubicBezTo>
                  <a:pt x="62" y="88"/>
                  <a:pt x="62" y="88"/>
                  <a:pt x="62" y="88"/>
                </a:cubicBezTo>
                <a:cubicBezTo>
                  <a:pt x="72" y="111"/>
                  <a:pt x="72" y="111"/>
                  <a:pt x="72" y="111"/>
                </a:cubicBezTo>
                <a:cubicBezTo>
                  <a:pt x="76" y="120"/>
                  <a:pt x="69" y="129"/>
                  <a:pt x="60" y="129"/>
                </a:cubicBezTo>
                <a:cubicBezTo>
                  <a:pt x="35" y="127"/>
                  <a:pt x="35" y="127"/>
                  <a:pt x="35" y="127"/>
                </a:cubicBezTo>
                <a:cubicBezTo>
                  <a:pt x="49" y="148"/>
                  <a:pt x="49" y="148"/>
                  <a:pt x="49" y="148"/>
                </a:cubicBezTo>
                <a:cubicBezTo>
                  <a:pt x="54" y="156"/>
                  <a:pt x="49" y="166"/>
                  <a:pt x="40" y="167"/>
                </a:cubicBezTo>
                <a:cubicBezTo>
                  <a:pt x="15" y="170"/>
                  <a:pt x="15" y="170"/>
                  <a:pt x="15" y="17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9" y="194"/>
                  <a:pt x="36" y="206"/>
                  <a:pt x="27" y="208"/>
                </a:cubicBezTo>
                <a:cubicBezTo>
                  <a:pt x="3" y="216"/>
                  <a:pt x="3" y="216"/>
                  <a:pt x="3" y="216"/>
                </a:cubicBezTo>
                <a:cubicBezTo>
                  <a:pt x="24" y="230"/>
                  <a:pt x="24" y="230"/>
                  <a:pt x="24" y="230"/>
                </a:cubicBezTo>
                <a:cubicBezTo>
                  <a:pt x="32" y="235"/>
                  <a:pt x="31" y="247"/>
                  <a:pt x="22" y="251"/>
                </a:cubicBezTo>
                <a:cubicBezTo>
                  <a:pt x="0" y="263"/>
                  <a:pt x="0" y="263"/>
                  <a:pt x="0" y="263"/>
                </a:cubicBezTo>
                <a:cubicBezTo>
                  <a:pt x="23" y="273"/>
                  <a:pt x="23" y="273"/>
                  <a:pt x="23" y="273"/>
                </a:cubicBezTo>
                <a:cubicBezTo>
                  <a:pt x="32" y="277"/>
                  <a:pt x="33" y="289"/>
                  <a:pt x="26" y="294"/>
                </a:cubicBezTo>
                <a:cubicBezTo>
                  <a:pt x="6" y="310"/>
                  <a:pt x="6" y="310"/>
                  <a:pt x="6" y="310"/>
                </a:cubicBezTo>
                <a:cubicBezTo>
                  <a:pt x="30" y="316"/>
                  <a:pt x="30" y="316"/>
                  <a:pt x="30" y="316"/>
                </a:cubicBezTo>
                <a:cubicBezTo>
                  <a:pt x="39" y="318"/>
                  <a:pt x="43" y="329"/>
                  <a:pt x="37" y="336"/>
                </a:cubicBezTo>
                <a:cubicBezTo>
                  <a:pt x="20" y="355"/>
                  <a:pt x="20" y="355"/>
                  <a:pt x="20" y="355"/>
                </a:cubicBezTo>
                <a:cubicBezTo>
                  <a:pt x="45" y="356"/>
                  <a:pt x="45" y="356"/>
                  <a:pt x="45" y="356"/>
                </a:cubicBezTo>
                <a:cubicBezTo>
                  <a:pt x="54" y="357"/>
                  <a:pt x="60" y="367"/>
                  <a:pt x="55" y="375"/>
                </a:cubicBezTo>
                <a:cubicBezTo>
                  <a:pt x="42" y="397"/>
                  <a:pt x="42" y="397"/>
                  <a:pt x="42" y="397"/>
                </a:cubicBezTo>
                <a:cubicBezTo>
                  <a:pt x="67" y="393"/>
                  <a:pt x="67" y="393"/>
                  <a:pt x="67" y="393"/>
                </a:cubicBezTo>
                <a:cubicBezTo>
                  <a:pt x="76" y="392"/>
                  <a:pt x="84" y="401"/>
                  <a:pt x="80" y="410"/>
                </a:cubicBezTo>
                <a:cubicBezTo>
                  <a:pt x="72" y="434"/>
                  <a:pt x="72" y="434"/>
                  <a:pt x="72" y="434"/>
                </a:cubicBezTo>
                <a:cubicBezTo>
                  <a:pt x="96" y="426"/>
                  <a:pt x="96" y="426"/>
                  <a:pt x="96" y="426"/>
                </a:cubicBezTo>
                <a:cubicBezTo>
                  <a:pt x="105" y="423"/>
                  <a:pt x="113" y="430"/>
                  <a:pt x="112" y="440"/>
                </a:cubicBezTo>
                <a:cubicBezTo>
                  <a:pt x="108" y="465"/>
                  <a:pt x="108" y="465"/>
                  <a:pt x="108" y="465"/>
                </a:cubicBezTo>
                <a:cubicBezTo>
                  <a:pt x="130" y="452"/>
                  <a:pt x="130" y="452"/>
                  <a:pt x="130" y="452"/>
                </a:cubicBezTo>
                <a:cubicBezTo>
                  <a:pt x="138" y="448"/>
                  <a:pt x="148" y="454"/>
                  <a:pt x="148" y="463"/>
                </a:cubicBezTo>
                <a:cubicBezTo>
                  <a:pt x="148" y="488"/>
                  <a:pt x="148" y="488"/>
                  <a:pt x="148" y="488"/>
                </a:cubicBezTo>
                <a:cubicBezTo>
                  <a:pt x="168" y="472"/>
                  <a:pt x="168" y="472"/>
                  <a:pt x="168" y="472"/>
                </a:cubicBezTo>
                <a:cubicBezTo>
                  <a:pt x="175" y="466"/>
                  <a:pt x="186" y="470"/>
                  <a:pt x="188" y="479"/>
                </a:cubicBezTo>
                <a:cubicBezTo>
                  <a:pt x="193" y="504"/>
                  <a:pt x="193" y="504"/>
                  <a:pt x="193" y="504"/>
                </a:cubicBezTo>
                <a:cubicBezTo>
                  <a:pt x="209" y="485"/>
                  <a:pt x="209" y="485"/>
                  <a:pt x="209" y="485"/>
                </a:cubicBezTo>
                <a:cubicBezTo>
                  <a:pt x="215" y="478"/>
                  <a:pt x="227" y="479"/>
                  <a:pt x="230" y="488"/>
                </a:cubicBezTo>
                <a:cubicBezTo>
                  <a:pt x="240" y="512"/>
                  <a:pt x="240" y="512"/>
                  <a:pt x="240" y="512"/>
                </a:cubicBezTo>
                <a:cubicBezTo>
                  <a:pt x="252" y="490"/>
                  <a:pt x="252" y="490"/>
                  <a:pt x="252" y="490"/>
                </a:cubicBezTo>
                <a:cubicBezTo>
                  <a:pt x="257" y="481"/>
                  <a:pt x="268" y="481"/>
                  <a:pt x="273" y="489"/>
                </a:cubicBezTo>
                <a:cubicBezTo>
                  <a:pt x="287" y="510"/>
                  <a:pt x="287" y="510"/>
                  <a:pt x="287" y="510"/>
                </a:cubicBezTo>
                <a:cubicBezTo>
                  <a:pt x="295" y="486"/>
                  <a:pt x="295" y="486"/>
                  <a:pt x="295" y="486"/>
                </a:cubicBezTo>
                <a:cubicBezTo>
                  <a:pt x="298" y="477"/>
                  <a:pt x="310" y="475"/>
                  <a:pt x="316" y="482"/>
                </a:cubicBezTo>
                <a:cubicBezTo>
                  <a:pt x="333" y="500"/>
                  <a:pt x="333" y="500"/>
                  <a:pt x="333" y="500"/>
                </a:cubicBezTo>
                <a:cubicBezTo>
                  <a:pt x="337" y="475"/>
                  <a:pt x="337" y="475"/>
                  <a:pt x="337" y="475"/>
                </a:cubicBezTo>
                <a:cubicBezTo>
                  <a:pt x="338" y="466"/>
                  <a:pt x="349" y="462"/>
                  <a:pt x="357" y="467"/>
                </a:cubicBezTo>
                <a:cubicBezTo>
                  <a:pt x="377" y="482"/>
                  <a:pt x="377" y="482"/>
                  <a:pt x="377" y="482"/>
                </a:cubicBezTo>
                <a:cubicBezTo>
                  <a:pt x="376" y="457"/>
                  <a:pt x="376" y="457"/>
                  <a:pt x="376" y="457"/>
                </a:cubicBezTo>
                <a:cubicBezTo>
                  <a:pt x="376" y="447"/>
                  <a:pt x="385" y="441"/>
                  <a:pt x="394" y="445"/>
                </a:cubicBezTo>
                <a:cubicBezTo>
                  <a:pt x="417" y="456"/>
                  <a:pt x="417" y="456"/>
                  <a:pt x="417" y="456"/>
                </a:cubicBezTo>
                <a:cubicBezTo>
                  <a:pt x="411" y="431"/>
                  <a:pt x="411" y="431"/>
                  <a:pt x="411" y="431"/>
                </a:cubicBezTo>
                <a:cubicBezTo>
                  <a:pt x="409" y="422"/>
                  <a:pt x="417" y="414"/>
                  <a:pt x="426" y="417"/>
                </a:cubicBezTo>
                <a:cubicBezTo>
                  <a:pt x="451" y="423"/>
                  <a:pt x="451" y="423"/>
                  <a:pt x="451" y="423"/>
                </a:cubicBezTo>
                <a:cubicBezTo>
                  <a:pt x="441" y="400"/>
                  <a:pt x="441" y="400"/>
                  <a:pt x="441" y="400"/>
                </a:cubicBezTo>
                <a:cubicBezTo>
                  <a:pt x="437" y="391"/>
                  <a:pt x="444" y="382"/>
                  <a:pt x="453" y="383"/>
                </a:cubicBezTo>
                <a:cubicBezTo>
                  <a:pt x="478" y="385"/>
                  <a:pt x="478" y="385"/>
                  <a:pt x="478" y="385"/>
                </a:cubicBezTo>
                <a:cubicBezTo>
                  <a:pt x="464" y="364"/>
                  <a:pt x="464" y="364"/>
                  <a:pt x="464" y="364"/>
                </a:cubicBezTo>
                <a:cubicBezTo>
                  <a:pt x="459" y="356"/>
                  <a:pt x="464" y="345"/>
                  <a:pt x="473" y="344"/>
                </a:cubicBezTo>
                <a:cubicBezTo>
                  <a:pt x="498" y="342"/>
                  <a:pt x="498" y="342"/>
                  <a:pt x="498" y="342"/>
                </a:cubicBezTo>
                <a:cubicBezTo>
                  <a:pt x="480" y="324"/>
                  <a:pt x="480" y="324"/>
                  <a:pt x="480" y="324"/>
                </a:cubicBezTo>
                <a:cubicBezTo>
                  <a:pt x="474" y="317"/>
                  <a:pt x="476" y="306"/>
                  <a:pt x="485" y="303"/>
                </a:cubicBezTo>
                <a:cubicBezTo>
                  <a:pt x="510" y="296"/>
                  <a:pt x="510" y="296"/>
                  <a:pt x="510" y="296"/>
                </a:cubicBezTo>
                <a:cubicBezTo>
                  <a:pt x="489" y="281"/>
                  <a:pt x="489" y="281"/>
                  <a:pt x="489" y="281"/>
                </a:cubicBezTo>
                <a:cubicBezTo>
                  <a:pt x="481" y="276"/>
                  <a:pt x="482" y="264"/>
                  <a:pt x="490" y="260"/>
                </a:cubicBezTo>
                <a:cubicBezTo>
                  <a:pt x="513" y="249"/>
                  <a:pt x="513" y="249"/>
                  <a:pt x="513" y="249"/>
                </a:cubicBezTo>
                <a:cubicBezTo>
                  <a:pt x="490" y="238"/>
                  <a:pt x="490" y="238"/>
                  <a:pt x="490" y="238"/>
                </a:cubicBezTo>
                <a:cubicBezTo>
                  <a:pt x="481" y="234"/>
                  <a:pt x="480" y="223"/>
                  <a:pt x="487" y="217"/>
                </a:cubicBezTo>
                <a:cubicBezTo>
                  <a:pt x="507" y="202"/>
                  <a:pt x="507" y="202"/>
                  <a:pt x="507" y="202"/>
                </a:cubicBezTo>
                <a:cubicBezTo>
                  <a:pt x="482" y="196"/>
                  <a:pt x="482" y="196"/>
                  <a:pt x="482" y="196"/>
                </a:cubicBezTo>
                <a:cubicBezTo>
                  <a:pt x="473" y="193"/>
                  <a:pt x="470" y="182"/>
                  <a:pt x="476" y="175"/>
                </a:cubicBezTo>
                <a:cubicBezTo>
                  <a:pt x="493" y="156"/>
                  <a:pt x="493" y="156"/>
                  <a:pt x="493" y="156"/>
                </a:cubicBezTo>
                <a:cubicBezTo>
                  <a:pt x="468" y="155"/>
                  <a:pt x="468" y="155"/>
                  <a:pt x="468" y="155"/>
                </a:cubicBezTo>
                <a:cubicBezTo>
                  <a:pt x="458" y="155"/>
                  <a:pt x="453" y="144"/>
                  <a:pt x="458" y="136"/>
                </a:cubicBezTo>
                <a:cubicBezTo>
                  <a:pt x="471" y="115"/>
                  <a:pt x="471" y="115"/>
                  <a:pt x="471" y="115"/>
                </a:cubicBezTo>
                <a:cubicBezTo>
                  <a:pt x="445" y="118"/>
                  <a:pt x="445" y="118"/>
                  <a:pt x="445" y="118"/>
                </a:cubicBezTo>
                <a:cubicBezTo>
                  <a:pt x="436" y="119"/>
                  <a:pt x="429" y="110"/>
                  <a:pt x="432" y="101"/>
                </a:cubicBezTo>
                <a:cubicBezTo>
                  <a:pt x="441" y="78"/>
                  <a:pt x="441" y="78"/>
                  <a:pt x="441" y="78"/>
                </a:cubicBezTo>
                <a:cubicBezTo>
                  <a:pt x="417" y="86"/>
                  <a:pt x="417" y="86"/>
                  <a:pt x="417" y="86"/>
                </a:cubicBezTo>
                <a:cubicBezTo>
                  <a:pt x="408" y="89"/>
                  <a:pt x="399" y="81"/>
                  <a:pt x="401" y="72"/>
                </a:cubicBezTo>
                <a:cubicBezTo>
                  <a:pt x="405" y="47"/>
                  <a:pt x="405" y="47"/>
                  <a:pt x="405" y="47"/>
                </a:cubicBezTo>
                <a:cubicBezTo>
                  <a:pt x="383" y="59"/>
                  <a:pt x="383" y="59"/>
                  <a:pt x="383" y="59"/>
                </a:cubicBezTo>
                <a:cubicBezTo>
                  <a:pt x="375" y="63"/>
                  <a:pt x="365" y="58"/>
                  <a:pt x="365" y="48"/>
                </a:cubicBezTo>
                <a:cubicBezTo>
                  <a:pt x="364" y="23"/>
                  <a:pt x="364" y="23"/>
                  <a:pt x="364" y="23"/>
                </a:cubicBezTo>
                <a:cubicBezTo>
                  <a:pt x="345" y="39"/>
                  <a:pt x="345" y="39"/>
                  <a:pt x="345" y="39"/>
                </a:cubicBezTo>
                <a:cubicBezTo>
                  <a:pt x="337" y="45"/>
                  <a:pt x="326" y="41"/>
                  <a:pt x="325" y="32"/>
                </a:cubicBezTo>
                <a:cubicBezTo>
                  <a:pt x="320" y="7"/>
                  <a:pt x="320" y="7"/>
                  <a:pt x="320" y="7"/>
                </a:cubicBezTo>
                <a:cubicBezTo>
                  <a:pt x="303" y="27"/>
                  <a:pt x="303" y="27"/>
                  <a:pt x="303" y="27"/>
                </a:cubicBezTo>
                <a:cubicBezTo>
                  <a:pt x="297" y="34"/>
                  <a:pt x="286" y="32"/>
                  <a:pt x="282" y="23"/>
                </a:cubicBezTo>
                <a:cubicBezTo>
                  <a:pt x="273" y="0"/>
                  <a:pt x="273" y="0"/>
                  <a:pt x="273" y="0"/>
                </a:cubicBezTo>
                <a:cubicBezTo>
                  <a:pt x="260" y="22"/>
                  <a:pt x="260" y="22"/>
                  <a:pt x="260" y="22"/>
                </a:cubicBezTo>
                <a:cubicBezTo>
                  <a:pt x="256" y="30"/>
                  <a:pt x="244" y="30"/>
                  <a:pt x="239" y="22"/>
                </a:cubicBezTo>
                <a:cubicBezTo>
                  <a:pt x="226" y="1"/>
                  <a:pt x="226" y="1"/>
                  <a:pt x="226" y="1"/>
                </a:cubicBezTo>
                <a:cubicBezTo>
                  <a:pt x="217" y="25"/>
                  <a:pt x="217" y="25"/>
                  <a:pt x="217" y="25"/>
                </a:cubicBezTo>
                <a:cubicBezTo>
                  <a:pt x="214" y="34"/>
                  <a:pt x="203" y="36"/>
                  <a:pt x="197" y="30"/>
                </a:cubicBezTo>
                <a:cubicBezTo>
                  <a:pt x="179" y="11"/>
                  <a:pt x="179" y="11"/>
                  <a:pt x="179" y="11"/>
                </a:cubicBezTo>
                <a:cubicBezTo>
                  <a:pt x="176" y="36"/>
                  <a:pt x="176" y="36"/>
                  <a:pt x="176" y="36"/>
                </a:cubicBezTo>
                <a:cubicBezTo>
                  <a:pt x="174" y="45"/>
                  <a:pt x="164" y="50"/>
                  <a:pt x="156" y="44"/>
                </a:cubicBezTo>
                <a:close/>
                <a:moveTo>
                  <a:pt x="407" y="207"/>
                </a:moveTo>
                <a:cubicBezTo>
                  <a:pt x="434" y="290"/>
                  <a:pt x="388" y="379"/>
                  <a:pt x="305" y="406"/>
                </a:cubicBezTo>
                <a:cubicBezTo>
                  <a:pt x="222" y="433"/>
                  <a:pt x="133" y="387"/>
                  <a:pt x="106" y="304"/>
                </a:cubicBezTo>
                <a:cubicBezTo>
                  <a:pt x="79" y="221"/>
                  <a:pt x="125" y="132"/>
                  <a:pt x="208" y="105"/>
                </a:cubicBezTo>
                <a:cubicBezTo>
                  <a:pt x="291" y="78"/>
                  <a:pt x="380" y="124"/>
                  <a:pt x="407" y="207"/>
                </a:cubicBez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GB" sz="800" kern="0">
              <a:solidFill>
                <a:sysClr val="windowText" lastClr="000000"/>
              </a:solidFill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3" name="Freeform 53"/>
          <p:cNvSpPr>
            <a:spLocks noEditPoints="1"/>
          </p:cNvSpPr>
          <p:nvPr/>
        </p:nvSpPr>
        <p:spPr bwMode="auto">
          <a:xfrm>
            <a:off x="6195862" y="2748735"/>
            <a:ext cx="319294" cy="361106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rgbClr val="1C50A2"/>
          </a:solidFill>
          <a:ln>
            <a:noFill/>
          </a:ln>
        </p:spPr>
        <p:txBody>
          <a:bodyPr vert="horz" wrap="square" lIns="96430" tIns="48216" rIns="96430" bIns="48216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solidFill>
                <a:prstClr val="black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íślîďe"/>
          <p:cNvSpPr/>
          <p:nvPr/>
        </p:nvSpPr>
        <p:spPr bwMode="auto">
          <a:xfrm>
            <a:off x="8478165" y="2401096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64" name="íṣḻíde"/>
          <p:cNvSpPr txBox="1"/>
          <p:nvPr/>
        </p:nvSpPr>
        <p:spPr bwMode="auto">
          <a:xfrm>
            <a:off x="8478164" y="1959292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65" name="íślîďe"/>
          <p:cNvSpPr/>
          <p:nvPr/>
        </p:nvSpPr>
        <p:spPr bwMode="auto">
          <a:xfrm>
            <a:off x="7835682" y="3978898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66" name="íṣḻíde"/>
          <p:cNvSpPr txBox="1"/>
          <p:nvPr/>
        </p:nvSpPr>
        <p:spPr bwMode="auto">
          <a:xfrm>
            <a:off x="7835681" y="3537094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67" name="íślîďe"/>
          <p:cNvSpPr/>
          <p:nvPr/>
        </p:nvSpPr>
        <p:spPr bwMode="auto">
          <a:xfrm>
            <a:off x="6732850" y="547941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68" name="íṣḻíde"/>
          <p:cNvSpPr txBox="1"/>
          <p:nvPr/>
        </p:nvSpPr>
        <p:spPr bwMode="auto">
          <a:xfrm>
            <a:off x="6732849" y="503761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69" name="íślîďe"/>
          <p:cNvSpPr/>
          <p:nvPr/>
        </p:nvSpPr>
        <p:spPr bwMode="auto">
          <a:xfrm>
            <a:off x="1366483" y="416298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70" name="íṣḻíde"/>
          <p:cNvSpPr txBox="1"/>
          <p:nvPr/>
        </p:nvSpPr>
        <p:spPr bwMode="auto">
          <a:xfrm>
            <a:off x="1366482" y="372118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71" name="íślîďe"/>
          <p:cNvSpPr/>
          <p:nvPr/>
        </p:nvSpPr>
        <p:spPr bwMode="auto">
          <a:xfrm>
            <a:off x="2214321" y="2377614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72" name="íṣḻíde"/>
          <p:cNvSpPr txBox="1"/>
          <p:nvPr/>
        </p:nvSpPr>
        <p:spPr bwMode="auto">
          <a:xfrm>
            <a:off x="2214320" y="1935810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>
            <p:custDataLst>
              <p:tags r:id="rId1"/>
            </p:custDataLst>
          </p:nvPr>
        </p:nvCxnSpPr>
        <p:spPr>
          <a:xfrm>
            <a:off x="6103962" y="3387945"/>
            <a:ext cx="4559526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8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977900" y="2668808"/>
            <a:ext cx="4357937" cy="719137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87500" lnSpcReduction="10000"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 spc="600" dirty="0">
                <a:solidFill>
                  <a:srgbClr val="1C50A2"/>
                </a:solidFill>
                <a:latin typeface="+mn-lt"/>
                <a:ea typeface="微软雅黑" panose="020B0503020204020204" charset="-122"/>
                <a:cs typeface="微软雅黑" panose="020B0503020204020204" charset="-122"/>
                <a:sym typeface="+mn-lt"/>
              </a:rPr>
              <a:t>工作完成情况</a:t>
            </a:r>
            <a:endParaRPr lang="zh-CN" altLang="en-US" sz="4800" b="1" spc="600" dirty="0">
              <a:solidFill>
                <a:srgbClr val="1C50A2"/>
              </a:solidFill>
              <a:latin typeface="+mn-lt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779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387500" y="1699023"/>
            <a:ext cx="4378899" cy="3939540"/>
            <a:chOff x="1091317" y="1359569"/>
            <a:chExt cx="4378899" cy="3939540"/>
          </a:xfrm>
        </p:grpSpPr>
        <p:sp>
          <p:nvSpPr>
            <p:cNvPr id="13" name="文本框 12"/>
            <p:cNvSpPr txBox="1"/>
            <p:nvPr/>
          </p:nvSpPr>
          <p:spPr>
            <a:xfrm>
              <a:off x="1091317" y="1359569"/>
              <a:ext cx="4378899" cy="39395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50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</a:rPr>
                <a:t>02</a:t>
              </a:r>
              <a:endParaRPr lang="zh-CN" altLang="en-US" sz="250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4" name="文本框 11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1327093" y="3024215"/>
              <a:ext cx="3458521" cy="64633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</a:t>
              </a:r>
              <a:r>
                <a:rPr lang="en-US" altLang="zh-CN" sz="3600" b="1" dirty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PART </a:t>
              </a:r>
              <a:r>
                <a:rPr lang="en-US" altLang="zh-CN" sz="3600" b="1" dirty="0" smtClean="0">
                  <a:solidFill>
                    <a:srgbClr val="1C50A2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lt"/>
                </a:rPr>
                <a:t>   TWO</a:t>
              </a:r>
              <a:endParaRPr lang="zh-CN" altLang="en-US" sz="3600" b="1" dirty="0">
                <a:solidFill>
                  <a:srgbClr val="1C50A2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endParaRPr>
            </a:p>
          </p:txBody>
        </p:sp>
      </p:grpSp>
      <p:sp>
        <p:nvSpPr>
          <p:cNvPr id="18" name="TextBox 6"/>
          <p:cNvSpPr txBox="1"/>
          <p:nvPr/>
        </p:nvSpPr>
        <p:spPr>
          <a:xfrm>
            <a:off x="8153400" y="356592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19" name="TextBox 6"/>
          <p:cNvSpPr txBox="1"/>
          <p:nvPr/>
        </p:nvSpPr>
        <p:spPr>
          <a:xfrm>
            <a:off x="59779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0" name="TextBox 6"/>
          <p:cNvSpPr txBox="1"/>
          <p:nvPr/>
        </p:nvSpPr>
        <p:spPr>
          <a:xfrm>
            <a:off x="8153400" y="3945264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9779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153400" y="4324599"/>
            <a:ext cx="1963999" cy="3793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Clr>
                <a:srgbClr val="1C50A2"/>
              </a:buClr>
              <a:buFont typeface="Wingdings" panose="05000000000000000000" pitchFamily="2" charset="2"/>
              <a:buChar char="n"/>
            </a:pPr>
            <a:r>
              <a:rPr lang="zh-CN" altLang="en-US" sz="1865" dirty="0" smtClean="0">
                <a:solidFill>
                  <a:srgbClr val="404040"/>
                </a:solidFill>
                <a:ea typeface="微软雅黑" panose="020B0503020204020204" charset="-122"/>
                <a:cs typeface="微软雅黑" panose="020B0503020204020204" charset="-122"/>
                <a:sym typeface="+mn-lt"/>
              </a:rPr>
              <a:t>年度工作概述</a:t>
            </a:r>
            <a:endParaRPr lang="zh-CN" altLang="en-US" sz="1865" dirty="0">
              <a:solidFill>
                <a:srgbClr val="404040"/>
              </a:solidFill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8" grpId="0"/>
      <p:bldP spid="19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Up Arrow 64"/>
          <p:cNvSpPr/>
          <p:nvPr/>
        </p:nvSpPr>
        <p:spPr>
          <a:xfrm>
            <a:off x="5969438" y="2183450"/>
            <a:ext cx="391431" cy="4360251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" lastClr="FFFFFF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8" name="Bent Arrow 65"/>
          <p:cNvSpPr/>
          <p:nvPr/>
        </p:nvSpPr>
        <p:spPr>
          <a:xfrm>
            <a:off x="6066162" y="2941145"/>
            <a:ext cx="2469334" cy="3602556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19" name="Bent Arrow 53"/>
          <p:cNvSpPr/>
          <p:nvPr/>
        </p:nvSpPr>
        <p:spPr>
          <a:xfrm flipH="1">
            <a:off x="3817728" y="3665677"/>
            <a:ext cx="2469334" cy="2878024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0" name="Bent Arrow 50"/>
          <p:cNvSpPr/>
          <p:nvPr/>
        </p:nvSpPr>
        <p:spPr>
          <a:xfrm>
            <a:off x="6067347" y="4068197"/>
            <a:ext cx="2190980" cy="2475505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1" name="Bent Arrow 56"/>
          <p:cNvSpPr/>
          <p:nvPr/>
        </p:nvSpPr>
        <p:spPr>
          <a:xfrm flipH="1">
            <a:off x="4404651" y="4697225"/>
            <a:ext cx="1882413" cy="1846476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1C50A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7" name="Freeform 245"/>
          <p:cNvSpPr/>
          <p:nvPr/>
        </p:nvSpPr>
        <p:spPr bwMode="auto">
          <a:xfrm>
            <a:off x="5449676" y="5178882"/>
            <a:ext cx="350341" cy="35034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28" name="Freeform 5"/>
          <p:cNvSpPr>
            <a:spLocks noEditPoints="1"/>
          </p:cNvSpPr>
          <p:nvPr/>
        </p:nvSpPr>
        <p:spPr bwMode="auto">
          <a:xfrm>
            <a:off x="6442313" y="2426892"/>
            <a:ext cx="391288" cy="39128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29" name="Freeform 217"/>
          <p:cNvSpPr>
            <a:spLocks noEditPoints="1"/>
          </p:cNvSpPr>
          <p:nvPr/>
        </p:nvSpPr>
        <p:spPr bwMode="auto">
          <a:xfrm>
            <a:off x="5504091" y="4170504"/>
            <a:ext cx="400279" cy="300210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0" name="Freeform 216"/>
          <p:cNvSpPr>
            <a:spLocks noEditPoints="1"/>
          </p:cNvSpPr>
          <p:nvPr/>
        </p:nvSpPr>
        <p:spPr bwMode="auto">
          <a:xfrm>
            <a:off x="6455437" y="4548356"/>
            <a:ext cx="358246" cy="360681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31" name="Freeform 135"/>
          <p:cNvSpPr>
            <a:spLocks noEditPoints="1"/>
          </p:cNvSpPr>
          <p:nvPr/>
        </p:nvSpPr>
        <p:spPr bwMode="auto">
          <a:xfrm>
            <a:off x="6418763" y="3445971"/>
            <a:ext cx="320494" cy="300210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3983A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 kern="0" dirty="0">
              <a:solidFill>
                <a:sysClr val="windowText" lastClr="000000"/>
              </a:solidFill>
            </a:endParaRPr>
          </a:p>
        </p:txBody>
      </p:sp>
      <p:sp>
        <p:nvSpPr>
          <p:cNvPr id="12" name="íślîďe"/>
          <p:cNvSpPr/>
          <p:nvPr/>
        </p:nvSpPr>
        <p:spPr bwMode="auto">
          <a:xfrm>
            <a:off x="8593391" y="303908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3" name="íṣḻíde"/>
          <p:cNvSpPr txBox="1"/>
          <p:nvPr/>
        </p:nvSpPr>
        <p:spPr bwMode="auto">
          <a:xfrm>
            <a:off x="8593390" y="259727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4" name="íślîďe"/>
          <p:cNvSpPr/>
          <p:nvPr/>
        </p:nvSpPr>
        <p:spPr bwMode="auto">
          <a:xfrm>
            <a:off x="7462714" y="5004911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15" name="íṣḻíde"/>
          <p:cNvSpPr txBox="1"/>
          <p:nvPr/>
        </p:nvSpPr>
        <p:spPr bwMode="auto">
          <a:xfrm>
            <a:off x="7462713" y="4563107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16" name="íślîďe"/>
          <p:cNvSpPr/>
          <p:nvPr/>
        </p:nvSpPr>
        <p:spPr bwMode="auto">
          <a:xfrm>
            <a:off x="4677369" y="118896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2" name="íṣḻíde"/>
          <p:cNvSpPr txBox="1"/>
          <p:nvPr/>
        </p:nvSpPr>
        <p:spPr bwMode="auto">
          <a:xfrm>
            <a:off x="4677368" y="74716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3" name="íślîďe"/>
          <p:cNvSpPr/>
          <p:nvPr/>
        </p:nvSpPr>
        <p:spPr bwMode="auto">
          <a:xfrm>
            <a:off x="1391812" y="272201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4" name="íṣḻíde"/>
          <p:cNvSpPr txBox="1"/>
          <p:nvPr/>
        </p:nvSpPr>
        <p:spPr bwMode="auto">
          <a:xfrm>
            <a:off x="1391811" y="228021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  <p:sp>
        <p:nvSpPr>
          <p:cNvPr id="25" name="íślîďe"/>
          <p:cNvSpPr/>
          <p:nvPr/>
        </p:nvSpPr>
        <p:spPr bwMode="auto">
          <a:xfrm>
            <a:off x="1391812" y="4366715"/>
            <a:ext cx="3367000" cy="86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Copy paste fonts. Choose the only option to retain text.</a:t>
            </a:r>
            <a:endParaRPr lang="en-US" altLang="zh-CN" sz="1100" dirty="0"/>
          </a:p>
          <a:p>
            <a:pPr marL="171450" indent="-17145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zh-CN" sz="1100" dirty="0"/>
              <a:t>……</a:t>
            </a:r>
            <a:endParaRPr lang="en-US" altLang="zh-CN" sz="1100" dirty="0"/>
          </a:p>
        </p:txBody>
      </p:sp>
      <p:sp>
        <p:nvSpPr>
          <p:cNvPr id="26" name="íṣḻíde"/>
          <p:cNvSpPr txBox="1"/>
          <p:nvPr/>
        </p:nvSpPr>
        <p:spPr bwMode="auto">
          <a:xfrm>
            <a:off x="1391811" y="3924911"/>
            <a:ext cx="3367001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  <a:endParaRPr lang="en-US" altLang="zh-CN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6"/>
  <p:tag name="KSO_WM_TEMPLATE_SCENE_ID" val="1"/>
  <p:tag name="KSO_WM_TEMPLATE_JOB_ID" val="6"/>
  <p:tag name="KSO_WM_TEMPLATE_TOPIC_DEFAULT" val="0"/>
</p:tagLst>
</file>

<file path=ppt/tags/tag10.xml><?xml version="1.0" encoding="utf-8"?>
<p:tagLst xmlns:p="http://schemas.openxmlformats.org/presentationml/2006/main">
  <p:tag name="MH" val="20160220202554"/>
  <p:tag name="MH_LIBRARY" val="GRAPHIC"/>
  <p:tag name="MH_ORDER" val="文本框 11"/>
</p:tagLst>
</file>

<file path=ppt/tags/tag11.xml><?xml version="1.0" encoding="utf-8"?>
<p:tagLst xmlns:p="http://schemas.openxmlformats.org/presentationml/2006/main">
  <p:tag name="MH" val="20160220202554"/>
  <p:tag name="MH_LIBRARY" val="GRAPHIC"/>
  <p:tag name="MH_ORDER" val="Straight Connector 6"/>
</p:tagLst>
</file>

<file path=ppt/tags/tag12.xml><?xml version="1.0" encoding="utf-8"?>
<p:tagLst xmlns:p="http://schemas.openxmlformats.org/presentationml/2006/main">
  <p:tag name="MH" val="20160220202554"/>
  <p:tag name="MH_LIBRARY" val="GRAPHIC"/>
  <p:tag name="MH_ORDER" val="文本框 8"/>
</p:tagLst>
</file>

<file path=ppt/tags/tag13.xml><?xml version="1.0" encoding="utf-8"?>
<p:tagLst xmlns:p="http://schemas.openxmlformats.org/presentationml/2006/main">
  <p:tag name="MH" val="20160220202554"/>
  <p:tag name="MH_LIBRARY" val="GRAPHIC"/>
  <p:tag name="MH_ORDER" val="文本框 11"/>
</p:tagLst>
</file>

<file path=ppt/tags/tag14.xml><?xml version="1.0" encoding="utf-8"?>
<p:tagLst xmlns:p="http://schemas.openxmlformats.org/presentationml/2006/main">
  <p:tag name="MH" val="20160220202554"/>
  <p:tag name="MH_LIBRARY" val="GRAPHIC"/>
  <p:tag name="MH_ORDER" val="Straight Connector 6"/>
</p:tagLst>
</file>

<file path=ppt/tags/tag15.xml><?xml version="1.0" encoding="utf-8"?>
<p:tagLst xmlns:p="http://schemas.openxmlformats.org/presentationml/2006/main">
  <p:tag name="MH" val="20160220202554"/>
  <p:tag name="MH_LIBRARY" val="GRAPHIC"/>
  <p:tag name="MH_ORDER" val="文本框 8"/>
</p:tagLst>
</file>

<file path=ppt/tags/tag16.xml><?xml version="1.0" encoding="utf-8"?>
<p:tagLst xmlns:p="http://schemas.openxmlformats.org/presentationml/2006/main">
  <p:tag name="MH" val="20160220202554"/>
  <p:tag name="MH_LIBRARY" val="GRAPHIC"/>
  <p:tag name="MH_ORDER" val="文本框 11"/>
</p:tagLst>
</file>

<file path=ppt/tags/tag2.xml><?xml version="1.0" encoding="utf-8"?>
<p:tagLst xmlns:p="http://schemas.openxmlformats.org/presentationml/2006/main">
  <p:tag name="MH" val="20160220202554"/>
  <p:tag name="MH_LIBRARY" val="GRAPHIC"/>
  <p:tag name="MH_ORDER" val="Straight Connector 6"/>
</p:tagLst>
</file>

<file path=ppt/tags/tag3.xml><?xml version="1.0" encoding="utf-8"?>
<p:tagLst xmlns:p="http://schemas.openxmlformats.org/presentationml/2006/main">
  <p:tag name="MH" val="20160220202554"/>
  <p:tag name="MH_LIBRARY" val="GRAPHIC"/>
  <p:tag name="MH_ORDER" val="文本框 8"/>
</p:tagLst>
</file>

<file path=ppt/tags/tag4.xml><?xml version="1.0" encoding="utf-8"?>
<p:tagLst xmlns:p="http://schemas.openxmlformats.org/presentationml/2006/main">
  <p:tag name="MH" val="20160220202554"/>
  <p:tag name="MH_LIBRARY" val="GRAPHIC"/>
  <p:tag name="MH_ORDER" val="文本框 11"/>
</p:tagLst>
</file>

<file path=ppt/tags/tag5.xml><?xml version="1.0" encoding="utf-8"?>
<p:tagLst xmlns:p="http://schemas.openxmlformats.org/presentationml/2006/main">
  <p:tag name="MH" val="20160220202554"/>
  <p:tag name="MH_LIBRARY" val="GRAPHIC"/>
  <p:tag name="MH_ORDER" val="Straight Connector 6"/>
</p:tagLst>
</file>

<file path=ppt/tags/tag6.xml><?xml version="1.0" encoding="utf-8"?>
<p:tagLst xmlns:p="http://schemas.openxmlformats.org/presentationml/2006/main">
  <p:tag name="MH" val="20160220202554"/>
  <p:tag name="MH_LIBRARY" val="GRAPHIC"/>
  <p:tag name="MH_ORDER" val="文本框 8"/>
</p:tagLst>
</file>

<file path=ppt/tags/tag7.xml><?xml version="1.0" encoding="utf-8"?>
<p:tagLst xmlns:p="http://schemas.openxmlformats.org/presentationml/2006/main">
  <p:tag name="MH" val="20160220202554"/>
  <p:tag name="MH_LIBRARY" val="GRAPHIC"/>
  <p:tag name="MH_ORDER" val="文本框 11"/>
</p:tagLst>
</file>

<file path=ppt/tags/tag8.xml><?xml version="1.0" encoding="utf-8"?>
<p:tagLst xmlns:p="http://schemas.openxmlformats.org/presentationml/2006/main">
  <p:tag name="MH" val="20160220202554"/>
  <p:tag name="MH_LIBRARY" val="GRAPHIC"/>
  <p:tag name="MH_ORDER" val="Straight Connector 6"/>
</p:tagLst>
</file>

<file path=ppt/tags/tag9.xml><?xml version="1.0" encoding="utf-8"?>
<p:tagLst xmlns:p="http://schemas.openxmlformats.org/presentationml/2006/main">
  <p:tag name="MH" val="20160220202554"/>
  <p:tag name="MH_LIBRARY" val="GRAPHIC"/>
  <p:tag name="MH_ORDER" val="文本框 8"/>
</p:tagLst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7329</Words>
  <Application>WPS 演示</Application>
  <PresentationFormat>宽屏</PresentationFormat>
  <Paragraphs>707</Paragraphs>
  <Slides>30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Helvetica Condensed</vt:lpstr>
      <vt:lpstr>Arial</vt:lpstr>
      <vt:lpstr>Segoe Print</vt:lpstr>
      <vt:lpstr>Arial Unicode MS</vt:lpstr>
      <vt:lpstr>Calibri</vt:lpstr>
      <vt:lpstr>Calibri</vt:lpstr>
      <vt:lpstr>Arial Unicode MS</vt:lpstr>
      <vt:lpstr>MS PGothic</vt:lpstr>
      <vt:lpstr>Open Sans</vt:lpstr>
      <vt:lpstr>Open Sans</vt:lpstr>
      <vt:lpstr>Menk Amglang Tig</vt:lpstr>
      <vt:lpstr>Franklin Gothic Medium</vt:lpstr>
      <vt:lpstr>Gill Sans</vt:lpstr>
      <vt:lpstr>Roboto Bold</vt:lpstr>
      <vt:lpstr>Gill Sans</vt:lpstr>
      <vt:lpstr>Agency FB</vt:lpstr>
      <vt:lpstr>Trebuchet MS</vt:lpstr>
      <vt:lpstr>Roboto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 ptmo 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 moba n.com</dc:description>
  <cp:lastModifiedBy>铭</cp:lastModifiedBy>
  <cp:revision>22</cp:revision>
  <dcterms:created xsi:type="dcterms:W3CDTF">2019-03-07T23:40:00Z</dcterms:created>
  <dcterms:modified xsi:type="dcterms:W3CDTF">2022-03-10T05:45:22Z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</vt:lpwstr>
  </property>
  <property fmtid="{D5CDD505-2E9C-101B-9397-08002B2CF9AE}" pid="3" name="KSOProductBuildVer">
    <vt:lpwstr>2052-11.1.0.11194</vt:lpwstr>
  </property>
  <property fmtid="{D5CDD505-2E9C-101B-9397-08002B2CF9AE}" pid="4" name="ICV">
    <vt:lpwstr>153D5CCD8AFE4B97A70D4F5281FE3535</vt:lpwstr>
  </property>
</Properties>
</file>